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321" r:id="rId3"/>
    <p:sldId id="730" r:id="rId4"/>
    <p:sldId id="73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111882-56F9-4BA2-99A5-3566D89AE9AA}" v="35" dt="2025-10-07T12:35:28.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75978" autoAdjust="0"/>
  </p:normalViewPr>
  <p:slideViewPr>
    <p:cSldViewPr snapToGrid="0">
      <p:cViewPr varScale="1">
        <p:scale>
          <a:sx n="45" d="100"/>
          <a:sy n="45" d="100"/>
        </p:scale>
        <p:origin x="1608" y="3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onati, Davide" userId="04241288-4df1-4a9b-a2fd-d8b563faf310" providerId="ADAL" clId="{59111882-56F9-4BA2-99A5-3566D89AE9AA}"/>
    <pc:docChg chg="undo custSel addSld delSld modSld modMainMaster">
      <pc:chgData name="Stronati, Davide" userId="04241288-4df1-4a9b-a2fd-d8b563faf310" providerId="ADAL" clId="{59111882-56F9-4BA2-99A5-3566D89AE9AA}" dt="2025-10-07T12:37:05.596" v="1201" actId="20577"/>
      <pc:docMkLst>
        <pc:docMk/>
      </pc:docMkLst>
      <pc:sldChg chg="del">
        <pc:chgData name="Stronati, Davide" userId="04241288-4df1-4a9b-a2fd-d8b563faf310" providerId="ADAL" clId="{59111882-56F9-4BA2-99A5-3566D89AE9AA}" dt="2025-09-15T17:37:27.992" v="54" actId="47"/>
        <pc:sldMkLst>
          <pc:docMk/>
          <pc:sldMk cId="3790455670" sldId="312"/>
        </pc:sldMkLst>
      </pc:sldChg>
      <pc:sldChg chg="del">
        <pc:chgData name="Stronati, Davide" userId="04241288-4df1-4a9b-a2fd-d8b563faf310" providerId="ADAL" clId="{59111882-56F9-4BA2-99A5-3566D89AE9AA}" dt="2025-09-15T17:34:18.293" v="0" actId="47"/>
        <pc:sldMkLst>
          <pc:docMk/>
          <pc:sldMk cId="131431391" sldId="316"/>
        </pc:sldMkLst>
      </pc:sldChg>
      <pc:sldChg chg="del">
        <pc:chgData name="Stronati, Davide" userId="04241288-4df1-4a9b-a2fd-d8b563faf310" providerId="ADAL" clId="{59111882-56F9-4BA2-99A5-3566D89AE9AA}" dt="2025-09-15T17:34:21.683" v="2" actId="47"/>
        <pc:sldMkLst>
          <pc:docMk/>
          <pc:sldMk cId="3152051224" sldId="317"/>
        </pc:sldMkLst>
      </pc:sldChg>
      <pc:sldChg chg="del">
        <pc:chgData name="Stronati, Davide" userId="04241288-4df1-4a9b-a2fd-d8b563faf310" providerId="ADAL" clId="{59111882-56F9-4BA2-99A5-3566D89AE9AA}" dt="2025-09-15T17:34:23.094" v="3" actId="47"/>
        <pc:sldMkLst>
          <pc:docMk/>
          <pc:sldMk cId="2641952959" sldId="318"/>
        </pc:sldMkLst>
      </pc:sldChg>
      <pc:sldChg chg="del">
        <pc:chgData name="Stronati, Davide" userId="04241288-4df1-4a9b-a2fd-d8b563faf310" providerId="ADAL" clId="{59111882-56F9-4BA2-99A5-3566D89AE9AA}" dt="2025-09-15T17:34:20.334" v="1" actId="47"/>
        <pc:sldMkLst>
          <pc:docMk/>
          <pc:sldMk cId="923104355" sldId="319"/>
        </pc:sldMkLst>
      </pc:sldChg>
      <pc:sldChg chg="del">
        <pc:chgData name="Stronati, Davide" userId="04241288-4df1-4a9b-a2fd-d8b563faf310" providerId="ADAL" clId="{59111882-56F9-4BA2-99A5-3566D89AE9AA}" dt="2025-09-15T17:34:54.728" v="12" actId="47"/>
        <pc:sldMkLst>
          <pc:docMk/>
          <pc:sldMk cId="2719770917" sldId="320"/>
        </pc:sldMkLst>
      </pc:sldChg>
      <pc:sldChg chg="addSp delSp modSp mod modNotesTx">
        <pc:chgData name="Stronati, Davide" userId="04241288-4df1-4a9b-a2fd-d8b563faf310" providerId="ADAL" clId="{59111882-56F9-4BA2-99A5-3566D89AE9AA}" dt="2025-10-07T12:35:59.643" v="1179" actId="20577"/>
        <pc:sldMkLst>
          <pc:docMk/>
          <pc:sldMk cId="3612672365" sldId="321"/>
        </pc:sldMkLst>
        <pc:spChg chg="add mod">
          <ac:chgData name="Stronati, Davide" userId="04241288-4df1-4a9b-a2fd-d8b563faf310" providerId="ADAL" clId="{59111882-56F9-4BA2-99A5-3566D89AE9AA}" dt="2025-10-07T12:35:59.643" v="1179" actId="20577"/>
          <ac:spMkLst>
            <pc:docMk/>
            <pc:sldMk cId="3612672365" sldId="321"/>
            <ac:spMk id="2" creationId="{569D2D7E-B9C0-1A7A-335F-795C5A644B5B}"/>
          </ac:spMkLst>
        </pc:spChg>
        <pc:spChg chg="mod">
          <ac:chgData name="Stronati, Davide" userId="04241288-4df1-4a9b-a2fd-d8b563faf310" providerId="ADAL" clId="{59111882-56F9-4BA2-99A5-3566D89AE9AA}" dt="2025-10-07T10:42:34.184" v="1138" actId="2711"/>
          <ac:spMkLst>
            <pc:docMk/>
            <pc:sldMk cId="3612672365" sldId="321"/>
            <ac:spMk id="7" creationId="{00000000-0000-0000-0000-000000000000}"/>
          </ac:spMkLst>
        </pc:spChg>
        <pc:spChg chg="add del">
          <ac:chgData name="Stronati, Davide" userId="04241288-4df1-4a9b-a2fd-d8b563faf310" providerId="ADAL" clId="{59111882-56F9-4BA2-99A5-3566D89AE9AA}" dt="2025-09-15T17:37:26.155" v="53" actId="478"/>
          <ac:spMkLst>
            <pc:docMk/>
            <pc:sldMk cId="3612672365" sldId="321"/>
            <ac:spMk id="15" creationId="{B7249C1E-8D46-D156-6D40-ADF7BD9E76B2}"/>
          </ac:spMkLst>
        </pc:spChg>
        <pc:picChg chg="add mod">
          <ac:chgData name="Stronati, Davide" userId="04241288-4df1-4a9b-a2fd-d8b563faf310" providerId="ADAL" clId="{59111882-56F9-4BA2-99A5-3566D89AE9AA}" dt="2025-09-24T18:36:20.352" v="946" actId="1076"/>
          <ac:picMkLst>
            <pc:docMk/>
            <pc:sldMk cId="3612672365" sldId="321"/>
            <ac:picMk id="11" creationId="{12546954-BFCC-9DCB-84A4-201888865BA5}"/>
          </ac:picMkLst>
        </pc:picChg>
        <pc:picChg chg="add mod">
          <ac:chgData name="Stronati, Davide" userId="04241288-4df1-4a9b-a2fd-d8b563faf310" providerId="ADAL" clId="{59111882-56F9-4BA2-99A5-3566D89AE9AA}" dt="2025-09-24T18:36:26.431" v="947" actId="1076"/>
          <ac:picMkLst>
            <pc:docMk/>
            <pc:sldMk cId="3612672365" sldId="321"/>
            <ac:picMk id="12" creationId="{6D411835-2A1C-DF88-F9C4-8557A28FE8AD}"/>
          </ac:picMkLst>
        </pc:picChg>
      </pc:sldChg>
      <pc:sldChg chg="del">
        <pc:chgData name="Stronati, Davide" userId="04241288-4df1-4a9b-a2fd-d8b563faf310" providerId="ADAL" clId="{59111882-56F9-4BA2-99A5-3566D89AE9AA}" dt="2025-09-15T17:34:33.861" v="4" actId="47"/>
        <pc:sldMkLst>
          <pc:docMk/>
          <pc:sldMk cId="3127277881" sldId="322"/>
        </pc:sldMkLst>
      </pc:sldChg>
      <pc:sldChg chg="del">
        <pc:chgData name="Stronati, Davide" userId="04241288-4df1-4a9b-a2fd-d8b563faf310" providerId="ADAL" clId="{59111882-56F9-4BA2-99A5-3566D89AE9AA}" dt="2025-09-15T17:34:34.457" v="5" actId="47"/>
        <pc:sldMkLst>
          <pc:docMk/>
          <pc:sldMk cId="2631626136" sldId="323"/>
        </pc:sldMkLst>
      </pc:sldChg>
      <pc:sldChg chg="del">
        <pc:chgData name="Stronati, Davide" userId="04241288-4df1-4a9b-a2fd-d8b563faf310" providerId="ADAL" clId="{59111882-56F9-4BA2-99A5-3566D89AE9AA}" dt="2025-09-15T17:34:36.059" v="7" actId="47"/>
        <pc:sldMkLst>
          <pc:docMk/>
          <pc:sldMk cId="289871947" sldId="325"/>
        </pc:sldMkLst>
      </pc:sldChg>
      <pc:sldChg chg="del">
        <pc:chgData name="Stronati, Davide" userId="04241288-4df1-4a9b-a2fd-d8b563faf310" providerId="ADAL" clId="{59111882-56F9-4BA2-99A5-3566D89AE9AA}" dt="2025-09-15T17:34:35.164" v="6" actId="47"/>
        <pc:sldMkLst>
          <pc:docMk/>
          <pc:sldMk cId="3977057433" sldId="326"/>
        </pc:sldMkLst>
      </pc:sldChg>
      <pc:sldChg chg="del">
        <pc:chgData name="Stronati, Davide" userId="04241288-4df1-4a9b-a2fd-d8b563faf310" providerId="ADAL" clId="{59111882-56F9-4BA2-99A5-3566D89AE9AA}" dt="2025-09-15T17:34:55.669" v="13" actId="47"/>
        <pc:sldMkLst>
          <pc:docMk/>
          <pc:sldMk cId="4247777054" sldId="327"/>
        </pc:sldMkLst>
      </pc:sldChg>
      <pc:sldChg chg="del">
        <pc:chgData name="Stronati, Davide" userId="04241288-4df1-4a9b-a2fd-d8b563faf310" providerId="ADAL" clId="{59111882-56F9-4BA2-99A5-3566D89AE9AA}" dt="2025-09-15T17:34:38.193" v="9" actId="47"/>
        <pc:sldMkLst>
          <pc:docMk/>
          <pc:sldMk cId="722976303" sldId="328"/>
        </pc:sldMkLst>
      </pc:sldChg>
      <pc:sldChg chg="del">
        <pc:chgData name="Stronati, Davide" userId="04241288-4df1-4a9b-a2fd-d8b563faf310" providerId="ADAL" clId="{59111882-56F9-4BA2-99A5-3566D89AE9AA}" dt="2025-09-15T17:34:36.797" v="8" actId="47"/>
        <pc:sldMkLst>
          <pc:docMk/>
          <pc:sldMk cId="2366104032" sldId="330"/>
        </pc:sldMkLst>
      </pc:sldChg>
      <pc:sldChg chg="del">
        <pc:chgData name="Stronati, Davide" userId="04241288-4df1-4a9b-a2fd-d8b563faf310" providerId="ADAL" clId="{59111882-56F9-4BA2-99A5-3566D89AE9AA}" dt="2025-09-15T17:34:39.197" v="10" actId="47"/>
        <pc:sldMkLst>
          <pc:docMk/>
          <pc:sldMk cId="1841236458" sldId="331"/>
        </pc:sldMkLst>
      </pc:sldChg>
      <pc:sldChg chg="delSp modSp add del mod">
        <pc:chgData name="Stronati, Davide" userId="04241288-4df1-4a9b-a2fd-d8b563faf310" providerId="ADAL" clId="{59111882-56F9-4BA2-99A5-3566D89AE9AA}" dt="2025-10-07T10:44:00.018" v="1147" actId="2711"/>
        <pc:sldMkLst>
          <pc:docMk/>
          <pc:sldMk cId="688779220" sldId="730"/>
        </pc:sldMkLst>
        <pc:spChg chg="mod">
          <ac:chgData name="Stronati, Davide" userId="04241288-4df1-4a9b-a2fd-d8b563faf310" providerId="ADAL" clId="{59111882-56F9-4BA2-99A5-3566D89AE9AA}" dt="2025-10-07T10:43:14.425" v="1142" actId="2711"/>
          <ac:spMkLst>
            <pc:docMk/>
            <pc:sldMk cId="688779220" sldId="730"/>
            <ac:spMk id="5" creationId="{5738925E-C2FB-46B3-B7F9-308E5658635D}"/>
          </ac:spMkLst>
        </pc:spChg>
        <pc:spChg chg="mod">
          <ac:chgData name="Stronati, Davide" userId="04241288-4df1-4a9b-a2fd-d8b563faf310" providerId="ADAL" clId="{59111882-56F9-4BA2-99A5-3566D89AE9AA}" dt="2025-10-07T10:43:03.391" v="1141" actId="2711"/>
          <ac:spMkLst>
            <pc:docMk/>
            <pc:sldMk cId="688779220" sldId="730"/>
            <ac:spMk id="6" creationId="{79507D59-0633-B91F-E9D7-638C9A8FCC2C}"/>
          </ac:spMkLst>
        </pc:spChg>
        <pc:spChg chg="mod">
          <ac:chgData name="Stronati, Davide" userId="04241288-4df1-4a9b-a2fd-d8b563faf310" providerId="ADAL" clId="{59111882-56F9-4BA2-99A5-3566D89AE9AA}" dt="2025-10-07T10:43:24.058" v="1143" actId="2711"/>
          <ac:spMkLst>
            <pc:docMk/>
            <pc:sldMk cId="688779220" sldId="730"/>
            <ac:spMk id="15" creationId="{46B4F96D-9420-466D-B934-E4BBDA2E6177}"/>
          </ac:spMkLst>
        </pc:spChg>
        <pc:spChg chg="mod">
          <ac:chgData name="Stronati, Davide" userId="04241288-4df1-4a9b-a2fd-d8b563faf310" providerId="ADAL" clId="{59111882-56F9-4BA2-99A5-3566D89AE9AA}" dt="2025-10-07T10:43:32.122" v="1144" actId="2711"/>
          <ac:spMkLst>
            <pc:docMk/>
            <pc:sldMk cId="688779220" sldId="730"/>
            <ac:spMk id="17" creationId="{41FD0BE4-E03C-8745-231B-3F852E4DB4EE}"/>
          </ac:spMkLst>
        </pc:spChg>
        <pc:spChg chg="mod">
          <ac:chgData name="Stronati, Davide" userId="04241288-4df1-4a9b-a2fd-d8b563faf310" providerId="ADAL" clId="{59111882-56F9-4BA2-99A5-3566D89AE9AA}" dt="2025-10-07T10:43:43.910" v="1145" actId="2711"/>
          <ac:spMkLst>
            <pc:docMk/>
            <pc:sldMk cId="688779220" sldId="730"/>
            <ac:spMk id="18" creationId="{56CD7BD1-A444-7E90-1B57-29FA0E3AE7EF}"/>
          </ac:spMkLst>
        </pc:spChg>
        <pc:spChg chg="mod">
          <ac:chgData name="Stronati, Davide" userId="04241288-4df1-4a9b-a2fd-d8b563faf310" providerId="ADAL" clId="{59111882-56F9-4BA2-99A5-3566D89AE9AA}" dt="2025-10-07T10:44:00.018" v="1147" actId="2711"/>
          <ac:spMkLst>
            <pc:docMk/>
            <pc:sldMk cId="688779220" sldId="730"/>
            <ac:spMk id="21" creationId="{B61180F1-FFD2-B737-9ED4-80FF4BBB9ED4}"/>
          </ac:spMkLst>
        </pc:spChg>
        <pc:spChg chg="mod">
          <ac:chgData name="Stronati, Davide" userId="04241288-4df1-4a9b-a2fd-d8b563faf310" providerId="ADAL" clId="{59111882-56F9-4BA2-99A5-3566D89AE9AA}" dt="2025-10-07T10:43:51.038" v="1146" actId="2711"/>
          <ac:spMkLst>
            <pc:docMk/>
            <pc:sldMk cId="688779220" sldId="730"/>
            <ac:spMk id="25" creationId="{6BF3B17E-2B89-7A8C-3178-76BD868269BB}"/>
          </ac:spMkLst>
        </pc:spChg>
      </pc:sldChg>
      <pc:sldChg chg="addSp delSp modSp add mod">
        <pc:chgData name="Stronati, Davide" userId="04241288-4df1-4a9b-a2fd-d8b563faf310" providerId="ADAL" clId="{59111882-56F9-4BA2-99A5-3566D89AE9AA}" dt="2025-10-07T12:37:05.596" v="1201" actId="20577"/>
        <pc:sldMkLst>
          <pc:docMk/>
          <pc:sldMk cId="1491754257" sldId="731"/>
        </pc:sldMkLst>
        <pc:spChg chg="add del mod">
          <ac:chgData name="Stronati, Davide" userId="04241288-4df1-4a9b-a2fd-d8b563faf310" providerId="ADAL" clId="{59111882-56F9-4BA2-99A5-3566D89AE9AA}" dt="2025-10-07T10:38:53.192" v="1103" actId="21"/>
          <ac:spMkLst>
            <pc:docMk/>
            <pc:sldMk cId="1491754257" sldId="731"/>
            <ac:spMk id="5" creationId="{C48ACD89-2F0D-3C8C-9CE7-0186FB8BCD72}"/>
          </ac:spMkLst>
        </pc:spChg>
        <pc:spChg chg="mod">
          <ac:chgData name="Stronati, Davide" userId="04241288-4df1-4a9b-a2fd-d8b563faf310" providerId="ADAL" clId="{59111882-56F9-4BA2-99A5-3566D89AE9AA}" dt="2025-10-07T12:37:05.596" v="1201" actId="20577"/>
          <ac:spMkLst>
            <pc:docMk/>
            <pc:sldMk cId="1491754257" sldId="731"/>
            <ac:spMk id="6" creationId="{CE755832-A089-0EE6-28D8-55753CFB72A4}"/>
          </ac:spMkLst>
        </pc:spChg>
        <pc:spChg chg="mod">
          <ac:chgData name="Stronati, Davide" userId="04241288-4df1-4a9b-a2fd-d8b563faf310" providerId="ADAL" clId="{59111882-56F9-4BA2-99A5-3566D89AE9AA}" dt="2025-10-07T10:41:55.004" v="1135" actId="2711"/>
          <ac:spMkLst>
            <pc:docMk/>
            <pc:sldMk cId="1491754257" sldId="731"/>
            <ac:spMk id="15" creationId="{2EA24825-6E2A-CADA-5BD8-F08FB916DBFD}"/>
          </ac:spMkLst>
        </pc:spChg>
        <pc:spChg chg="del">
          <ac:chgData name="Stronati, Davide" userId="04241288-4df1-4a9b-a2fd-d8b563faf310" providerId="ADAL" clId="{59111882-56F9-4BA2-99A5-3566D89AE9AA}" dt="2025-10-07T10:37:47.596" v="1101" actId="478"/>
          <ac:spMkLst>
            <pc:docMk/>
            <pc:sldMk cId="1491754257" sldId="731"/>
            <ac:spMk id="16" creationId="{44A28704-3B66-8325-3372-B6DD503CA8C6}"/>
          </ac:spMkLst>
        </pc:spChg>
        <pc:spChg chg="del">
          <ac:chgData name="Stronati, Davide" userId="04241288-4df1-4a9b-a2fd-d8b563faf310" providerId="ADAL" clId="{59111882-56F9-4BA2-99A5-3566D89AE9AA}" dt="2025-10-07T10:30:27.645" v="968" actId="478"/>
          <ac:spMkLst>
            <pc:docMk/>
            <pc:sldMk cId="1491754257" sldId="731"/>
            <ac:spMk id="17" creationId="{E9F87430-3E06-1CE0-98F4-BA231F3ED458}"/>
          </ac:spMkLst>
        </pc:spChg>
        <pc:spChg chg="del">
          <ac:chgData name="Stronati, Davide" userId="04241288-4df1-4a9b-a2fd-d8b563faf310" providerId="ADAL" clId="{59111882-56F9-4BA2-99A5-3566D89AE9AA}" dt="2025-10-07T10:30:23.727" v="967" actId="478"/>
          <ac:spMkLst>
            <pc:docMk/>
            <pc:sldMk cId="1491754257" sldId="731"/>
            <ac:spMk id="18" creationId="{08216D70-16FD-6DC3-3D27-2D7B5C5ADA75}"/>
          </ac:spMkLst>
        </pc:spChg>
        <pc:spChg chg="del mod">
          <ac:chgData name="Stronati, Davide" userId="04241288-4df1-4a9b-a2fd-d8b563faf310" providerId="ADAL" clId="{59111882-56F9-4BA2-99A5-3566D89AE9AA}" dt="2025-10-07T10:30:15.746" v="965" actId="478"/>
          <ac:spMkLst>
            <pc:docMk/>
            <pc:sldMk cId="1491754257" sldId="731"/>
            <ac:spMk id="21" creationId="{CF342A4E-4847-AB70-0F31-BCEB91D0B7DC}"/>
          </ac:spMkLst>
        </pc:spChg>
        <pc:spChg chg="del">
          <ac:chgData name="Stronati, Davide" userId="04241288-4df1-4a9b-a2fd-d8b563faf310" providerId="ADAL" clId="{59111882-56F9-4BA2-99A5-3566D89AE9AA}" dt="2025-10-07T10:30:13.423" v="964" actId="478"/>
          <ac:spMkLst>
            <pc:docMk/>
            <pc:sldMk cId="1491754257" sldId="731"/>
            <ac:spMk id="23" creationId="{6D9573E0-6645-87D5-6AA7-EAED34ED19E0}"/>
          </ac:spMkLst>
        </pc:spChg>
        <pc:spChg chg="del">
          <ac:chgData name="Stronati, Davide" userId="04241288-4df1-4a9b-a2fd-d8b563faf310" providerId="ADAL" clId="{59111882-56F9-4BA2-99A5-3566D89AE9AA}" dt="2025-10-07T10:30:21.652" v="966" actId="478"/>
          <ac:spMkLst>
            <pc:docMk/>
            <pc:sldMk cId="1491754257" sldId="731"/>
            <ac:spMk id="25" creationId="{0C7B9150-B03B-B63F-ACB8-4F7DFD9665A8}"/>
          </ac:spMkLst>
        </pc:spChg>
        <pc:picChg chg="del">
          <ac:chgData name="Stronati, Davide" userId="04241288-4df1-4a9b-a2fd-d8b563faf310" providerId="ADAL" clId="{59111882-56F9-4BA2-99A5-3566D89AE9AA}" dt="2025-10-07T10:30:08.269" v="962" actId="478"/>
          <ac:picMkLst>
            <pc:docMk/>
            <pc:sldMk cId="1491754257" sldId="731"/>
            <ac:picMk id="19" creationId="{750E2391-BA45-9792-6F24-1873E098251D}"/>
          </ac:picMkLst>
        </pc:picChg>
      </pc:sldChg>
      <pc:sldMasterChg chg="delSldLayout modSldLayout">
        <pc:chgData name="Stronati, Davide" userId="04241288-4df1-4a9b-a2fd-d8b563faf310" providerId="ADAL" clId="{59111882-56F9-4BA2-99A5-3566D89AE9AA}" dt="2025-09-15T17:37:27.992" v="54" actId="47"/>
        <pc:sldMasterMkLst>
          <pc:docMk/>
          <pc:sldMasterMk cId="829726306" sldId="2147483648"/>
        </pc:sldMasterMkLst>
        <pc:sldLayoutChg chg="delSp del mod">
          <pc:chgData name="Stronati, Davide" userId="04241288-4df1-4a9b-a2fd-d8b563faf310" providerId="ADAL" clId="{59111882-56F9-4BA2-99A5-3566D89AE9AA}" dt="2025-09-15T17:37:27.992" v="54" actId="47"/>
          <pc:sldLayoutMkLst>
            <pc:docMk/>
            <pc:sldMasterMk cId="829726306" sldId="2147483648"/>
            <pc:sldLayoutMk cId="3820331924" sldId="2147483660"/>
          </pc:sldLayoutMkLst>
        </pc:sldLayoutChg>
      </pc:sldMasterChg>
    </pc:docChg>
  </pc:docChgLst>
  <pc:docChgLst>
    <pc:chgData name="Stronati, Davide" userId="04241288-4df1-4a9b-a2fd-d8b563faf310" providerId="ADAL" clId="{620A015B-EA2B-4F36-92FB-D2D58E1CE704}"/>
    <pc:docChg chg="custSel addSld delSld modSld modMainMaster">
      <pc:chgData name="Stronati, Davide" userId="04241288-4df1-4a9b-a2fd-d8b563faf310" providerId="ADAL" clId="{620A015B-EA2B-4F36-92FB-D2D58E1CE704}" dt="2023-02-10T20:43:18.595" v="252" actId="1076"/>
      <pc:docMkLst>
        <pc:docMk/>
      </pc:docMkLst>
      <pc:sldChg chg="addSp delSp modSp mod">
        <pc:chgData name="Stronati, Davide" userId="04241288-4df1-4a9b-a2fd-d8b563faf310" providerId="ADAL" clId="{620A015B-EA2B-4F36-92FB-D2D58E1CE704}" dt="2023-02-10T18:21:30.382" v="217" actId="1076"/>
        <pc:sldMkLst>
          <pc:docMk/>
          <pc:sldMk cId="0" sldId="257"/>
        </pc:sldMkLst>
      </pc:sldChg>
      <pc:sldChg chg="addSp delSp modSp mod">
        <pc:chgData name="Stronati, Davide" userId="04241288-4df1-4a9b-a2fd-d8b563faf310" providerId="ADAL" clId="{620A015B-EA2B-4F36-92FB-D2D58E1CE704}" dt="2023-02-10T18:09:39.400" v="173" actId="20577"/>
        <pc:sldMkLst>
          <pc:docMk/>
          <pc:sldMk cId="3790455670" sldId="312"/>
        </pc:sldMkLst>
      </pc:sldChg>
      <pc:sldChg chg="del">
        <pc:chgData name="Stronati, Davide" userId="04241288-4df1-4a9b-a2fd-d8b563faf310" providerId="ADAL" clId="{620A015B-EA2B-4F36-92FB-D2D58E1CE704}" dt="2023-02-10T18:22:07.135" v="222" actId="47"/>
        <pc:sldMkLst>
          <pc:docMk/>
          <pc:sldMk cId="2435873969" sldId="314"/>
        </pc:sldMkLst>
      </pc:sldChg>
      <pc:sldChg chg="addSp delSp modSp add del mod">
        <pc:chgData name="Stronati, Davide" userId="04241288-4df1-4a9b-a2fd-d8b563faf310" providerId="ADAL" clId="{620A015B-EA2B-4F36-92FB-D2D58E1CE704}" dt="2023-02-10T18:22:08.252" v="223" actId="47"/>
        <pc:sldMkLst>
          <pc:docMk/>
          <pc:sldMk cId="1796866399" sldId="315"/>
        </pc:sldMkLst>
      </pc:sldChg>
      <pc:sldChg chg="addSp modSp add">
        <pc:chgData name="Stronati, Davide" userId="04241288-4df1-4a9b-a2fd-d8b563faf310" providerId="ADAL" clId="{620A015B-EA2B-4F36-92FB-D2D58E1CE704}" dt="2023-02-10T18:22:04.581" v="221"/>
        <pc:sldMkLst>
          <pc:docMk/>
          <pc:sldMk cId="131431391" sldId="316"/>
        </pc:sldMkLst>
      </pc:sldChg>
      <pc:sldChg chg="add del">
        <pc:chgData name="Stronati, Davide" userId="04241288-4df1-4a9b-a2fd-d8b563faf310" providerId="ADAL" clId="{620A015B-EA2B-4F36-92FB-D2D58E1CE704}" dt="2023-02-10T18:21:52.387" v="218" actId="47"/>
        <pc:sldMkLst>
          <pc:docMk/>
          <pc:sldMk cId="1967236661" sldId="316"/>
        </pc:sldMkLst>
      </pc:sldChg>
      <pc:sldChg chg="addSp delSp add mod">
        <pc:chgData name="Stronati, Davide" userId="04241288-4df1-4a9b-a2fd-d8b563faf310" providerId="ADAL" clId="{620A015B-EA2B-4F36-92FB-D2D58E1CE704}" dt="2023-02-10T18:35:24.359" v="228"/>
        <pc:sldMkLst>
          <pc:docMk/>
          <pc:sldMk cId="3152051224" sldId="317"/>
        </pc:sldMkLst>
      </pc:sldChg>
      <pc:sldChg chg="addSp delSp modSp add mod">
        <pc:chgData name="Stronati, Davide" userId="04241288-4df1-4a9b-a2fd-d8b563faf310" providerId="ADAL" clId="{620A015B-EA2B-4F36-92FB-D2D58E1CE704}" dt="2023-02-10T20:43:18.595" v="252" actId="1076"/>
        <pc:sldMkLst>
          <pc:docMk/>
          <pc:sldMk cId="2641952959" sldId="318"/>
        </pc:sldMkLst>
      </pc:sldChg>
      <pc:sldChg chg="delSp add del mod">
        <pc:chgData name="Stronati, Davide" userId="04241288-4df1-4a9b-a2fd-d8b563faf310" providerId="ADAL" clId="{620A015B-EA2B-4F36-92FB-D2D58E1CE704}" dt="2023-02-10T18:42:14.641" v="233" actId="47"/>
        <pc:sldMkLst>
          <pc:docMk/>
          <pc:sldMk cId="9960552" sldId="319"/>
        </pc:sldMkLst>
      </pc:sldChg>
      <pc:sldMasterChg chg="modSldLayout">
        <pc:chgData name="Stronati, Davide" userId="04241288-4df1-4a9b-a2fd-d8b563faf310" providerId="ADAL" clId="{620A015B-EA2B-4F36-92FB-D2D58E1CE704}" dt="2023-02-10T18:16:20.666" v="203"/>
        <pc:sldMasterMkLst>
          <pc:docMk/>
          <pc:sldMasterMk cId="829726306" sldId="2147483648"/>
        </pc:sldMasterMkLst>
        <pc:sldLayoutChg chg="addSp delSp modSp mod">
          <pc:chgData name="Stronati, Davide" userId="04241288-4df1-4a9b-a2fd-d8b563faf310" providerId="ADAL" clId="{620A015B-EA2B-4F36-92FB-D2D58E1CE704}" dt="2023-02-10T18:16:20.666" v="203"/>
          <pc:sldLayoutMkLst>
            <pc:docMk/>
            <pc:sldMasterMk cId="829726306" sldId="2147483648"/>
            <pc:sldLayoutMk cId="3820331924" sldId="2147483660"/>
          </pc:sldLayoutMkLst>
        </pc:sldLayoutChg>
      </pc:sldMasterChg>
    </pc:docChg>
  </pc:docChgLst>
  <pc:docChgLst>
    <pc:chgData name="Stronati, Davide" userId="04241288-4df1-4a9b-a2fd-d8b563faf310" providerId="ADAL" clId="{F2EAA985-849A-40DD-BD25-03559AA0962A}"/>
    <pc:docChg chg="undo custSel addSld delSld modSld sldOrd modMainMaster">
      <pc:chgData name="Stronati, Davide" userId="04241288-4df1-4a9b-a2fd-d8b563faf310" providerId="ADAL" clId="{F2EAA985-849A-40DD-BD25-03559AA0962A}" dt="2023-02-27T08:34:16.847" v="1404" actId="20577"/>
      <pc:docMkLst>
        <pc:docMk/>
      </pc:docMkLst>
      <pc:sldChg chg="del">
        <pc:chgData name="Stronati, Davide" userId="04241288-4df1-4a9b-a2fd-d8b563faf310" providerId="ADAL" clId="{F2EAA985-849A-40DD-BD25-03559AA0962A}" dt="2023-02-26T18:09:30.882" v="0" actId="47"/>
        <pc:sldMkLst>
          <pc:docMk/>
          <pc:sldMk cId="0" sldId="257"/>
        </pc:sldMkLst>
      </pc:sldChg>
      <pc:sldChg chg="modSp mod">
        <pc:chgData name="Stronati, Davide" userId="04241288-4df1-4a9b-a2fd-d8b563faf310" providerId="ADAL" clId="{F2EAA985-849A-40DD-BD25-03559AA0962A}" dt="2023-02-27T08:34:16.847" v="1404" actId="20577"/>
        <pc:sldMkLst>
          <pc:docMk/>
          <pc:sldMk cId="3790455670" sldId="312"/>
        </pc:sldMkLst>
      </pc:sldChg>
      <pc:sldChg chg="delSp modSp mod modNotesTx">
        <pc:chgData name="Stronati, Davide" userId="04241288-4df1-4a9b-a2fd-d8b563faf310" providerId="ADAL" clId="{F2EAA985-849A-40DD-BD25-03559AA0962A}" dt="2023-02-26T18:22:52.499" v="683" actId="20577"/>
        <pc:sldMkLst>
          <pc:docMk/>
          <pc:sldMk cId="131431391" sldId="316"/>
        </pc:sldMkLst>
      </pc:sldChg>
      <pc:sldChg chg="modSp mod ord modNotesTx">
        <pc:chgData name="Stronati, Davide" userId="04241288-4df1-4a9b-a2fd-d8b563faf310" providerId="ADAL" clId="{F2EAA985-849A-40DD-BD25-03559AA0962A}" dt="2023-02-26T18:57:00.379" v="872" actId="1076"/>
        <pc:sldMkLst>
          <pc:docMk/>
          <pc:sldMk cId="3152051224" sldId="317"/>
        </pc:sldMkLst>
      </pc:sldChg>
      <pc:sldChg chg="modSp mod modNotesTx">
        <pc:chgData name="Stronati, Davide" userId="04241288-4df1-4a9b-a2fd-d8b563faf310" providerId="ADAL" clId="{F2EAA985-849A-40DD-BD25-03559AA0962A}" dt="2023-02-26T19:11:53.689" v="897"/>
        <pc:sldMkLst>
          <pc:docMk/>
          <pc:sldMk cId="2641952959" sldId="318"/>
        </pc:sldMkLst>
      </pc:sldChg>
      <pc:sldChg chg="addSp delSp modSp add mod">
        <pc:chgData name="Stronati, Davide" userId="04241288-4df1-4a9b-a2fd-d8b563faf310" providerId="ADAL" clId="{F2EAA985-849A-40DD-BD25-03559AA0962A}" dt="2023-02-26T18:52:07.561" v="848" actId="1076"/>
        <pc:sldMkLst>
          <pc:docMk/>
          <pc:sldMk cId="923104355" sldId="319"/>
        </pc:sldMkLst>
      </pc:sldChg>
      <pc:sldChg chg="delSp modSp add del mod">
        <pc:chgData name="Stronati, Davide" userId="04241288-4df1-4a9b-a2fd-d8b563faf310" providerId="ADAL" clId="{F2EAA985-849A-40DD-BD25-03559AA0962A}" dt="2023-02-26T18:55:16.146" v="863" actId="47"/>
        <pc:sldMkLst>
          <pc:docMk/>
          <pc:sldMk cId="2520155678" sldId="320"/>
        </pc:sldMkLst>
      </pc:sldChg>
      <pc:sldChg chg="addSp delSp modSp add mod modNotesTx">
        <pc:chgData name="Stronati, Davide" userId="04241288-4df1-4a9b-a2fd-d8b563faf310" providerId="ADAL" clId="{F2EAA985-849A-40DD-BD25-03559AA0962A}" dt="2023-02-26T22:01:49.453" v="1333" actId="20577"/>
        <pc:sldMkLst>
          <pc:docMk/>
          <pc:sldMk cId="2719770917" sldId="320"/>
        </pc:sldMkLst>
      </pc:sldChg>
      <pc:sldChg chg="addSp modSp add mod modNotesTx">
        <pc:chgData name="Stronati, Davide" userId="04241288-4df1-4a9b-a2fd-d8b563faf310" providerId="ADAL" clId="{F2EAA985-849A-40DD-BD25-03559AA0962A}" dt="2023-02-26T20:17:13.638" v="1025" actId="732"/>
        <pc:sldMkLst>
          <pc:docMk/>
          <pc:sldMk cId="3612672365" sldId="321"/>
        </pc:sldMkLst>
      </pc:sldChg>
      <pc:sldChg chg="addSp delSp modSp add mod">
        <pc:chgData name="Stronati, Davide" userId="04241288-4df1-4a9b-a2fd-d8b563faf310" providerId="ADAL" clId="{F2EAA985-849A-40DD-BD25-03559AA0962A}" dt="2023-02-26T20:19:56.464" v="1059" actId="1076"/>
        <pc:sldMkLst>
          <pc:docMk/>
          <pc:sldMk cId="3127277881" sldId="322"/>
        </pc:sldMkLst>
      </pc:sldChg>
      <pc:sldChg chg="addSp delSp modSp add mod">
        <pc:chgData name="Stronati, Davide" userId="04241288-4df1-4a9b-a2fd-d8b563faf310" providerId="ADAL" clId="{F2EAA985-849A-40DD-BD25-03559AA0962A}" dt="2023-02-26T22:07:34.391" v="1354" actId="1076"/>
        <pc:sldMkLst>
          <pc:docMk/>
          <pc:sldMk cId="2631626136" sldId="323"/>
        </pc:sldMkLst>
      </pc:sldChg>
      <pc:sldChg chg="addSp delSp modSp add del mod">
        <pc:chgData name="Stronati, Davide" userId="04241288-4df1-4a9b-a2fd-d8b563faf310" providerId="ADAL" clId="{F2EAA985-849A-40DD-BD25-03559AA0962A}" dt="2023-02-26T20:35:28.828" v="1209" actId="47"/>
        <pc:sldMkLst>
          <pc:docMk/>
          <pc:sldMk cId="3637909744" sldId="324"/>
        </pc:sldMkLst>
      </pc:sldChg>
      <pc:sldChg chg="addSp delSp modSp add mod">
        <pc:chgData name="Stronati, Davide" userId="04241288-4df1-4a9b-a2fd-d8b563faf310" providerId="ADAL" clId="{F2EAA985-849A-40DD-BD25-03559AA0962A}" dt="2023-02-26T20:40:16.763" v="1286" actId="6549"/>
        <pc:sldMkLst>
          <pc:docMk/>
          <pc:sldMk cId="289871947" sldId="325"/>
        </pc:sldMkLst>
      </pc:sldChg>
      <pc:sldChg chg="addSp delSp modSp add mod ord">
        <pc:chgData name="Stronati, Davide" userId="04241288-4df1-4a9b-a2fd-d8b563faf310" providerId="ADAL" clId="{F2EAA985-849A-40DD-BD25-03559AA0962A}" dt="2023-02-26T20:40:02.570" v="1272" actId="20577"/>
        <pc:sldMkLst>
          <pc:docMk/>
          <pc:sldMk cId="3977057433" sldId="326"/>
        </pc:sldMkLst>
      </pc:sldChg>
      <pc:sldChg chg="addSp delSp modSp add del mod">
        <pc:chgData name="Stronati, Davide" userId="04241288-4df1-4a9b-a2fd-d8b563faf310" providerId="ADAL" clId="{F2EAA985-849A-40DD-BD25-03559AA0962A}" dt="2023-02-26T20:38:51.914" v="1269" actId="47"/>
        <pc:sldMkLst>
          <pc:docMk/>
          <pc:sldMk cId="18416690" sldId="327"/>
        </pc:sldMkLst>
      </pc:sldChg>
      <pc:sldChg chg="addSp delSp modSp add mod">
        <pc:chgData name="Stronati, Davide" userId="04241288-4df1-4a9b-a2fd-d8b563faf310" providerId="ADAL" clId="{F2EAA985-849A-40DD-BD25-03559AA0962A}" dt="2023-02-26T22:02:00.633" v="1334"/>
        <pc:sldMkLst>
          <pc:docMk/>
          <pc:sldMk cId="4247777054" sldId="327"/>
        </pc:sldMkLst>
      </pc:sldChg>
      <pc:sldChg chg="addSp delSp modSp add mod">
        <pc:chgData name="Stronati, Davide" userId="04241288-4df1-4a9b-a2fd-d8b563faf310" providerId="ADAL" clId="{F2EAA985-849A-40DD-BD25-03559AA0962A}" dt="2023-02-26T22:07:53.357" v="1356" actId="1076"/>
        <pc:sldMkLst>
          <pc:docMk/>
          <pc:sldMk cId="722976303" sldId="328"/>
        </pc:sldMkLst>
      </pc:sldChg>
      <pc:sldChg chg="addSp delSp modSp new del mod">
        <pc:chgData name="Stronati, Davide" userId="04241288-4df1-4a9b-a2fd-d8b563faf310" providerId="ADAL" clId="{F2EAA985-849A-40DD-BD25-03559AA0962A}" dt="2023-02-26T22:12:16.728" v="1362" actId="47"/>
        <pc:sldMkLst>
          <pc:docMk/>
          <pc:sldMk cId="1374950758" sldId="329"/>
        </pc:sldMkLst>
      </pc:sldChg>
      <pc:sldChg chg="addSp delSp modSp add mod">
        <pc:chgData name="Stronati, Davide" userId="04241288-4df1-4a9b-a2fd-d8b563faf310" providerId="ADAL" clId="{F2EAA985-849A-40DD-BD25-03559AA0962A}" dt="2023-02-26T22:13:44.034" v="1388" actId="1076"/>
        <pc:sldMkLst>
          <pc:docMk/>
          <pc:sldMk cId="2366104032" sldId="330"/>
        </pc:sldMkLst>
      </pc:sldChg>
      <pc:sldChg chg="addSp delSp modSp new mod modClrScheme chgLayout">
        <pc:chgData name="Stronati, Davide" userId="04241288-4df1-4a9b-a2fd-d8b563faf310" providerId="ADAL" clId="{F2EAA985-849A-40DD-BD25-03559AA0962A}" dt="2023-02-26T22:16:14.575" v="1399" actId="20577"/>
        <pc:sldMkLst>
          <pc:docMk/>
          <pc:sldMk cId="1841236458" sldId="331"/>
        </pc:sldMkLst>
      </pc:sldChg>
      <pc:sldMasterChg chg="modSldLayout">
        <pc:chgData name="Stronati, Davide" userId="04241288-4df1-4a9b-a2fd-d8b563faf310" providerId="ADAL" clId="{F2EAA985-849A-40DD-BD25-03559AA0962A}" dt="2023-02-26T18:54:39.573" v="862" actId="478"/>
        <pc:sldMasterMkLst>
          <pc:docMk/>
          <pc:sldMasterMk cId="829726306" sldId="2147483648"/>
        </pc:sldMasterMkLst>
        <pc:sldLayoutChg chg="addSp delSp modSp mod">
          <pc:chgData name="Stronati, Davide" userId="04241288-4df1-4a9b-a2fd-d8b563faf310" providerId="ADAL" clId="{F2EAA985-849A-40DD-BD25-03559AA0962A}" dt="2023-02-26T18:54:39.573" v="862" actId="478"/>
          <pc:sldLayoutMkLst>
            <pc:docMk/>
            <pc:sldMasterMk cId="829726306" sldId="2147483648"/>
            <pc:sldLayoutMk cId="3820331924"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39989-3A32-4FCD-B50D-57940B00885E}" type="datetimeFigureOut">
              <a:rPr lang="en-GB" smtClean="0"/>
              <a:t>07/10/2025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8E287-6745-4726-956D-1B6791272FD0}" type="slidenum">
              <a:rPr lang="en-GB" smtClean="0"/>
              <a:t>‹#›</a:t>
            </a:fld>
            <a:endParaRPr lang="en-GB"/>
          </a:p>
        </p:txBody>
      </p:sp>
    </p:spTree>
    <p:extLst>
      <p:ext uri="{BB962C8B-B14F-4D97-AF65-F5344CB8AC3E}">
        <p14:creationId xmlns:p14="http://schemas.microsoft.com/office/powerpoint/2010/main" val="2989767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 new WFEO Working Group on Engineering and Climate Change was proposed by the Institution of Civil Engineers (UK) and accepted by the WFEO Board in September 2023. It was finally approved by the WFEO GA in Prague (October 2023)</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Objectives of the Working Group are: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 coordinate efforts of all WFEO committees on climate change and find platforms to showcase these efforts.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 advance awareness of best practice in climate mitigation, adaptation and resilience, which could be through showcasing decarbonisation and/or climate resilience efforts of engineering projects and in the engineering profession.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 assist in the advancement of guidance tools and standards for decarbonisation, climate adaptation and resilience, through global expert advice to existing projects.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 raise awareness of WFEO’s work on and commitment to address climate change.</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r>
              <a:rPr lang="en-GB" sz="1200" b="1" u="sng" dirty="0"/>
              <a:t>Key message to the General Assembly - </a:t>
            </a:r>
            <a:r>
              <a:rPr lang="en-GB" sz="1200" dirty="0"/>
              <a:t>Let’s collaborate much more among STCs and WGs, it will make WFEO stronger and better</a:t>
            </a:r>
          </a:p>
          <a:p>
            <a:pPr marL="0" lvl="0" indent="0">
              <a:buFont typeface="Arial" panose="020B0604020202020204" pitchFamily="34" charset="0"/>
              <a:buNone/>
            </a:pPr>
            <a:r>
              <a:rPr lang="en-GB" sz="1200" kern="1200" dirty="0">
                <a:solidFill>
                  <a:schemeClr val="tx1"/>
                </a:solidFill>
                <a:effectLst/>
                <a:latin typeface="+mn-lt"/>
                <a:ea typeface="+mn-ea"/>
                <a:cs typeface="+mn-cs"/>
              </a:rPr>
              <a:t>The Working Group has been made aware there are activities in the climate change sphere (SDG 13) developed and delivered publicly by members of other STCs. Nonetheless, the WG is not always informed and almost never consulted. Engagement with the WG from other STCs on climate change is poor, with the high risk/certainty we do not have a WFEO coordinated approach </a:t>
            </a:r>
            <a:r>
              <a:rPr lang="en-GB" sz="1200" kern="1200">
                <a:solidFill>
                  <a:schemeClr val="tx1"/>
                </a:solidFill>
                <a:effectLst/>
                <a:latin typeface="+mn-lt"/>
                <a:ea typeface="+mn-ea"/>
                <a:cs typeface="+mn-cs"/>
              </a:rPr>
              <a:t>to external communication </a:t>
            </a:r>
            <a:r>
              <a:rPr lang="en-GB" sz="1200" kern="1200" dirty="0">
                <a:solidFill>
                  <a:schemeClr val="tx1"/>
                </a:solidFill>
                <a:effectLst/>
                <a:latin typeface="+mn-lt"/>
                <a:ea typeface="+mn-ea"/>
                <a:cs typeface="+mn-cs"/>
              </a:rPr>
              <a:t>on climate change matters.</a:t>
            </a:r>
          </a:p>
          <a:p>
            <a:endParaRPr lang="en-GB" dirty="0"/>
          </a:p>
        </p:txBody>
      </p:sp>
      <p:sp>
        <p:nvSpPr>
          <p:cNvPr id="4" name="Slide Number Placeholder 3"/>
          <p:cNvSpPr>
            <a:spLocks noGrp="1"/>
          </p:cNvSpPr>
          <p:nvPr>
            <p:ph type="sldNum" sz="quarter" idx="5"/>
          </p:nvPr>
        </p:nvSpPr>
        <p:spPr/>
        <p:txBody>
          <a:bodyPr/>
          <a:lstStyle/>
          <a:p>
            <a:fld id="{40D8E287-6745-4726-956D-1B6791272FD0}" type="slidenum">
              <a:rPr lang="en-GB" smtClean="0"/>
              <a:t>1</a:t>
            </a:fld>
            <a:endParaRPr lang="en-GB"/>
          </a:p>
        </p:txBody>
      </p:sp>
    </p:spTree>
    <p:extLst>
      <p:ext uri="{BB962C8B-B14F-4D97-AF65-F5344CB8AC3E}">
        <p14:creationId xmlns:p14="http://schemas.microsoft.com/office/powerpoint/2010/main" val="18719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5537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49A49-2D5A-B7BF-3E31-65EE589B498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EFCBF8A-6601-9712-6695-A9D1AEFDA4A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8B53C40-E74E-6140-6B6E-8D2A23F56254}"/>
              </a:ext>
            </a:extLst>
          </p:cNvPr>
          <p:cNvSpPr>
            <a:spLocks noGrp="1"/>
          </p:cNvSpPr>
          <p:nvPr>
            <p:ph type="body" idx="1"/>
          </p:nvPr>
        </p:nvSpPr>
        <p:spPr/>
        <p:txBody>
          <a:bodyPr/>
          <a:lstStyle/>
          <a:p>
            <a:r>
              <a:rPr lang="en-CA" sz="1200" b="1" kern="1200" dirty="0">
                <a:solidFill>
                  <a:schemeClr val="tx1"/>
                </a:solidFill>
                <a:effectLst/>
                <a:latin typeface="+mn-lt"/>
                <a:ea typeface="+mn-ea"/>
                <a:cs typeface="+mn-cs"/>
              </a:rPr>
              <a:t>WFEO Model Code of Practice: Climate Adaptation and Resilience for Engineers</a:t>
            </a:r>
            <a:endParaRPr lang="en-GB" sz="14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Summary</a:t>
            </a:r>
            <a:endParaRPr lang="en-GB" sz="14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17 October 2025</a:t>
            </a:r>
            <a:endParaRPr lang="en-GB"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15 guidelines, grouped into three categories, encompass the principles and practices of climate adaptation and resilience applied to the practice of engineering in civil infrastructure and building projects that are executed by, and the responsibility of, engineers. These apply in all facets of planning, design, construction, operation, maintenance and decommissioning in which engineers are engaged.</a:t>
            </a:r>
            <a:endParaRPr lang="en-GB"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ETHICAL AND PROFESSIONAL PRACTICE AND CLIMATE</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Adopt Climate Considerations into Practice</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Engineers should include an understanding of the changing climate and extreme weather events on infrastructure resilience into the design, construction, operation, maintenance, decommissioning, planning and procurement activities for which they are responsible.</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Exercise ethical leadership</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Engineers should act as ethical leaders, guiding climate adaptation and resilience projects to respect safety and resilience of end users, environmental limits and the needs of future generations.</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Respect human rights and ensure solutions do not disproportionately affect marginalized or vulnerable groups</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Engineers should consider how climate adaptation and resilience projects affect different social groups and ensure that solutions are equitable and just, with a focus on inclusivity. Ensure inclusive decision-making by actively involving women and minorities in the design and implementation of climate change adaptation and resilience strategies.</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Exercise engineering judgment</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Engineers should consider the implications of climate change for each project, including adjustments to codes, standards and regulations as needed to meet the needs for climate resilience and create a clear record of the outcomes of those considerations. Prioritize sustainable solutions that deliver safety and resilience of end users, protect natural resources, minimize waste, and reduce the carbon footprint, while being financially affordable and ensuring future generations benefit from climate resilient infrastructure and buildings as well as a healthy environment.</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Exercise precautionary measures considering climate uncertainty</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the face of uncertainty about climate change impacts, engineers should take a precautionary approach, prioritize prevention and minimize potential harm.</a:t>
            </a:r>
            <a:r>
              <a:rPr lang="en-US" sz="1200" kern="1200" dirty="0">
                <a:solidFill>
                  <a:schemeClr val="tx1"/>
                </a:solidFill>
                <a:effectLst/>
                <a:latin typeface="+mn-lt"/>
                <a:ea typeface="+mn-ea"/>
                <a:cs typeface="+mn-cs"/>
              </a:rPr>
              <a:t> Implement proactive risk mitigation and climate resilience measures where there are threats of serious climate related damage or destruction even in cases where there are unavailable, scientifically inadequate or highly uncertain climate data or projections. </a:t>
            </a:r>
            <a:endParaRPr lang="en-GB"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Be aware of potential legal liability</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Engineers should take reasonable steps so that current and future potential legal liability from their practice in general and to particular engineering work is understood by taking actions that incorporate climate considerations in work for civil infrastructure and buildings and documenting such considerations.</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B. INTEGRATE CLIMATE AND CLIMATE-BASED INFORMATION</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Interpret and specify climate information</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Engineers should work with climate and meteorological specialists/experts with local knowledge to specify needs for climate data, information and future projections and engage them for interpretations of derived climate parameters to ensure these are scientifically defensible and reasonably reflect the most current scientific understanding.</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Review the adequacy and application of locally applicable codes, standards and guidelines</a:t>
            </a:r>
            <a:endParaRPr lang="en-GB"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Engineers should review the local design codes, standards and regulations and determine whether these reasonably represent the current and anticipated climate in the location that an infrastructure will operate over its life cycle.  Specify, review and or adjust operation and maintenance procedures and standards to adjust as necessary for climate resilient infrastructure over its complete life cycle.  Consider exceeding design codes and standards where it is prudent to do so and document the rationale. </a:t>
            </a:r>
            <a:endParaRPr lang="en-GB"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 ENGINEERING PRACTICE GUIDANCE</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Work with multi-disciplinary and multi-stakeholder teams</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Work with other engineers, other infrastructure practitioners, climate specialists and natural scientists to form multi-disciplinary project teams to engage with stakeholders (infrastructure owners, the public), gaining a common understanding of the risks, vulnerabilities and impacts (physical, social and environmental) of current and future climate on the infrastructure and its service to the society it serves. Engage these teams to develop feasible adaptation and resiliency measures within project constraints to ensure a comprehensive approach to climate adaptation and resilience.</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Plan for the infrastructure service life (life cycle) </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Consider the impact of current and projected climate (long term changes and climate extremes) over the entire service life of an infrastructure. Make appropriate and feasible decisions within the context of current scientific, economic, project and social constraints through enhancements in design, construction, operations, maintenance, decommissioning and management procedures and practices.</a:t>
            </a:r>
            <a:endParaRPr lang="en-GB" sz="14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br>
              <a:rPr lang="en-CA" sz="1200" b="1" kern="1200" dirty="0">
                <a:solidFill>
                  <a:schemeClr val="tx1"/>
                </a:solidFill>
                <a:effectLst/>
                <a:latin typeface="+mn-lt"/>
                <a:ea typeface="+mn-ea"/>
                <a:cs typeface="+mn-cs"/>
              </a:rPr>
            </a:br>
            <a:r>
              <a:rPr lang="en-CA" sz="1200" b="1"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Use risk management to pro-actively address climate uncertainties</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Develop and maintain a reasonable level of competence and experience in infrastructure climate risk and vulnerability assessment as well as risk management. Be aware of and utilize recognized procedures, processes and tools based on ISO internationally recognized climate risk and adaptation standards. </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Enhance the climate resilience of infrastructures and engineered systems</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Develop robust designs and enhance operations and maintenance policies and procedures to increase the capacity of infrastructures and engineered systems to withstand a greater range of current and future anticipated extreme weather events. Engage with other responsible parties in the planning and design of emergency response measures to deal with immediate impacts. Additionally, develop and implement strategies and methods to accelerate rehabilitation and reconstruction of infrastructures and engineered systems from damage or loss to restore service as soon as practical.</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Design and implement solutions, including nature-based, that consider long-term environmental, economic, and social impacts</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Consider both immediate and future risks (e.g., climate creep, sea-level rise, extreme weather), as well as any probable combination of each when designing resilient systems to last over the entire service life of an infrastructure. Investigate and consider nature-based solutions (</a:t>
            </a:r>
            <a:r>
              <a:rPr lang="en-CA" sz="1200" kern="1200" dirty="0" err="1">
                <a:solidFill>
                  <a:schemeClr val="tx1"/>
                </a:solidFill>
                <a:effectLst/>
                <a:latin typeface="+mn-lt"/>
                <a:ea typeface="+mn-ea"/>
                <a:cs typeface="+mn-cs"/>
              </a:rPr>
              <a:t>NbS</a:t>
            </a:r>
            <a:r>
              <a:rPr lang="en-CA" sz="1200" kern="1200" dirty="0">
                <a:solidFill>
                  <a:schemeClr val="tx1"/>
                </a:solidFill>
                <a:effectLst/>
                <a:latin typeface="+mn-lt"/>
                <a:ea typeface="+mn-ea"/>
                <a:cs typeface="+mn-cs"/>
              </a:rPr>
              <a:t>) i.e. green infrastructure to complement or replace grey or engineered infrastructure.</a:t>
            </a:r>
            <a:endParaRPr lang="en-GB" sz="14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Use effective language and communicate decisions clearly</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Communicate to clients, employers and the public as appropriate, providing transparent information about risks, benefits, and potential impacts, climate-related and resiliency recommendations using simple, unambiguous, language. Include the costs and benefits of recommended actions, how those actions mitigate the identified risks as well as the economic benefits of the adaptation and resilience measures and the potential costs of not adapting to the identified risks.</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1"/>
            <a:r>
              <a:rPr lang="en-CA" sz="1200" b="1" kern="1200" dirty="0">
                <a:solidFill>
                  <a:schemeClr val="tx1"/>
                </a:solidFill>
                <a:effectLst/>
                <a:latin typeface="+mn-lt"/>
                <a:ea typeface="+mn-ea"/>
                <a:cs typeface="+mn-cs"/>
              </a:rPr>
              <a:t>Engage in lifelong learning and ongoing engagement to stay current with evolving climate science, climate resilient technologies, standards, tools and methods</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Pursue continuous learning to ensure work remains relevant, reflects best practices and</a:t>
            </a:r>
            <a:endParaRPr lang="en-GB" sz="14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innovations and is ethically sound. Stay informed about new technologies, methods, and strategies to improve climate resilience and share these findings with the engineering community and fellow engineers. Support and engage in research and demonstration to develop innovative, efficient, and sustainable technologies and methods to enhance climate adaptation and resilience.</a:t>
            </a:r>
            <a:endParaRPr lang="zh-CN" altLang="en-US" dirty="0"/>
          </a:p>
        </p:txBody>
      </p:sp>
      <p:sp>
        <p:nvSpPr>
          <p:cNvPr id="4" name="灯片编号占位符 3">
            <a:extLst>
              <a:ext uri="{FF2B5EF4-FFF2-40B4-BE49-F238E27FC236}">
                <a16:creationId xmlns:a16="http://schemas.microsoft.com/office/drawing/2014/main" id="{336D8430-2F5E-6B9A-11A2-4FEF326710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8782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B9E1-FBAE-4F9C-A0D8-3BA81B7F4F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A365E6-F375-4C79-A1BD-EC1FE15C17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A34A6C-A5BC-41CD-B6AE-A0128456014C}"/>
              </a:ext>
            </a:extLst>
          </p:cNvPr>
          <p:cNvSpPr>
            <a:spLocks noGrp="1"/>
          </p:cNvSpPr>
          <p:nvPr>
            <p:ph type="dt" sz="half" idx="10"/>
          </p:nvPr>
        </p:nvSpPr>
        <p:spPr/>
        <p:txBody>
          <a:bodyPr/>
          <a:lstStyle/>
          <a:p>
            <a:fld id="{47FA622C-057E-41BD-97D7-33B380E1F732}" type="datetimeFigureOut">
              <a:rPr lang="en-GB" smtClean="0"/>
              <a:t>07/10/2025</a:t>
            </a:fld>
            <a:endParaRPr lang="en-GB"/>
          </a:p>
        </p:txBody>
      </p:sp>
      <p:sp>
        <p:nvSpPr>
          <p:cNvPr id="5" name="Footer Placeholder 4">
            <a:extLst>
              <a:ext uri="{FF2B5EF4-FFF2-40B4-BE49-F238E27FC236}">
                <a16:creationId xmlns:a16="http://schemas.microsoft.com/office/drawing/2014/main" id="{3962A2CE-5832-43ED-AB85-5793FE6C7D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335B6C-1389-4549-A1E8-8A3B739370D6}"/>
              </a:ext>
            </a:extLst>
          </p:cNvPr>
          <p:cNvSpPr>
            <a:spLocks noGrp="1"/>
          </p:cNvSpPr>
          <p:nvPr>
            <p:ph type="sldNum" sz="quarter" idx="12"/>
          </p:nvPr>
        </p:nvSpPr>
        <p:spPr/>
        <p:txBody>
          <a:bodyPr/>
          <a:lstStyle/>
          <a:p>
            <a:fld id="{134CC59D-30EA-46C4-8E4B-255A228CFF4C}" type="slidenum">
              <a:rPr lang="en-GB" smtClean="0"/>
              <a:t>‹#›</a:t>
            </a:fld>
            <a:endParaRPr lang="en-GB"/>
          </a:p>
        </p:txBody>
      </p:sp>
    </p:spTree>
    <p:extLst>
      <p:ext uri="{BB962C8B-B14F-4D97-AF65-F5344CB8AC3E}">
        <p14:creationId xmlns:p14="http://schemas.microsoft.com/office/powerpoint/2010/main" val="221764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A78E-96FB-4C5F-A9FA-5FF74E6379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CAF991-7046-44C8-A008-7CF9458791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44375-D188-489A-B34E-0A2D7253F47B}"/>
              </a:ext>
            </a:extLst>
          </p:cNvPr>
          <p:cNvSpPr>
            <a:spLocks noGrp="1"/>
          </p:cNvSpPr>
          <p:nvPr>
            <p:ph type="dt" sz="half" idx="10"/>
          </p:nvPr>
        </p:nvSpPr>
        <p:spPr/>
        <p:txBody>
          <a:bodyPr/>
          <a:lstStyle/>
          <a:p>
            <a:fld id="{47FA622C-057E-41BD-97D7-33B380E1F732}" type="datetimeFigureOut">
              <a:rPr lang="en-GB" smtClean="0"/>
              <a:t>07/10/2025</a:t>
            </a:fld>
            <a:endParaRPr lang="en-GB"/>
          </a:p>
        </p:txBody>
      </p:sp>
      <p:sp>
        <p:nvSpPr>
          <p:cNvPr id="5" name="Footer Placeholder 4">
            <a:extLst>
              <a:ext uri="{FF2B5EF4-FFF2-40B4-BE49-F238E27FC236}">
                <a16:creationId xmlns:a16="http://schemas.microsoft.com/office/drawing/2014/main" id="{5BFCE436-06DE-4F53-A9FA-A473A68557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4273BE-F094-4259-BEA3-2894BC066B67}"/>
              </a:ext>
            </a:extLst>
          </p:cNvPr>
          <p:cNvSpPr>
            <a:spLocks noGrp="1"/>
          </p:cNvSpPr>
          <p:nvPr>
            <p:ph type="sldNum" sz="quarter" idx="12"/>
          </p:nvPr>
        </p:nvSpPr>
        <p:spPr/>
        <p:txBody>
          <a:bodyPr/>
          <a:lstStyle/>
          <a:p>
            <a:fld id="{134CC59D-30EA-46C4-8E4B-255A228CFF4C}" type="slidenum">
              <a:rPr lang="en-GB" smtClean="0"/>
              <a:t>‹#›</a:t>
            </a:fld>
            <a:endParaRPr lang="en-GB"/>
          </a:p>
        </p:txBody>
      </p:sp>
    </p:spTree>
    <p:extLst>
      <p:ext uri="{BB962C8B-B14F-4D97-AF65-F5344CB8AC3E}">
        <p14:creationId xmlns:p14="http://schemas.microsoft.com/office/powerpoint/2010/main" val="140699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CC19D1-0997-4395-A6DE-D7B02D24D3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956906-27F2-4F12-863B-1B878048E3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570739-AED1-464F-8430-C98442928581}"/>
              </a:ext>
            </a:extLst>
          </p:cNvPr>
          <p:cNvSpPr>
            <a:spLocks noGrp="1"/>
          </p:cNvSpPr>
          <p:nvPr>
            <p:ph type="dt" sz="half" idx="10"/>
          </p:nvPr>
        </p:nvSpPr>
        <p:spPr/>
        <p:txBody>
          <a:bodyPr/>
          <a:lstStyle/>
          <a:p>
            <a:fld id="{47FA622C-057E-41BD-97D7-33B380E1F732}" type="datetimeFigureOut">
              <a:rPr lang="en-GB" smtClean="0"/>
              <a:t>07/10/2025</a:t>
            </a:fld>
            <a:endParaRPr lang="en-GB"/>
          </a:p>
        </p:txBody>
      </p:sp>
      <p:sp>
        <p:nvSpPr>
          <p:cNvPr id="5" name="Footer Placeholder 4">
            <a:extLst>
              <a:ext uri="{FF2B5EF4-FFF2-40B4-BE49-F238E27FC236}">
                <a16:creationId xmlns:a16="http://schemas.microsoft.com/office/drawing/2014/main" id="{BC3BE874-47D3-48E4-8B2F-AC6185E37D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023819-38FC-40FD-8324-AAC5DF2421C0}"/>
              </a:ext>
            </a:extLst>
          </p:cNvPr>
          <p:cNvSpPr>
            <a:spLocks noGrp="1"/>
          </p:cNvSpPr>
          <p:nvPr>
            <p:ph type="sldNum" sz="quarter" idx="12"/>
          </p:nvPr>
        </p:nvSpPr>
        <p:spPr/>
        <p:txBody>
          <a:bodyPr/>
          <a:lstStyle/>
          <a:p>
            <a:fld id="{134CC59D-30EA-46C4-8E4B-255A228CFF4C}" type="slidenum">
              <a:rPr lang="en-GB" smtClean="0"/>
              <a:t>‹#›</a:t>
            </a:fld>
            <a:endParaRPr lang="en-GB"/>
          </a:p>
        </p:txBody>
      </p:sp>
    </p:spTree>
    <p:extLst>
      <p:ext uri="{BB962C8B-B14F-4D97-AF65-F5344CB8AC3E}">
        <p14:creationId xmlns:p14="http://schemas.microsoft.com/office/powerpoint/2010/main" val="2902906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9A20EA-8362-4E9C-B645-B721ECF0B417}" type="datetimeFigureOut">
              <a:rPr lang="zh-CN" altLang="en-US" smtClean="0"/>
              <a:t>2025/10/7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86574A2-176D-4D82-B53C-6806CB91D59E}" type="slidenum">
              <a:rPr lang="zh-CN" altLang="en-US" smtClean="0"/>
              <a:t>‹#›</a:t>
            </a:fld>
            <a:endParaRPr lang="zh-CN" altLang="en-US"/>
          </a:p>
        </p:txBody>
      </p:sp>
    </p:spTree>
    <p:extLst>
      <p:ext uri="{BB962C8B-B14F-4D97-AF65-F5344CB8AC3E}">
        <p14:creationId xmlns:p14="http://schemas.microsoft.com/office/powerpoint/2010/main" val="3543732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a:prstGeom prst="rect">
            <a:avLst/>
          </a:prstGeom>
        </p:spPr>
        <p:txBody>
          <a:bodyPr/>
          <a:lstStyle>
            <a:lvl1pPr>
              <a:defRPr>
                <a:latin typeface="微软雅黑 Light" panose="020B0502040204020203" pitchFamily="34" charset="-122"/>
                <a:ea typeface="微软雅黑 Light" panose="020B0502040204020203" pitchFamily="34" charset="-122"/>
              </a:defRPr>
            </a:lvl1pPr>
            <a:lvl2pPr>
              <a:defRPr>
                <a:latin typeface="微软雅黑 Light" panose="020B0502040204020203" pitchFamily="34" charset="-122"/>
                <a:ea typeface="微软雅黑 Light" panose="020B0502040204020203" pitchFamily="34" charset="-122"/>
              </a:defRPr>
            </a:lvl2pPr>
            <a:lvl3pPr>
              <a:defRPr>
                <a:latin typeface="微软雅黑 Light" panose="020B0502040204020203" pitchFamily="34" charset="-122"/>
                <a:ea typeface="微软雅黑 Light" panose="020B0502040204020203" pitchFamily="34" charset="-122"/>
              </a:defRPr>
            </a:lvl3pPr>
            <a:lvl4pPr>
              <a:defRPr>
                <a:latin typeface="微软雅黑 Light" panose="020B0502040204020203" pitchFamily="34" charset="-122"/>
                <a:ea typeface="微软雅黑 Light" panose="020B0502040204020203" pitchFamily="34" charset="-122"/>
              </a:defRPr>
            </a:lvl4pPr>
            <a:lvl5pPr>
              <a:defRPr>
                <a:latin typeface="微软雅黑 Light" panose="020B0502040204020203" pitchFamily="34" charset="-122"/>
                <a:ea typeface="微软雅黑 Light" panose="020B0502040204020203" pitchFamily="34"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9A20EA-8362-4E9C-B645-B721ECF0B417}" type="datetimeFigureOut">
              <a:rPr lang="zh-CN" altLang="en-US" smtClean="0"/>
              <a:t>2025/10/7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86574A2-176D-4D82-B53C-6806CB91D59E}" type="slidenum">
              <a:rPr lang="zh-CN" altLang="en-US" smtClean="0"/>
              <a:t>‹#›</a:t>
            </a:fld>
            <a:endParaRPr lang="zh-CN" altLang="en-US"/>
          </a:p>
        </p:txBody>
      </p:sp>
    </p:spTree>
    <p:extLst>
      <p:ext uri="{BB962C8B-B14F-4D97-AF65-F5344CB8AC3E}">
        <p14:creationId xmlns:p14="http://schemas.microsoft.com/office/powerpoint/2010/main" val="3763874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9A20EA-8362-4E9C-B645-B721ECF0B417}" type="datetimeFigureOut">
              <a:rPr lang="zh-CN" altLang="en-US" smtClean="0"/>
              <a:t>2025/10/7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86574A2-176D-4D82-B53C-6806CB91D59E}" type="slidenum">
              <a:rPr lang="zh-CN" altLang="en-US" smtClean="0"/>
              <a:t>‹#›</a:t>
            </a:fld>
            <a:endParaRPr lang="zh-CN" altLang="en-US"/>
          </a:p>
        </p:txBody>
      </p:sp>
    </p:spTree>
    <p:extLst>
      <p:ext uri="{BB962C8B-B14F-4D97-AF65-F5344CB8AC3E}">
        <p14:creationId xmlns:p14="http://schemas.microsoft.com/office/powerpoint/2010/main" val="3857448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9A20EA-8362-4E9C-B645-B721ECF0B417}" type="datetimeFigureOut">
              <a:rPr lang="zh-CN" altLang="en-US" smtClean="0"/>
              <a:t>2025/10/7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86574A2-176D-4D82-B53C-6806CB91D59E}" type="slidenum">
              <a:rPr lang="zh-CN" altLang="en-US" smtClean="0"/>
              <a:t>‹#›</a:t>
            </a:fld>
            <a:endParaRPr lang="zh-CN" altLang="en-US"/>
          </a:p>
        </p:txBody>
      </p:sp>
    </p:spTree>
    <p:extLst>
      <p:ext uri="{BB962C8B-B14F-4D97-AF65-F5344CB8AC3E}">
        <p14:creationId xmlns:p14="http://schemas.microsoft.com/office/powerpoint/2010/main" val="3321590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A9A20EA-8362-4E9C-B645-B721ECF0B417}" type="datetimeFigureOut">
              <a:rPr lang="zh-CN" altLang="en-US" smtClean="0"/>
              <a:t>2025/10/7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86574A2-176D-4D82-B53C-6806CB91D59E}" type="slidenum">
              <a:rPr lang="zh-CN" altLang="en-US" smtClean="0"/>
              <a:t>‹#›</a:t>
            </a:fld>
            <a:endParaRPr lang="zh-CN" altLang="en-US"/>
          </a:p>
        </p:txBody>
      </p:sp>
    </p:spTree>
    <p:extLst>
      <p:ext uri="{BB962C8B-B14F-4D97-AF65-F5344CB8AC3E}">
        <p14:creationId xmlns:p14="http://schemas.microsoft.com/office/powerpoint/2010/main" val="1347948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A9A20EA-8362-4E9C-B645-B721ECF0B417}" type="datetimeFigureOut">
              <a:rPr lang="zh-CN" altLang="en-US" smtClean="0"/>
              <a:t>2025/10/7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86574A2-176D-4D82-B53C-6806CB91D59E}" type="slidenum">
              <a:rPr lang="zh-CN" altLang="en-US" smtClean="0"/>
              <a:t>‹#›</a:t>
            </a:fld>
            <a:endParaRPr lang="zh-CN" altLang="en-US"/>
          </a:p>
        </p:txBody>
      </p:sp>
    </p:spTree>
    <p:extLst>
      <p:ext uri="{BB962C8B-B14F-4D97-AF65-F5344CB8AC3E}">
        <p14:creationId xmlns:p14="http://schemas.microsoft.com/office/powerpoint/2010/main" val="3846243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A9A20EA-8362-4E9C-B645-B721ECF0B417}" type="datetimeFigureOut">
              <a:rPr lang="zh-CN" altLang="en-US" smtClean="0"/>
              <a:t>2025/10/7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86574A2-176D-4D82-B53C-6806CB91D59E}" type="slidenum">
              <a:rPr lang="zh-CN" altLang="en-US" smtClean="0"/>
              <a:t>‹#›</a:t>
            </a:fld>
            <a:endParaRPr lang="zh-CN" altLang="en-US"/>
          </a:p>
        </p:txBody>
      </p:sp>
    </p:spTree>
    <p:extLst>
      <p:ext uri="{BB962C8B-B14F-4D97-AF65-F5344CB8AC3E}">
        <p14:creationId xmlns:p14="http://schemas.microsoft.com/office/powerpoint/2010/main" val="1358741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9A20EA-8362-4E9C-B645-B721ECF0B417}" type="datetimeFigureOut">
              <a:rPr lang="zh-CN" altLang="en-US" smtClean="0"/>
              <a:t>2025/10/7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86574A2-176D-4D82-B53C-6806CB91D59E}" type="slidenum">
              <a:rPr lang="zh-CN" altLang="en-US" smtClean="0"/>
              <a:t>‹#›</a:t>
            </a:fld>
            <a:endParaRPr lang="zh-CN" altLang="en-US"/>
          </a:p>
        </p:txBody>
      </p:sp>
    </p:spTree>
    <p:extLst>
      <p:ext uri="{BB962C8B-B14F-4D97-AF65-F5344CB8AC3E}">
        <p14:creationId xmlns:p14="http://schemas.microsoft.com/office/powerpoint/2010/main" val="3001313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CB50-2224-4E31-AD37-8F14EBCA19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5C822F-CCF4-4F6F-BE54-21233F423F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25E5F1-4761-44A9-B598-05E6EE4E83A1}"/>
              </a:ext>
            </a:extLst>
          </p:cNvPr>
          <p:cNvSpPr>
            <a:spLocks noGrp="1"/>
          </p:cNvSpPr>
          <p:nvPr>
            <p:ph type="dt" sz="half" idx="10"/>
          </p:nvPr>
        </p:nvSpPr>
        <p:spPr/>
        <p:txBody>
          <a:bodyPr/>
          <a:lstStyle/>
          <a:p>
            <a:fld id="{47FA622C-057E-41BD-97D7-33B380E1F732}" type="datetimeFigureOut">
              <a:rPr lang="en-GB" smtClean="0"/>
              <a:t>07/10/2025</a:t>
            </a:fld>
            <a:endParaRPr lang="en-GB"/>
          </a:p>
        </p:txBody>
      </p:sp>
      <p:sp>
        <p:nvSpPr>
          <p:cNvPr id="5" name="Footer Placeholder 4">
            <a:extLst>
              <a:ext uri="{FF2B5EF4-FFF2-40B4-BE49-F238E27FC236}">
                <a16:creationId xmlns:a16="http://schemas.microsoft.com/office/drawing/2014/main" id="{EFEFE57C-45BF-4353-B734-CF362AD72B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5AE634-D229-4996-97AC-5112E394C2FC}"/>
              </a:ext>
            </a:extLst>
          </p:cNvPr>
          <p:cNvSpPr>
            <a:spLocks noGrp="1"/>
          </p:cNvSpPr>
          <p:nvPr>
            <p:ph type="sldNum" sz="quarter" idx="12"/>
          </p:nvPr>
        </p:nvSpPr>
        <p:spPr/>
        <p:txBody>
          <a:bodyPr/>
          <a:lstStyle/>
          <a:p>
            <a:fld id="{134CC59D-30EA-46C4-8E4B-255A228CFF4C}" type="slidenum">
              <a:rPr lang="en-GB" smtClean="0"/>
              <a:t>‹#›</a:t>
            </a:fld>
            <a:endParaRPr lang="en-GB"/>
          </a:p>
        </p:txBody>
      </p:sp>
    </p:spTree>
    <p:extLst>
      <p:ext uri="{BB962C8B-B14F-4D97-AF65-F5344CB8AC3E}">
        <p14:creationId xmlns:p14="http://schemas.microsoft.com/office/powerpoint/2010/main" val="1607826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9A20EA-8362-4E9C-B645-B721ECF0B417}" type="datetimeFigureOut">
              <a:rPr lang="zh-CN" altLang="en-US" smtClean="0"/>
              <a:t>2025/10/7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86574A2-176D-4D82-B53C-6806CB91D59E}" type="slidenum">
              <a:rPr lang="zh-CN" altLang="en-US" smtClean="0"/>
              <a:t>‹#›</a:t>
            </a:fld>
            <a:endParaRPr lang="zh-CN" altLang="en-US"/>
          </a:p>
        </p:txBody>
      </p:sp>
    </p:spTree>
    <p:extLst>
      <p:ext uri="{BB962C8B-B14F-4D97-AF65-F5344CB8AC3E}">
        <p14:creationId xmlns:p14="http://schemas.microsoft.com/office/powerpoint/2010/main" val="543581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9A20EA-8362-4E9C-B645-B721ECF0B417}" type="datetimeFigureOut">
              <a:rPr lang="zh-CN" altLang="en-US" smtClean="0"/>
              <a:t>2025/10/7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86574A2-176D-4D82-B53C-6806CB91D59E}" type="slidenum">
              <a:rPr lang="zh-CN" altLang="en-US" smtClean="0"/>
              <a:t>‹#›</a:t>
            </a:fld>
            <a:endParaRPr lang="zh-CN" altLang="en-US"/>
          </a:p>
        </p:txBody>
      </p:sp>
    </p:spTree>
    <p:extLst>
      <p:ext uri="{BB962C8B-B14F-4D97-AF65-F5344CB8AC3E}">
        <p14:creationId xmlns:p14="http://schemas.microsoft.com/office/powerpoint/2010/main" val="818877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9A20EA-8362-4E9C-B645-B721ECF0B417}" type="datetimeFigureOut">
              <a:rPr lang="zh-CN" altLang="en-US" smtClean="0"/>
              <a:t>2025/10/7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86574A2-176D-4D82-B53C-6806CB91D59E}" type="slidenum">
              <a:rPr lang="zh-CN" altLang="en-US" smtClean="0"/>
              <a:t>‹#›</a:t>
            </a:fld>
            <a:endParaRPr lang="zh-CN" altLang="en-US"/>
          </a:p>
        </p:txBody>
      </p:sp>
    </p:spTree>
    <p:extLst>
      <p:ext uri="{BB962C8B-B14F-4D97-AF65-F5344CB8AC3E}">
        <p14:creationId xmlns:p14="http://schemas.microsoft.com/office/powerpoint/2010/main" val="31654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D81E-D5DE-4B0E-B122-E786209349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D73E1D-D940-4346-8B9D-B62462ED49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DC9694-5A4B-4876-9551-44435611C694}"/>
              </a:ext>
            </a:extLst>
          </p:cNvPr>
          <p:cNvSpPr>
            <a:spLocks noGrp="1"/>
          </p:cNvSpPr>
          <p:nvPr>
            <p:ph type="dt" sz="half" idx="10"/>
          </p:nvPr>
        </p:nvSpPr>
        <p:spPr/>
        <p:txBody>
          <a:bodyPr/>
          <a:lstStyle/>
          <a:p>
            <a:fld id="{47FA622C-057E-41BD-97D7-33B380E1F732}" type="datetimeFigureOut">
              <a:rPr lang="en-GB" smtClean="0"/>
              <a:t>07/10/2025</a:t>
            </a:fld>
            <a:endParaRPr lang="en-GB"/>
          </a:p>
        </p:txBody>
      </p:sp>
      <p:sp>
        <p:nvSpPr>
          <p:cNvPr id="5" name="Footer Placeholder 4">
            <a:extLst>
              <a:ext uri="{FF2B5EF4-FFF2-40B4-BE49-F238E27FC236}">
                <a16:creationId xmlns:a16="http://schemas.microsoft.com/office/drawing/2014/main" id="{F6F0DFD8-8B90-46FD-A40C-4143B02768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CED440-E39F-4ED1-8D9E-F66DC09E5282}"/>
              </a:ext>
            </a:extLst>
          </p:cNvPr>
          <p:cNvSpPr>
            <a:spLocks noGrp="1"/>
          </p:cNvSpPr>
          <p:nvPr>
            <p:ph type="sldNum" sz="quarter" idx="12"/>
          </p:nvPr>
        </p:nvSpPr>
        <p:spPr/>
        <p:txBody>
          <a:bodyPr/>
          <a:lstStyle/>
          <a:p>
            <a:fld id="{134CC59D-30EA-46C4-8E4B-255A228CFF4C}" type="slidenum">
              <a:rPr lang="en-GB" smtClean="0"/>
              <a:t>‹#›</a:t>
            </a:fld>
            <a:endParaRPr lang="en-GB"/>
          </a:p>
        </p:txBody>
      </p:sp>
    </p:spTree>
    <p:extLst>
      <p:ext uri="{BB962C8B-B14F-4D97-AF65-F5344CB8AC3E}">
        <p14:creationId xmlns:p14="http://schemas.microsoft.com/office/powerpoint/2010/main" val="411288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AE53-7E79-4113-ADBD-227334165A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49629B-AE0D-419D-BC7A-DC1FFBEFFF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DA8227-D001-4FBD-A624-9C703E605B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59B549-6A07-47DF-9B7E-F9BEE3EB8200}"/>
              </a:ext>
            </a:extLst>
          </p:cNvPr>
          <p:cNvSpPr>
            <a:spLocks noGrp="1"/>
          </p:cNvSpPr>
          <p:nvPr>
            <p:ph type="dt" sz="half" idx="10"/>
          </p:nvPr>
        </p:nvSpPr>
        <p:spPr/>
        <p:txBody>
          <a:bodyPr/>
          <a:lstStyle/>
          <a:p>
            <a:fld id="{47FA622C-057E-41BD-97D7-33B380E1F732}" type="datetimeFigureOut">
              <a:rPr lang="en-GB" smtClean="0"/>
              <a:t>07/10/2025</a:t>
            </a:fld>
            <a:endParaRPr lang="en-GB"/>
          </a:p>
        </p:txBody>
      </p:sp>
      <p:sp>
        <p:nvSpPr>
          <p:cNvPr id="6" name="Footer Placeholder 5">
            <a:extLst>
              <a:ext uri="{FF2B5EF4-FFF2-40B4-BE49-F238E27FC236}">
                <a16:creationId xmlns:a16="http://schemas.microsoft.com/office/drawing/2014/main" id="{D7EBF458-31A1-41BD-AC5B-A3AF3905AF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7E6A24-357C-4718-9DFA-0C8FBC344DEB}"/>
              </a:ext>
            </a:extLst>
          </p:cNvPr>
          <p:cNvSpPr>
            <a:spLocks noGrp="1"/>
          </p:cNvSpPr>
          <p:nvPr>
            <p:ph type="sldNum" sz="quarter" idx="12"/>
          </p:nvPr>
        </p:nvSpPr>
        <p:spPr/>
        <p:txBody>
          <a:bodyPr/>
          <a:lstStyle/>
          <a:p>
            <a:fld id="{134CC59D-30EA-46C4-8E4B-255A228CFF4C}" type="slidenum">
              <a:rPr lang="en-GB" smtClean="0"/>
              <a:t>‹#›</a:t>
            </a:fld>
            <a:endParaRPr lang="en-GB"/>
          </a:p>
        </p:txBody>
      </p:sp>
    </p:spTree>
    <p:extLst>
      <p:ext uri="{BB962C8B-B14F-4D97-AF65-F5344CB8AC3E}">
        <p14:creationId xmlns:p14="http://schemas.microsoft.com/office/powerpoint/2010/main" val="222814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6A1B-49E8-402F-9DE6-908FE8B0B92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D3C901-E737-47B0-8BB6-8F0E5480D7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199F7-4664-4879-B3D9-E167FC8893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C92B4C-45DD-452F-AE08-D57F27F5E2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EE575C-1B0A-4E33-8823-60C337E0CB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BD0F10-DC36-48C4-A04D-A1F0903F8ADB}"/>
              </a:ext>
            </a:extLst>
          </p:cNvPr>
          <p:cNvSpPr>
            <a:spLocks noGrp="1"/>
          </p:cNvSpPr>
          <p:nvPr>
            <p:ph type="dt" sz="half" idx="10"/>
          </p:nvPr>
        </p:nvSpPr>
        <p:spPr/>
        <p:txBody>
          <a:bodyPr/>
          <a:lstStyle/>
          <a:p>
            <a:fld id="{47FA622C-057E-41BD-97D7-33B380E1F732}" type="datetimeFigureOut">
              <a:rPr lang="en-GB" smtClean="0"/>
              <a:t>07/10/2025</a:t>
            </a:fld>
            <a:endParaRPr lang="en-GB"/>
          </a:p>
        </p:txBody>
      </p:sp>
      <p:sp>
        <p:nvSpPr>
          <p:cNvPr id="8" name="Footer Placeholder 7">
            <a:extLst>
              <a:ext uri="{FF2B5EF4-FFF2-40B4-BE49-F238E27FC236}">
                <a16:creationId xmlns:a16="http://schemas.microsoft.com/office/drawing/2014/main" id="{0F9A06DC-3C99-4DD3-84F1-5EDF7CD54C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981F6F-A992-4B4F-A2A8-0B23FDFFE2C5}"/>
              </a:ext>
            </a:extLst>
          </p:cNvPr>
          <p:cNvSpPr>
            <a:spLocks noGrp="1"/>
          </p:cNvSpPr>
          <p:nvPr>
            <p:ph type="sldNum" sz="quarter" idx="12"/>
          </p:nvPr>
        </p:nvSpPr>
        <p:spPr/>
        <p:txBody>
          <a:bodyPr/>
          <a:lstStyle/>
          <a:p>
            <a:fld id="{134CC59D-30EA-46C4-8E4B-255A228CFF4C}" type="slidenum">
              <a:rPr lang="en-GB" smtClean="0"/>
              <a:t>‹#›</a:t>
            </a:fld>
            <a:endParaRPr lang="en-GB"/>
          </a:p>
        </p:txBody>
      </p:sp>
    </p:spTree>
    <p:extLst>
      <p:ext uri="{BB962C8B-B14F-4D97-AF65-F5344CB8AC3E}">
        <p14:creationId xmlns:p14="http://schemas.microsoft.com/office/powerpoint/2010/main" val="2806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F44B-B304-40AD-864C-F083A9C4EC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C9BF29-D884-445E-B4DA-3E4410BFE2F8}"/>
              </a:ext>
            </a:extLst>
          </p:cNvPr>
          <p:cNvSpPr>
            <a:spLocks noGrp="1"/>
          </p:cNvSpPr>
          <p:nvPr>
            <p:ph type="dt" sz="half" idx="10"/>
          </p:nvPr>
        </p:nvSpPr>
        <p:spPr/>
        <p:txBody>
          <a:bodyPr/>
          <a:lstStyle/>
          <a:p>
            <a:fld id="{47FA622C-057E-41BD-97D7-33B380E1F732}" type="datetimeFigureOut">
              <a:rPr lang="en-GB" smtClean="0"/>
              <a:t>07/10/2025</a:t>
            </a:fld>
            <a:endParaRPr lang="en-GB"/>
          </a:p>
        </p:txBody>
      </p:sp>
      <p:sp>
        <p:nvSpPr>
          <p:cNvPr id="4" name="Footer Placeholder 3">
            <a:extLst>
              <a:ext uri="{FF2B5EF4-FFF2-40B4-BE49-F238E27FC236}">
                <a16:creationId xmlns:a16="http://schemas.microsoft.com/office/drawing/2014/main" id="{EC1B6F72-A917-4858-9F6C-F3696DD9A2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674B1F-2C54-49FC-9407-63A23BC387E3}"/>
              </a:ext>
            </a:extLst>
          </p:cNvPr>
          <p:cNvSpPr>
            <a:spLocks noGrp="1"/>
          </p:cNvSpPr>
          <p:nvPr>
            <p:ph type="sldNum" sz="quarter" idx="12"/>
          </p:nvPr>
        </p:nvSpPr>
        <p:spPr/>
        <p:txBody>
          <a:bodyPr/>
          <a:lstStyle/>
          <a:p>
            <a:fld id="{134CC59D-30EA-46C4-8E4B-255A228CFF4C}" type="slidenum">
              <a:rPr lang="en-GB" smtClean="0"/>
              <a:t>‹#›</a:t>
            </a:fld>
            <a:endParaRPr lang="en-GB"/>
          </a:p>
        </p:txBody>
      </p:sp>
    </p:spTree>
    <p:extLst>
      <p:ext uri="{BB962C8B-B14F-4D97-AF65-F5344CB8AC3E}">
        <p14:creationId xmlns:p14="http://schemas.microsoft.com/office/powerpoint/2010/main" val="343709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4BF33B-C081-4803-B92B-72DF64BACD7F}"/>
              </a:ext>
            </a:extLst>
          </p:cNvPr>
          <p:cNvSpPr>
            <a:spLocks noGrp="1"/>
          </p:cNvSpPr>
          <p:nvPr>
            <p:ph type="dt" sz="half" idx="10"/>
          </p:nvPr>
        </p:nvSpPr>
        <p:spPr/>
        <p:txBody>
          <a:bodyPr/>
          <a:lstStyle/>
          <a:p>
            <a:fld id="{47FA622C-057E-41BD-97D7-33B380E1F732}" type="datetimeFigureOut">
              <a:rPr lang="en-GB" smtClean="0"/>
              <a:t>07/10/2025</a:t>
            </a:fld>
            <a:endParaRPr lang="en-GB"/>
          </a:p>
        </p:txBody>
      </p:sp>
      <p:sp>
        <p:nvSpPr>
          <p:cNvPr id="3" name="Footer Placeholder 2">
            <a:extLst>
              <a:ext uri="{FF2B5EF4-FFF2-40B4-BE49-F238E27FC236}">
                <a16:creationId xmlns:a16="http://schemas.microsoft.com/office/drawing/2014/main" id="{39395C7A-D2A3-4082-829E-6A253029B4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0A4E80-7FE1-4441-9A1D-987460C5E7EB}"/>
              </a:ext>
            </a:extLst>
          </p:cNvPr>
          <p:cNvSpPr>
            <a:spLocks noGrp="1"/>
          </p:cNvSpPr>
          <p:nvPr>
            <p:ph type="sldNum" sz="quarter" idx="12"/>
          </p:nvPr>
        </p:nvSpPr>
        <p:spPr/>
        <p:txBody>
          <a:bodyPr/>
          <a:lstStyle/>
          <a:p>
            <a:fld id="{134CC59D-30EA-46C4-8E4B-255A228CFF4C}" type="slidenum">
              <a:rPr lang="en-GB" smtClean="0"/>
              <a:t>‹#›</a:t>
            </a:fld>
            <a:endParaRPr lang="en-GB"/>
          </a:p>
        </p:txBody>
      </p:sp>
    </p:spTree>
    <p:extLst>
      <p:ext uri="{BB962C8B-B14F-4D97-AF65-F5344CB8AC3E}">
        <p14:creationId xmlns:p14="http://schemas.microsoft.com/office/powerpoint/2010/main" val="323464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0BED-791A-4A95-8D48-F4945F33E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0056D9-3B49-4A07-B34F-5A7080D75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E4348C-95BB-4A72-BF13-09B1ED035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8BBAB7-0A7A-4BF5-BD90-A3B52D599B22}"/>
              </a:ext>
            </a:extLst>
          </p:cNvPr>
          <p:cNvSpPr>
            <a:spLocks noGrp="1"/>
          </p:cNvSpPr>
          <p:nvPr>
            <p:ph type="dt" sz="half" idx="10"/>
          </p:nvPr>
        </p:nvSpPr>
        <p:spPr/>
        <p:txBody>
          <a:bodyPr/>
          <a:lstStyle/>
          <a:p>
            <a:fld id="{47FA622C-057E-41BD-97D7-33B380E1F732}" type="datetimeFigureOut">
              <a:rPr lang="en-GB" smtClean="0"/>
              <a:t>07/10/2025</a:t>
            </a:fld>
            <a:endParaRPr lang="en-GB"/>
          </a:p>
        </p:txBody>
      </p:sp>
      <p:sp>
        <p:nvSpPr>
          <p:cNvPr id="6" name="Footer Placeholder 5">
            <a:extLst>
              <a:ext uri="{FF2B5EF4-FFF2-40B4-BE49-F238E27FC236}">
                <a16:creationId xmlns:a16="http://schemas.microsoft.com/office/drawing/2014/main" id="{A6E19637-D7E6-4C45-9283-3A0A3028F5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F66ED-86F5-4D85-858B-CD72607C6936}"/>
              </a:ext>
            </a:extLst>
          </p:cNvPr>
          <p:cNvSpPr>
            <a:spLocks noGrp="1"/>
          </p:cNvSpPr>
          <p:nvPr>
            <p:ph type="sldNum" sz="quarter" idx="12"/>
          </p:nvPr>
        </p:nvSpPr>
        <p:spPr/>
        <p:txBody>
          <a:bodyPr/>
          <a:lstStyle/>
          <a:p>
            <a:fld id="{134CC59D-30EA-46C4-8E4B-255A228CFF4C}" type="slidenum">
              <a:rPr lang="en-GB" smtClean="0"/>
              <a:t>‹#›</a:t>
            </a:fld>
            <a:endParaRPr lang="en-GB"/>
          </a:p>
        </p:txBody>
      </p:sp>
    </p:spTree>
    <p:extLst>
      <p:ext uri="{BB962C8B-B14F-4D97-AF65-F5344CB8AC3E}">
        <p14:creationId xmlns:p14="http://schemas.microsoft.com/office/powerpoint/2010/main" val="341572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833A-72FA-464B-A4EB-0BC3763A7C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62FF85-DC4F-47D2-9038-2852B281C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5C171C-B283-49A0-B618-9130F6B58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BC9315-FA20-41B8-9F39-2EA2DBEB05C1}"/>
              </a:ext>
            </a:extLst>
          </p:cNvPr>
          <p:cNvSpPr>
            <a:spLocks noGrp="1"/>
          </p:cNvSpPr>
          <p:nvPr>
            <p:ph type="dt" sz="half" idx="10"/>
          </p:nvPr>
        </p:nvSpPr>
        <p:spPr/>
        <p:txBody>
          <a:bodyPr/>
          <a:lstStyle/>
          <a:p>
            <a:fld id="{47FA622C-057E-41BD-97D7-33B380E1F732}" type="datetimeFigureOut">
              <a:rPr lang="en-GB" smtClean="0"/>
              <a:t>07/10/2025</a:t>
            </a:fld>
            <a:endParaRPr lang="en-GB"/>
          </a:p>
        </p:txBody>
      </p:sp>
      <p:sp>
        <p:nvSpPr>
          <p:cNvPr id="6" name="Footer Placeholder 5">
            <a:extLst>
              <a:ext uri="{FF2B5EF4-FFF2-40B4-BE49-F238E27FC236}">
                <a16:creationId xmlns:a16="http://schemas.microsoft.com/office/drawing/2014/main" id="{A1C5FF85-3161-4208-BD29-410FD3A0C7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AC9FFF-8C51-46E9-B4AB-D089EE22B5F9}"/>
              </a:ext>
            </a:extLst>
          </p:cNvPr>
          <p:cNvSpPr>
            <a:spLocks noGrp="1"/>
          </p:cNvSpPr>
          <p:nvPr>
            <p:ph type="sldNum" sz="quarter" idx="12"/>
          </p:nvPr>
        </p:nvSpPr>
        <p:spPr/>
        <p:txBody>
          <a:bodyPr/>
          <a:lstStyle/>
          <a:p>
            <a:fld id="{134CC59D-30EA-46C4-8E4B-255A228CFF4C}" type="slidenum">
              <a:rPr lang="en-GB" smtClean="0"/>
              <a:t>‹#›</a:t>
            </a:fld>
            <a:endParaRPr lang="en-GB"/>
          </a:p>
        </p:txBody>
      </p:sp>
    </p:spTree>
    <p:extLst>
      <p:ext uri="{BB962C8B-B14F-4D97-AF65-F5344CB8AC3E}">
        <p14:creationId xmlns:p14="http://schemas.microsoft.com/office/powerpoint/2010/main" val="233717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D33E88-2C0D-4FD2-80AD-E4F0E240FB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9585A5-061D-42F2-83F0-07545B4452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CCCEBE-0FA6-4806-85BE-6CDF133199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A622C-057E-41BD-97D7-33B380E1F732}" type="datetimeFigureOut">
              <a:rPr lang="en-GB" smtClean="0"/>
              <a:t>07/10/2025</a:t>
            </a:fld>
            <a:endParaRPr lang="en-GB"/>
          </a:p>
        </p:txBody>
      </p:sp>
      <p:sp>
        <p:nvSpPr>
          <p:cNvPr id="5" name="Footer Placeholder 4">
            <a:extLst>
              <a:ext uri="{FF2B5EF4-FFF2-40B4-BE49-F238E27FC236}">
                <a16:creationId xmlns:a16="http://schemas.microsoft.com/office/drawing/2014/main" id="{1F317681-1CD5-4EE6-BD12-103E796BB7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E4D690-EDFD-4064-86C0-8D9D0606C8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CC59D-30EA-46C4-8E4B-255A228CFF4C}" type="slidenum">
              <a:rPr lang="en-GB" smtClean="0"/>
              <a:t>‹#›</a:t>
            </a:fld>
            <a:endParaRPr lang="en-GB"/>
          </a:p>
        </p:txBody>
      </p:sp>
    </p:spTree>
    <p:extLst>
      <p:ext uri="{BB962C8B-B14F-4D97-AF65-F5344CB8AC3E}">
        <p14:creationId xmlns:p14="http://schemas.microsoft.com/office/powerpoint/2010/main" val="829726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2109171-F103-471E-BBFA-B1E1752AFE0D}"/>
              </a:ext>
            </a:extLst>
          </p:cNvPr>
          <p:cNvSpPr>
            <a:spLocks noGrp="1"/>
          </p:cNvSpPr>
          <p:nvPr>
            <p:ph type="title"/>
          </p:nvPr>
        </p:nvSpPr>
        <p:spPr>
          <a:xfrm>
            <a:off x="2066706" y="279206"/>
            <a:ext cx="7726447" cy="660957"/>
          </a:xfrm>
          <a:prstGeom prst="rect">
            <a:avLst/>
          </a:prstGeom>
        </p:spPr>
        <p:txBody>
          <a:bodyPr vert="horz" lIns="91440" tIns="45720" rIns="91440" bIns="45720" rtlCol="0" anchor="ctr">
            <a:normAutofit/>
          </a:bodyPr>
          <a:lstStyle/>
          <a:p>
            <a:r>
              <a:rPr lang="en-US" altLang="zh-CN"/>
              <a:t>COP27</a:t>
            </a:r>
            <a:r>
              <a:rPr lang="zh-CN" altLang="en-US"/>
              <a:t>，</a:t>
            </a:r>
            <a:r>
              <a:rPr lang="en-US" altLang="zh-CN"/>
              <a:t>November 2022, Sharm El-Sheikh, Egypt </a:t>
            </a:r>
          </a:p>
        </p:txBody>
      </p:sp>
      <p:pic>
        <p:nvPicPr>
          <p:cNvPr id="3" name="图片 2">
            <a:extLst>
              <a:ext uri="{FF2B5EF4-FFF2-40B4-BE49-F238E27FC236}">
                <a16:creationId xmlns:a16="http://schemas.microsoft.com/office/drawing/2014/main" id="{8108BFE7-9AE1-4659-83E9-337DF0A7924E}"/>
              </a:ext>
            </a:extLst>
          </p:cNvPr>
          <p:cNvPicPr>
            <a:picLocks noChangeAspect="1"/>
          </p:cNvPicPr>
          <p:nvPr userDrawn="1"/>
        </p:nvPicPr>
        <p:blipFill>
          <a:blip r:embed="rId13"/>
          <a:stretch>
            <a:fillRect/>
          </a:stretch>
        </p:blipFill>
        <p:spPr>
          <a:xfrm>
            <a:off x="372212" y="0"/>
            <a:ext cx="1128521" cy="1173264"/>
          </a:xfrm>
          <a:prstGeom prst="rect">
            <a:avLst/>
          </a:prstGeom>
        </p:spPr>
      </p:pic>
    </p:spTree>
    <p:extLst>
      <p:ext uri="{BB962C8B-B14F-4D97-AF65-F5344CB8AC3E}">
        <p14:creationId xmlns:p14="http://schemas.microsoft.com/office/powerpoint/2010/main" val="1374095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wfeo.org/events/wfeo-side-event-at-unfccc-cop29-accelerating-clean-tech-for-energy-and-agriculture-in-sids-enabling-action-for-a-just-transition/" TargetMode="External"/><Relationship Id="rId3" Type="http://schemas.openxmlformats.org/officeDocument/2006/relationships/image" Target="../media/image2.jpg"/><Relationship Id="rId7" Type="http://schemas.openxmlformats.org/officeDocument/2006/relationships/hyperlink" Target="https://www.wfeo.org/events/wfeo-side-event-at-un-climate-change-conference-cop2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www.wfeo.org/wfeo-wg-on-climate-change-webinar-the-wfeo-code-of-practice-principles-of-climate-change-adaptation-and-in-future-resilience-for-engineers-14-may/" TargetMode="External"/><Relationship Id="rId4" Type="http://schemas.openxmlformats.org/officeDocument/2006/relationships/image" Target="../media/image3.png"/><Relationship Id="rId9" Type="http://schemas.openxmlformats.org/officeDocument/2006/relationships/hyperlink" Target="https://www.wfeo.org/wfeo-wg-on-climate-change-webinar-the-wfeo-code-of-practice-principles-of-climate-change-adaptation-and-in-future-resilience-for-engineer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1" y="1"/>
            <a:ext cx="12202887" cy="1239826"/>
          </a:xfrm>
          <a:prstGeom prst="rect">
            <a:avLst/>
          </a:prstGeom>
        </p:spPr>
      </p:pic>
      <p:sp>
        <p:nvSpPr>
          <p:cNvPr id="7" name="object 7"/>
          <p:cNvSpPr txBox="1">
            <a:spLocks noGrp="1"/>
          </p:cNvSpPr>
          <p:nvPr>
            <p:ph type="title"/>
          </p:nvPr>
        </p:nvSpPr>
        <p:spPr>
          <a:xfrm>
            <a:off x="333103" y="59504"/>
            <a:ext cx="8077200" cy="1120820"/>
          </a:xfrm>
          <a:prstGeom prst="rect">
            <a:avLst/>
          </a:prstGeom>
        </p:spPr>
        <p:txBody>
          <a:bodyPr vert="horz" wrap="square" lIns="0" tIns="12700" rIns="0" bIns="0" rtlCol="0">
            <a:spAutoFit/>
          </a:bodyPr>
          <a:lstStyle/>
          <a:p>
            <a:pPr marL="12700">
              <a:lnSpc>
                <a:spcPct val="100000"/>
              </a:lnSpc>
              <a:spcBef>
                <a:spcPts val="100"/>
              </a:spcBef>
            </a:pPr>
            <a:r>
              <a:rPr lang="en-GB" sz="3600" spc="-5" dirty="0">
                <a:solidFill>
                  <a:schemeClr val="bg1"/>
                </a:solidFill>
                <a:latin typeface="Arial" panose="020B0604020202020204" pitchFamily="34" charset="0"/>
                <a:cs typeface="Arial" panose="020B0604020202020204" pitchFamily="34" charset="0"/>
              </a:rPr>
              <a:t>Working Group on Engineering and </a:t>
            </a:r>
            <a:br>
              <a:rPr lang="en-GB" sz="3600" spc="-5" dirty="0">
                <a:solidFill>
                  <a:schemeClr val="bg1"/>
                </a:solidFill>
                <a:latin typeface="Arial" panose="020B0604020202020204" pitchFamily="34" charset="0"/>
                <a:cs typeface="Arial" panose="020B0604020202020204" pitchFamily="34" charset="0"/>
              </a:rPr>
            </a:br>
            <a:r>
              <a:rPr lang="en-GB" sz="3600" spc="-5" dirty="0">
                <a:solidFill>
                  <a:schemeClr val="bg1"/>
                </a:solidFill>
                <a:latin typeface="Arial" panose="020B0604020202020204" pitchFamily="34" charset="0"/>
                <a:cs typeface="Arial" panose="020B0604020202020204" pitchFamily="34" charset="0"/>
              </a:rPr>
              <a:t>Climate Change</a:t>
            </a:r>
            <a:endParaRPr sz="3600" spc="-5" dirty="0">
              <a:solidFill>
                <a:schemeClr val="bg1"/>
              </a:solidFill>
              <a:latin typeface="Arial" panose="020B0604020202020204" pitchFamily="34" charset="0"/>
              <a:cs typeface="Arial" panose="020B0604020202020204" pitchFamily="34" charset="0"/>
            </a:endParaRPr>
          </a:p>
        </p:txBody>
      </p:sp>
      <p:pic>
        <p:nvPicPr>
          <p:cNvPr id="4" name="Image 9" descr="C:\Users\r_suran\AppData\Local\Temp\$$_B5FF\logos_banners_wfeo\logo_wfeo_blue_white2.png">
            <a:extLst>
              <a:ext uri="{FF2B5EF4-FFF2-40B4-BE49-F238E27FC236}">
                <a16:creationId xmlns:a16="http://schemas.microsoft.com/office/drawing/2014/main" id="{150388DA-46F8-4BEC-482D-EF1AAC3CDC4C}"/>
              </a:ext>
            </a:extLst>
          </p:cNvPr>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4291"/>
          <a:stretch/>
        </p:blipFill>
        <p:spPr bwMode="auto">
          <a:xfrm>
            <a:off x="11422616" y="6016630"/>
            <a:ext cx="638190" cy="720080"/>
          </a:xfrm>
          <a:prstGeom prst="rect">
            <a:avLst/>
          </a:prstGeom>
          <a:noFill/>
          <a:ln>
            <a:noFill/>
          </a:ln>
        </p:spPr>
      </p:pic>
      <p:sp>
        <p:nvSpPr>
          <p:cNvPr id="15" name="Date Placeholder 3">
            <a:extLst>
              <a:ext uri="{FF2B5EF4-FFF2-40B4-BE49-F238E27FC236}">
                <a16:creationId xmlns:a16="http://schemas.microsoft.com/office/drawing/2014/main" id="{B7249C1E-8D46-D156-6D40-ADF7BD9E76B2}"/>
              </a:ext>
            </a:extLst>
          </p:cNvPr>
          <p:cNvSpPr txBox="1">
            <a:spLocks/>
          </p:cNvSpPr>
          <p:nvPr/>
        </p:nvSpPr>
        <p:spPr>
          <a:xfrm>
            <a:off x="179512" y="6356350"/>
            <a:ext cx="5194920" cy="365125"/>
          </a:xfrm>
          <a:prstGeom prst="rect">
            <a:avLst/>
          </a:prstGeom>
        </p:spPr>
        <p:txBody>
          <a:bodyPr/>
          <a:lstStyle>
            <a:defPPr>
              <a:defRPr lang="en-US"/>
            </a:defPPr>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i="1" dirty="0">
                <a:solidFill>
                  <a:srgbClr val="891F4C"/>
                </a:solidFill>
                <a:latin typeface="Goudy Old Style"/>
                <a:ea typeface="Calibri"/>
                <a:cs typeface="Times New Roman"/>
              </a:rPr>
              <a:t>Engineering</a:t>
            </a:r>
            <a:r>
              <a:rPr lang="en-GB" b="1" dirty="0">
                <a:solidFill>
                  <a:srgbClr val="111E46"/>
                </a:solidFill>
                <a:latin typeface="Goudy Old Style"/>
                <a:ea typeface="Calibri"/>
                <a:cs typeface="Times New Roman"/>
              </a:rPr>
              <a:t> for Sustainable Development</a:t>
            </a:r>
            <a:endParaRPr lang="en-GB" dirty="0">
              <a:ea typeface="Calibri"/>
              <a:cs typeface="Times New Roman"/>
            </a:endParaRPr>
          </a:p>
          <a:p>
            <a:endParaRPr lang="en-GB" dirty="0"/>
          </a:p>
        </p:txBody>
      </p:sp>
      <p:pic>
        <p:nvPicPr>
          <p:cNvPr id="11" name="Picture 10" descr="ice_knowledge_full_300dpi_rgb.png">
            <a:extLst>
              <a:ext uri="{FF2B5EF4-FFF2-40B4-BE49-F238E27FC236}">
                <a16:creationId xmlns:a16="http://schemas.microsoft.com/office/drawing/2014/main" id="{12546954-BFCC-9DCB-84A4-201888865B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4752" y="-16077"/>
            <a:ext cx="1355727" cy="1804237"/>
          </a:xfrm>
          <a:prstGeom prst="rect">
            <a:avLst/>
          </a:prstGeom>
        </p:spPr>
      </p:pic>
      <p:pic>
        <p:nvPicPr>
          <p:cNvPr id="12" name="Picture 2" descr="WFEO Engg for SDG 230418v1">
            <a:extLst>
              <a:ext uri="{FF2B5EF4-FFF2-40B4-BE49-F238E27FC236}">
                <a16:creationId xmlns:a16="http://schemas.microsoft.com/office/drawing/2014/main" id="{6D411835-2A1C-DF88-F9C4-8557A28FE8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9626" y="0"/>
            <a:ext cx="1406497" cy="1788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9D2D7E-B9C0-1A7A-335F-795C5A644B5B}"/>
              </a:ext>
            </a:extLst>
          </p:cNvPr>
          <p:cNvSpPr txBox="1"/>
          <p:nvPr/>
        </p:nvSpPr>
        <p:spPr>
          <a:xfrm>
            <a:off x="268297" y="1666280"/>
            <a:ext cx="11211197" cy="4985980"/>
          </a:xfrm>
          <a:prstGeom prst="rect">
            <a:avLst/>
          </a:prstGeom>
          <a:noFill/>
        </p:spPr>
        <p:txBody>
          <a:bodyPr wrap="square" rtlCol="0">
            <a:spAutoFit/>
          </a:bodyPr>
          <a:lstStyle/>
          <a:p>
            <a:r>
              <a:rPr lang="en-GB" sz="2000" b="1" u="sng" dirty="0">
                <a:latin typeface="Arial" panose="020B0604020202020204" pitchFamily="34" charset="0"/>
                <a:cs typeface="Arial" panose="020B0604020202020204" pitchFamily="34" charset="0"/>
              </a:rPr>
              <a:t>Main activities and achievements</a:t>
            </a:r>
          </a:p>
          <a:p>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UNFCC COP28 side event </a:t>
            </a:r>
            <a:r>
              <a:rPr lang="en-US" sz="2000" b="1" i="1" u="sng" dirty="0">
                <a:latin typeface="Arial" panose="020B0604020202020204" pitchFamily="34" charset="0"/>
                <a:cs typeface="Arial" panose="020B0604020202020204" pitchFamily="34" charset="0"/>
                <a:hlinkClick r:id="rId7"/>
              </a:rPr>
              <a:t>Systems thinking for holistic climate action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5 December 2023</a:t>
            </a: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UNFCC COP29 side event</a:t>
            </a:r>
            <a:r>
              <a:rPr lang="en-US" sz="2000" dirty="0">
                <a:latin typeface="Arial" panose="020B0604020202020204" pitchFamily="34" charset="0"/>
                <a:cs typeface="Arial" panose="020B0604020202020204" pitchFamily="34" charset="0"/>
              </a:rPr>
              <a:t> </a:t>
            </a:r>
            <a:r>
              <a:rPr lang="en-US" sz="2000" b="1" i="1" u="sng" dirty="0">
                <a:latin typeface="Arial" panose="020B0604020202020204" pitchFamily="34" charset="0"/>
                <a:cs typeface="Arial" panose="020B0604020202020204" pitchFamily="34" charset="0"/>
                <a:hlinkClick r:id="rId8"/>
              </a:rPr>
              <a:t>Accelerating Clean Tech for Energy and Agriculture in SIDS</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11 November 2024</a:t>
            </a: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Webinar: Principles for climate change adaptation and future resilience for engineers – </a:t>
            </a:r>
            <a:r>
              <a:rPr lang="en-US" sz="2000" u="sng" dirty="0">
                <a:latin typeface="Arial" panose="020B0604020202020204" pitchFamily="34" charset="0"/>
                <a:cs typeface="Arial" panose="020B0604020202020204" pitchFamily="34" charset="0"/>
                <a:hlinkClick r:id="rId9"/>
              </a:rPr>
              <a:t>1</a:t>
            </a:r>
            <a:r>
              <a:rPr lang="en-US" sz="2000" u="sng" baseline="30000" dirty="0">
                <a:latin typeface="Arial" panose="020B0604020202020204" pitchFamily="34" charset="0"/>
                <a:cs typeface="Arial" panose="020B0604020202020204" pitchFamily="34" charset="0"/>
                <a:hlinkClick r:id="rId9"/>
              </a:rPr>
              <a:t>st</a:t>
            </a:r>
            <a:r>
              <a:rPr lang="en-US" sz="2000" u="sng" dirty="0">
                <a:latin typeface="Arial" panose="020B0604020202020204" pitchFamily="34" charset="0"/>
                <a:cs typeface="Arial" panose="020B0604020202020204" pitchFamily="34" charset="0"/>
                <a:hlinkClick r:id="rId9"/>
              </a:rPr>
              <a:t> edition 19 December 2024</a:t>
            </a:r>
            <a:r>
              <a:rPr lang="en-US" sz="2000" dirty="0">
                <a:latin typeface="Arial" panose="020B0604020202020204" pitchFamily="34" charset="0"/>
                <a:cs typeface="Arial" panose="020B0604020202020204" pitchFamily="34" charset="0"/>
              </a:rPr>
              <a:t> (132 attendees); </a:t>
            </a:r>
            <a:r>
              <a:rPr lang="en-US" sz="2000" u="sng" dirty="0">
                <a:latin typeface="Arial" panose="020B0604020202020204" pitchFamily="34" charset="0"/>
                <a:cs typeface="Arial" panose="020B0604020202020204" pitchFamily="34" charset="0"/>
                <a:hlinkClick r:id="rId10"/>
              </a:rPr>
              <a:t>2</a:t>
            </a:r>
            <a:r>
              <a:rPr lang="en-US" sz="2000" u="sng" baseline="30000" dirty="0">
                <a:latin typeface="Arial" panose="020B0604020202020204" pitchFamily="34" charset="0"/>
                <a:cs typeface="Arial" panose="020B0604020202020204" pitchFamily="34" charset="0"/>
                <a:hlinkClick r:id="rId10"/>
              </a:rPr>
              <a:t>nd</a:t>
            </a:r>
            <a:r>
              <a:rPr lang="en-US" sz="2000" u="sng" dirty="0">
                <a:latin typeface="Arial" panose="020B0604020202020204" pitchFamily="34" charset="0"/>
                <a:cs typeface="Arial" panose="020B0604020202020204" pitchFamily="34" charset="0"/>
                <a:hlinkClick r:id="rId10"/>
              </a:rPr>
              <a:t> edition 14 May 2025</a:t>
            </a:r>
            <a:r>
              <a:rPr lang="en-US" sz="2000" dirty="0">
                <a:latin typeface="Arial" panose="020B0604020202020204" pitchFamily="34" charset="0"/>
                <a:cs typeface="Arial" panose="020B0604020202020204" pitchFamily="34" charset="0"/>
              </a:rPr>
              <a:t> (111 attendees)</a:t>
            </a: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“The Climate Change Mitigation Best Practice project”</a:t>
            </a:r>
            <a:r>
              <a:rPr lang="en-US" sz="2000" dirty="0">
                <a:latin typeface="Arial" panose="020B0604020202020204" pitchFamily="34" charset="0"/>
                <a:cs typeface="Arial" panose="020B0604020202020204" pitchFamily="34" charset="0"/>
              </a:rPr>
              <a:t> led by Prof. Jianping WU will be presented at the GA and GEC in Shanghai (October 2025)</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“The WFEO Model Code of Practice: Climate Adaptation and Resilience for Engineers”</a:t>
            </a:r>
            <a:r>
              <a:rPr lang="en-US" sz="2000" dirty="0">
                <a:latin typeface="Arial" panose="020B0604020202020204" pitchFamily="34" charset="0"/>
                <a:cs typeface="Arial" panose="020B0604020202020204" pitchFamily="34" charset="0"/>
              </a:rPr>
              <a:t> led by David Lapp will be presented at the 2025 GA and GEC in Shanghai (October 2025)</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b="1" u="sng" dirty="0">
                <a:latin typeface="Arial" panose="020B0604020202020204" pitchFamily="34" charset="0"/>
                <a:cs typeface="Arial" panose="020B0604020202020204" pitchFamily="34" charset="0"/>
              </a:rPr>
              <a:t>Key message to the General Assembly</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Let’s collaborate much more among STCs and WGs, it will make WFEO stronger and better</a:t>
            </a:r>
          </a:p>
          <a:p>
            <a:endParaRPr lang="en-GB" dirty="0"/>
          </a:p>
        </p:txBody>
      </p:sp>
    </p:spTree>
    <p:extLst>
      <p:ext uri="{BB962C8B-B14F-4D97-AF65-F5344CB8AC3E}">
        <p14:creationId xmlns:p14="http://schemas.microsoft.com/office/powerpoint/2010/main" val="361267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rot="5400000" flipH="1">
            <a:off x="6058346" y="-4848023"/>
            <a:ext cx="71540" cy="12191998"/>
          </a:xfrm>
          <a:prstGeom prst="rect">
            <a:avLst/>
          </a:prstGeom>
          <a:solidFill>
            <a:srgbClr val="580C6E">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矩形 15"/>
          <p:cNvSpPr/>
          <p:nvPr/>
        </p:nvSpPr>
        <p:spPr>
          <a:xfrm>
            <a:off x="-3" y="6718319"/>
            <a:ext cx="12192001" cy="139681"/>
          </a:xfrm>
          <a:prstGeom prst="rect">
            <a:avLst/>
          </a:prstGeom>
          <a:solidFill>
            <a:srgbClr val="580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5" name="矩形 4">
            <a:extLst>
              <a:ext uri="{FF2B5EF4-FFF2-40B4-BE49-F238E27FC236}">
                <a16:creationId xmlns:a16="http://schemas.microsoft.com/office/drawing/2014/main" id="{5738925E-C2FB-46B3-B7F9-308E5658635D}"/>
              </a:ext>
            </a:extLst>
          </p:cNvPr>
          <p:cNvSpPr/>
          <p:nvPr/>
        </p:nvSpPr>
        <p:spPr>
          <a:xfrm>
            <a:off x="581696" y="1309020"/>
            <a:ext cx="516872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580C6E"/>
                </a:solidFill>
                <a:effectLst/>
                <a:uLnTx/>
                <a:uFillTx/>
                <a:latin typeface="Arial" panose="020B0604020202020204" pitchFamily="34" charset="0"/>
                <a:ea typeface="等线" panose="02010600030101010101" pitchFamily="2" charset="-122"/>
                <a:cs typeface="Arial" panose="020B0604020202020204" pitchFamily="34" charset="0"/>
              </a:rPr>
              <a:t>Objectives and Methods</a:t>
            </a:r>
          </a:p>
        </p:txBody>
      </p:sp>
      <p:sp>
        <p:nvSpPr>
          <p:cNvPr id="15" name="矩形 14">
            <a:extLst>
              <a:ext uri="{FF2B5EF4-FFF2-40B4-BE49-F238E27FC236}">
                <a16:creationId xmlns:a16="http://schemas.microsoft.com/office/drawing/2014/main" id="{46B4F96D-9420-466D-B934-E4BBDA2E6177}"/>
              </a:ext>
            </a:extLst>
          </p:cNvPr>
          <p:cNvSpPr/>
          <p:nvPr/>
        </p:nvSpPr>
        <p:spPr>
          <a:xfrm>
            <a:off x="306846" y="1854398"/>
            <a:ext cx="5617436" cy="4471930"/>
          </a:xfrm>
          <a:prstGeom prst="rect">
            <a:avLst/>
          </a:prstGeom>
          <a:ln>
            <a:solidFill>
              <a:srgbClr val="C00000"/>
            </a:solidFill>
          </a:ln>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panose="020B0502040204020203" pitchFamily="34" charset="-122"/>
                <a:cs typeface="Arial" panose="020B0604020202020204" pitchFamily="34" charset="0"/>
              </a:rPr>
              <a:t>To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Arial" panose="020B0604020202020204" pitchFamily="34" charset="0"/>
              </a:rPr>
              <a:t>make</a:t>
            </a:r>
            <a:r>
              <a:rPr kumimoji="0" lang="en-US" altLang="zh-CN" sz="2400" b="0" i="0" u="none" strike="noStrike" kern="1200" cap="none" spc="0" normalizeH="0" baseline="0" noProof="0" dirty="0">
                <a:ln>
                  <a:noFill/>
                </a:ln>
                <a:solidFill>
                  <a:srgbClr val="7030A0"/>
                </a:solidFill>
                <a:effectLst/>
                <a:uLnTx/>
                <a:uFillTx/>
                <a:latin typeface="Arial" panose="020B0604020202020204" pitchFamily="34" charset="0"/>
                <a:ea typeface="微软雅黑 Light" panose="020B0502040204020203" pitchFamily="34" charset="-122"/>
                <a:cs typeface="Arial" panose="020B0604020202020204" pitchFamily="34" charset="0"/>
              </a:rPr>
              <a:t> Engineers best Contribution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Arial" panose="020B0604020202020204" pitchFamily="34" charset="0"/>
              </a:rPr>
              <a:t>to global </a:t>
            </a:r>
            <a:r>
              <a:rPr kumimoji="0" lang="en-US" altLang="zh-CN" sz="2400" b="0" i="0" u="none" strike="noStrike" kern="1200" cap="none" spc="0" normalizeH="0" baseline="0" noProof="0" dirty="0">
                <a:ln>
                  <a:noFill/>
                </a:ln>
                <a:solidFill>
                  <a:srgbClr val="7030A0"/>
                </a:solidFill>
                <a:effectLst/>
                <a:uLnTx/>
                <a:uFillTx/>
                <a:latin typeface="Arial" panose="020B0604020202020204" pitchFamily="34" charset="0"/>
                <a:ea typeface="微软雅黑 Light" panose="020B0502040204020203" pitchFamily="34" charset="-122"/>
                <a:cs typeface="Arial" panose="020B0604020202020204" pitchFamily="34" charset="0"/>
              </a:rPr>
              <a:t>climate change mitigation</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Arial" panose="020B0604020202020204" pitchFamily="34" charset="0"/>
              </a:rPr>
              <a:t>How to ?</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0" lang="en-US" altLang="zh-CN" sz="2000" b="0" i="0" u="none" strike="noStrike" kern="1200" cap="none" spc="0" normalizeH="0" baseline="0" noProof="0" dirty="0">
                <a:ln>
                  <a:noFill/>
                </a:ln>
                <a:solidFill>
                  <a:srgbClr val="630E7C"/>
                </a:solidFill>
                <a:effectLst/>
                <a:uLnTx/>
                <a:uFillTx/>
                <a:latin typeface="Arial" panose="020B0604020202020204" pitchFamily="34" charset="0"/>
                <a:ea typeface="微软雅黑 Light" panose="020B0502040204020203" pitchFamily="34" charset="-122"/>
                <a:cs typeface="Arial" panose="020B0604020202020204" pitchFamily="34" charset="0"/>
              </a:rPr>
              <a:t>Collect successful project examples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Arial" panose="020B0604020202020204" pitchFamily="34" charset="0"/>
              </a:rPr>
              <a:t>from all WFEO member countries</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0" lang="en-US" altLang="zh-CN" sz="2000" b="0" i="0" u="none" strike="noStrike" kern="1200" cap="none" spc="0" normalizeH="0" baseline="0" noProof="0" dirty="0">
                <a:ln>
                  <a:noFill/>
                </a:ln>
                <a:solidFill>
                  <a:srgbClr val="630E7C"/>
                </a:solidFill>
                <a:effectLst/>
                <a:uLnTx/>
                <a:uFillTx/>
                <a:latin typeface="Arial" panose="020B0604020202020204" pitchFamily="34" charset="0"/>
                <a:ea typeface="微软雅黑 Light" panose="020B0502040204020203" pitchFamily="34" charset="-122"/>
                <a:cs typeface="Arial" panose="020B0604020202020204" pitchFamily="34" charset="0"/>
              </a:rPr>
              <a:t>Share the best practice projects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Arial" panose="020B0604020202020204" pitchFamily="34" charset="0"/>
              </a:rPr>
              <a:t>with all WFEO member countries</a:t>
            </a:r>
            <a:endParaRPr kumimoji="0" lang="en-US" altLang="zh-CN" sz="2000" b="0" i="0" u="none" strike="noStrike" kern="1200" cap="none" spc="0" normalizeH="0" baseline="0" noProof="0" dirty="0">
              <a:ln>
                <a:noFill/>
              </a:ln>
              <a:solidFill>
                <a:srgbClr val="580C6E"/>
              </a:solidFill>
              <a:effectLst/>
              <a:uLnTx/>
              <a:uFillTx/>
              <a:latin typeface="Arial" panose="020B0604020202020204" pitchFamily="34" charset="0"/>
              <a:ea typeface="微软雅黑 Light" panose="020B0502040204020203" pitchFamily="34" charset="-122"/>
              <a:cs typeface="Arial" panose="020B0604020202020204" pitchFamily="34" charset="0"/>
            </a:endParaRP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0" lang="en-US" altLang="zh-CN" sz="2000" b="0" i="0" u="none" strike="noStrike" kern="1200" cap="none" spc="0" normalizeH="0" baseline="0" noProof="0" dirty="0">
                <a:ln>
                  <a:noFill/>
                </a:ln>
                <a:solidFill>
                  <a:srgbClr val="7030A0"/>
                </a:solidFill>
                <a:effectLst/>
                <a:uLnTx/>
                <a:uFillTx/>
                <a:latin typeface="Arial" panose="020B0604020202020204" pitchFamily="34" charset="0"/>
                <a:ea typeface="微软雅黑 Light" panose="020B0502040204020203" pitchFamily="34" charset="-122"/>
                <a:cs typeface="Arial" panose="020B0604020202020204" pitchFamily="34" charset="0"/>
              </a:rPr>
              <a:t>Courses training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Arial" panose="020B0604020202020204" pitchFamily="34" charset="0"/>
              </a:rPr>
              <a:t>for Engineers from all WFEO member countries</a:t>
            </a:r>
          </a:p>
        </p:txBody>
      </p:sp>
      <p:sp>
        <p:nvSpPr>
          <p:cNvPr id="6" name="标题 5">
            <a:extLst>
              <a:ext uri="{FF2B5EF4-FFF2-40B4-BE49-F238E27FC236}">
                <a16:creationId xmlns:a16="http://schemas.microsoft.com/office/drawing/2014/main" id="{79507D59-0633-B91F-E9D7-638C9A8FCC2C}"/>
              </a:ext>
            </a:extLst>
          </p:cNvPr>
          <p:cNvSpPr>
            <a:spLocks noGrp="1"/>
          </p:cNvSpPr>
          <p:nvPr>
            <p:ph type="title"/>
          </p:nvPr>
        </p:nvSpPr>
        <p:spPr>
          <a:xfrm>
            <a:off x="1593197" y="-16543"/>
            <a:ext cx="10515600" cy="1325563"/>
          </a:xfrm>
        </p:spPr>
        <p:txBody>
          <a:bodyPr/>
          <a:lstStyle/>
          <a:p>
            <a:r>
              <a:rPr lang="en-US" altLang="zh-CN" b="1" dirty="0">
                <a:latin typeface="Arial" panose="020B0604020202020204" pitchFamily="34" charset="0"/>
                <a:cs typeface="Arial" panose="020B0604020202020204" pitchFamily="34" charset="0"/>
              </a:rPr>
              <a:t>WFEO Climate Change Mitigation Best Practice Project</a:t>
            </a:r>
            <a:endParaRPr lang="zh-CN" altLang="en-US" b="1" dirty="0">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41FD0BE4-E03C-8745-231B-3F852E4DB4EE}"/>
              </a:ext>
            </a:extLst>
          </p:cNvPr>
          <p:cNvSpPr/>
          <p:nvPr/>
        </p:nvSpPr>
        <p:spPr>
          <a:xfrm>
            <a:off x="6754969" y="1309020"/>
            <a:ext cx="485533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580C6E"/>
                </a:solidFill>
                <a:effectLst/>
                <a:uLnTx/>
                <a:uFillTx/>
                <a:latin typeface="Arial" panose="020B0604020202020204" pitchFamily="34" charset="0"/>
                <a:ea typeface="等线" panose="02010600030101010101" pitchFamily="2" charset="-122"/>
                <a:cs typeface="Arial" panose="020B0604020202020204" pitchFamily="34" charset="0"/>
              </a:rPr>
              <a:t>The Progress</a:t>
            </a:r>
          </a:p>
        </p:txBody>
      </p:sp>
      <p:sp>
        <p:nvSpPr>
          <p:cNvPr id="18" name="矩形 17">
            <a:extLst>
              <a:ext uri="{FF2B5EF4-FFF2-40B4-BE49-F238E27FC236}">
                <a16:creationId xmlns:a16="http://schemas.microsoft.com/office/drawing/2014/main" id="{56CD7BD1-A444-7E90-1B57-29FA0E3AE7EF}"/>
              </a:ext>
            </a:extLst>
          </p:cNvPr>
          <p:cNvSpPr/>
          <p:nvPr/>
        </p:nvSpPr>
        <p:spPr>
          <a:xfrm>
            <a:off x="6267720" y="1831860"/>
            <a:ext cx="5664556" cy="1707199"/>
          </a:xfrm>
          <a:prstGeom prst="rect">
            <a:avLst/>
          </a:prstGeom>
          <a:ln>
            <a:solidFill>
              <a:srgbClr val="C00000"/>
            </a:solidFill>
          </a:ln>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0" lang="en-US" altLang="zh-CN"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panose="020B0502040204020203" pitchFamily="34" charset="-122"/>
                <a:cs typeface="Arial" panose="020B0604020202020204" pitchFamily="34" charset="0"/>
              </a:rPr>
              <a:t>Project  set up by WFEO in March 2021</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0" lang="en-US" altLang="zh-CN"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panose="020B0502040204020203" pitchFamily="34" charset="-122"/>
                <a:cs typeface="Arial" panose="020B0604020202020204" pitchFamily="34" charset="0"/>
              </a:rPr>
              <a:t>Data from China, Malaysia, South Africa, and Peru collected</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0" lang="en-US" altLang="zh-CN"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Light" panose="020B0502040204020203" pitchFamily="34" charset="-122"/>
                <a:cs typeface="Arial" panose="020B0604020202020204" pitchFamily="34" charset="0"/>
              </a:rPr>
              <a:t>Technical reports and guidelines on the way</a:t>
            </a:r>
          </a:p>
        </p:txBody>
      </p:sp>
      <p:pic>
        <p:nvPicPr>
          <p:cNvPr id="19" name="Picture 4">
            <a:extLst>
              <a:ext uri="{FF2B5EF4-FFF2-40B4-BE49-F238E27FC236}">
                <a16:creationId xmlns:a16="http://schemas.microsoft.com/office/drawing/2014/main" id="{DBD9ACB9-783B-1A0D-F181-FA38F20122F8}"/>
              </a:ext>
            </a:extLst>
          </p:cNvPr>
          <p:cNvPicPr>
            <a:picLocks noChangeAspect="1"/>
          </p:cNvPicPr>
          <p:nvPr/>
        </p:nvPicPr>
        <p:blipFill>
          <a:blip r:embed="rId4"/>
          <a:stretch>
            <a:fillRect/>
          </a:stretch>
        </p:blipFill>
        <p:spPr>
          <a:xfrm>
            <a:off x="6338555" y="3638281"/>
            <a:ext cx="2810253" cy="3006329"/>
          </a:xfrm>
          <a:prstGeom prst="rect">
            <a:avLst/>
          </a:prstGeom>
        </p:spPr>
      </p:pic>
      <p:sp>
        <p:nvSpPr>
          <p:cNvPr id="21" name="TextBox 15">
            <a:extLst>
              <a:ext uri="{FF2B5EF4-FFF2-40B4-BE49-F238E27FC236}">
                <a16:creationId xmlns:a16="http://schemas.microsoft.com/office/drawing/2014/main" id="{B61180F1-FFD2-B737-9ED4-80FF4BBB9ED4}"/>
              </a:ext>
            </a:extLst>
          </p:cNvPr>
          <p:cNvSpPr txBox="1"/>
          <p:nvPr/>
        </p:nvSpPr>
        <p:spPr>
          <a:xfrm>
            <a:off x="9512888" y="4191043"/>
            <a:ext cx="2376970"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Sustainable Building Design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Material Innovation &amp; Reuse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Technological Innovation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Waste Management in Construction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Energy Efficiency and Emission Reduction</a:t>
            </a:r>
          </a:p>
        </p:txBody>
      </p:sp>
      <p:sp>
        <p:nvSpPr>
          <p:cNvPr id="23" name="箭头: 右 22">
            <a:extLst>
              <a:ext uri="{FF2B5EF4-FFF2-40B4-BE49-F238E27FC236}">
                <a16:creationId xmlns:a16="http://schemas.microsoft.com/office/drawing/2014/main" id="{26E06FE9-85C5-B62D-41CD-5F84DDD1C5AC}"/>
              </a:ext>
            </a:extLst>
          </p:cNvPr>
          <p:cNvSpPr/>
          <p:nvPr/>
        </p:nvSpPr>
        <p:spPr>
          <a:xfrm rot="10800000" flipH="1">
            <a:off x="9148808" y="5087961"/>
            <a:ext cx="364080" cy="4610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5" name="文本框 24">
            <a:extLst>
              <a:ext uri="{FF2B5EF4-FFF2-40B4-BE49-F238E27FC236}">
                <a16:creationId xmlns:a16="http://schemas.microsoft.com/office/drawing/2014/main" id="{6BF3B17E-2B89-7A8C-3178-76BD868269BB}"/>
              </a:ext>
            </a:extLst>
          </p:cNvPr>
          <p:cNvSpPr txBox="1"/>
          <p:nvPr/>
        </p:nvSpPr>
        <p:spPr>
          <a:xfrm>
            <a:off x="9712643" y="3721031"/>
            <a:ext cx="173220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7030A0"/>
                </a:solidFill>
                <a:effectLst/>
                <a:uLnTx/>
                <a:uFillTx/>
                <a:latin typeface="Arial" panose="020B0604020202020204" pitchFamily="34" charset="0"/>
                <a:ea typeface="微软雅黑 Light" panose="020B0502040204020203" pitchFamily="34" charset="-122"/>
                <a:cs typeface="Arial" panose="020B0604020202020204" pitchFamily="34" charset="0"/>
              </a:rPr>
              <a:t>Guidelines</a:t>
            </a:r>
            <a:endParaRPr kumimoji="0" lang="zh-CN" altLang="en-US" sz="1800" b="1" i="0" u="none" strike="noStrike" kern="1200" cap="none" spc="0" normalizeH="0" baseline="0" noProof="0" dirty="0">
              <a:ln>
                <a:noFill/>
              </a:ln>
              <a:solidFill>
                <a:srgbClr val="7030A0"/>
              </a:solidFill>
              <a:effectLst/>
              <a:uLnTx/>
              <a:uFillTx/>
              <a:latin typeface="Arial" panose="020B0604020202020204" pitchFamily="34" charset="0"/>
              <a:ea typeface="等线" panose="02010600030101010101" pitchFamily="2" charset="-122"/>
              <a:cs typeface="Arial" panose="020B0604020202020204" pitchFamily="34" charset="0"/>
            </a:endParaRPr>
          </a:p>
        </p:txBody>
      </p:sp>
    </p:spTree>
    <p:custDataLst>
      <p:tags r:id="rId1"/>
    </p:custDataLst>
    <p:extLst>
      <p:ext uri="{BB962C8B-B14F-4D97-AF65-F5344CB8AC3E}">
        <p14:creationId xmlns:p14="http://schemas.microsoft.com/office/powerpoint/2010/main" val="688779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D40DC-0D2D-2C1B-D046-98802D63E9BA}"/>
            </a:ext>
          </a:extLst>
        </p:cNvPr>
        <p:cNvGrpSpPr/>
        <p:nvPr/>
      </p:nvGrpSpPr>
      <p:grpSpPr>
        <a:xfrm>
          <a:off x="0" y="0"/>
          <a:ext cx="0" cy="0"/>
          <a:chOff x="0" y="0"/>
          <a:chExt cx="0" cy="0"/>
        </a:xfrm>
      </p:grpSpPr>
      <p:sp>
        <p:nvSpPr>
          <p:cNvPr id="87" name="矩形 86">
            <a:extLst>
              <a:ext uri="{FF2B5EF4-FFF2-40B4-BE49-F238E27FC236}">
                <a16:creationId xmlns:a16="http://schemas.microsoft.com/office/drawing/2014/main" id="{638D6E4F-3BDA-59D6-3ACB-82959B7129DF}"/>
              </a:ext>
            </a:extLst>
          </p:cNvPr>
          <p:cNvSpPr/>
          <p:nvPr/>
        </p:nvSpPr>
        <p:spPr>
          <a:xfrm rot="5400000" flipH="1">
            <a:off x="6058346" y="-4848023"/>
            <a:ext cx="71540" cy="12191998"/>
          </a:xfrm>
          <a:prstGeom prst="rect">
            <a:avLst/>
          </a:prstGeom>
          <a:solidFill>
            <a:srgbClr val="580C6E">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5" name="矩形 4">
            <a:extLst>
              <a:ext uri="{FF2B5EF4-FFF2-40B4-BE49-F238E27FC236}">
                <a16:creationId xmlns:a16="http://schemas.microsoft.com/office/drawing/2014/main" id="{C48ACD89-2F0D-3C8C-9CE7-0186FB8BCD72}"/>
              </a:ext>
            </a:extLst>
          </p:cNvPr>
          <p:cNvSpPr/>
          <p:nvPr/>
        </p:nvSpPr>
        <p:spPr>
          <a:xfrm>
            <a:off x="3239171" y="1283746"/>
            <a:ext cx="516872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1" i="0" u="none" strike="noStrike" kern="1200" cap="none" spc="0" normalizeH="0" baseline="0" noProof="0" dirty="0">
              <a:ln>
                <a:noFill/>
              </a:ln>
              <a:solidFill>
                <a:srgbClr val="580C6E"/>
              </a:solidFill>
              <a:effectLst/>
              <a:uLnTx/>
              <a:uFillTx/>
              <a:latin typeface="等线"/>
              <a:ea typeface="等线" panose="02010600030101010101" pitchFamily="2" charset="-122"/>
              <a:cs typeface="+mn-cs"/>
            </a:endParaRPr>
          </a:p>
        </p:txBody>
      </p:sp>
      <p:sp>
        <p:nvSpPr>
          <p:cNvPr id="15" name="矩形 14">
            <a:extLst>
              <a:ext uri="{FF2B5EF4-FFF2-40B4-BE49-F238E27FC236}">
                <a16:creationId xmlns:a16="http://schemas.microsoft.com/office/drawing/2014/main" id="{2EA24825-6E2A-CADA-5BD8-F08FB916DBFD}"/>
              </a:ext>
            </a:extLst>
          </p:cNvPr>
          <p:cNvSpPr/>
          <p:nvPr/>
        </p:nvSpPr>
        <p:spPr>
          <a:xfrm>
            <a:off x="341541" y="1489664"/>
            <a:ext cx="11508917" cy="5224507"/>
          </a:xfrm>
          <a:prstGeom prst="rect">
            <a:avLst/>
          </a:prstGeom>
          <a:ln>
            <a:solidFill>
              <a:srgbClr val="C00000"/>
            </a:solidFill>
          </a:ln>
        </p:spPr>
        <p:txBody>
          <a:bodyPr wrap="square" numCol="2">
            <a:spAutoFit/>
          </a:bodyPr>
          <a:lstStyle/>
          <a:p>
            <a:pPr marL="342900" lvl="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Adopt Climate Considerations into Practice</a:t>
            </a:r>
          </a:p>
          <a:p>
            <a:pPr marL="342900" lvl="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Exercise ethical leadership</a:t>
            </a:r>
          </a:p>
          <a:p>
            <a:pPr marL="34290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Respect human rights and ensure solutions do not disproportionately affect marginalized or vulnerable groups</a:t>
            </a: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Arial" panose="020B0604020202020204" pitchFamily="34" charset="0"/>
            </a:endParaRPr>
          </a:p>
          <a:p>
            <a:pPr marL="34290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Exercise engineering judgment</a:t>
            </a: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Arial" panose="020B0604020202020204" pitchFamily="34" charset="0"/>
            </a:endParaRPr>
          </a:p>
          <a:p>
            <a:pPr marL="342900" lvl="0" indent="-342900">
              <a:lnSpc>
                <a:spcPct val="150000"/>
              </a:lnSpc>
              <a:buFont typeface="+mj-lt"/>
              <a:buAutoNum type="arabicPeriod"/>
              <a:defRPr/>
            </a:pPr>
            <a:r>
              <a:rPr lang="en-US" sz="1600" b="1" dirty="0">
                <a:latin typeface="Arial" panose="020B0604020202020204" pitchFamily="34" charset="0"/>
                <a:cs typeface="Arial" panose="020B0604020202020204" pitchFamily="34" charset="0"/>
              </a:rPr>
              <a:t>Exercise precautionary measures considering climate uncertainty</a:t>
            </a:r>
          </a:p>
          <a:p>
            <a:pPr marL="34290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Be aware of potential legal liability</a:t>
            </a: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Arial" panose="020B0604020202020204" pitchFamily="34" charset="0"/>
            </a:endParaRPr>
          </a:p>
          <a:p>
            <a:pPr marL="34290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Interpret and specify climate information</a:t>
            </a: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Arial" panose="020B0604020202020204" pitchFamily="34" charset="0"/>
            </a:endParaRPr>
          </a:p>
          <a:p>
            <a:pPr marL="342900" lvl="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Review the adequacy and application of locally applicable codes, standards and guidelines</a:t>
            </a:r>
          </a:p>
          <a:p>
            <a:pPr marL="34290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Work with multi-disciplinary and multi-stakeholder teams</a:t>
            </a: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Arial" panose="020B0604020202020204" pitchFamily="34" charset="0"/>
            </a:endParaRPr>
          </a:p>
          <a:p>
            <a:pPr marL="34290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Plan for the infrastructure service life (life cycle) </a:t>
            </a:r>
            <a:endParaRPr lang="en-GB"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Use risk management to pro-actively address climate uncertainties</a:t>
            </a:r>
            <a:endParaRPr lang="en-GB"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Enhance the climate resilience of infrastructures and engineered systems</a:t>
            </a:r>
            <a:endParaRPr lang="en-GB"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Design and implement solutions, including nature-based, that consider long-term environmental, economic, and social impacts</a:t>
            </a:r>
            <a:endParaRPr lang="en-GB"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Use effective language and communicate decisions clearly</a:t>
            </a:r>
          </a:p>
          <a:p>
            <a:pPr marL="342900" indent="-342900">
              <a:lnSpc>
                <a:spcPct val="150000"/>
              </a:lnSpc>
              <a:buFont typeface="+mj-lt"/>
              <a:buAutoNum type="arabicPeriod"/>
              <a:defRPr/>
            </a:pPr>
            <a:r>
              <a:rPr lang="en-CA" sz="1600" b="1" dirty="0">
                <a:latin typeface="Arial" panose="020B0604020202020204" pitchFamily="34" charset="0"/>
                <a:cs typeface="Arial" panose="020B0604020202020204" pitchFamily="34" charset="0"/>
              </a:rPr>
              <a:t>Engage in lifelong learning and ongoing engagement to stay current with evolving climate science, climate resilient technologies, standards, tools and methods</a:t>
            </a:r>
            <a:endParaRPr lang="en-GB" sz="1600" dirty="0">
              <a:latin typeface="Arial" panose="020B0604020202020204" pitchFamily="34" charset="0"/>
              <a:cs typeface="Arial" panose="020B0604020202020204" pitchFamily="34" charset="0"/>
            </a:endParaRPr>
          </a:p>
        </p:txBody>
      </p:sp>
      <p:sp>
        <p:nvSpPr>
          <p:cNvPr id="6" name="标题 5">
            <a:extLst>
              <a:ext uri="{FF2B5EF4-FFF2-40B4-BE49-F238E27FC236}">
                <a16:creationId xmlns:a16="http://schemas.microsoft.com/office/drawing/2014/main" id="{CE755832-A089-0EE6-28D8-55753CFB72A4}"/>
              </a:ext>
            </a:extLst>
          </p:cNvPr>
          <p:cNvSpPr>
            <a:spLocks noGrp="1"/>
          </p:cNvSpPr>
          <p:nvPr>
            <p:ph type="title"/>
          </p:nvPr>
        </p:nvSpPr>
        <p:spPr>
          <a:xfrm>
            <a:off x="1450321" y="-41817"/>
            <a:ext cx="11165541" cy="1325563"/>
          </a:xfrm>
        </p:spPr>
        <p:txBody>
          <a:bodyPr>
            <a:normAutofit/>
          </a:bodyPr>
          <a:lstStyle/>
          <a:p>
            <a:r>
              <a:rPr lang="en-CA" sz="2400" b="1" dirty="0">
                <a:latin typeface="Arial" panose="020B0604020202020204" pitchFamily="34" charset="0"/>
                <a:cs typeface="Arial" panose="020B0604020202020204" pitchFamily="34" charset="0"/>
              </a:rPr>
              <a:t>WFEO Model Code of Practice: Climate Adaptation and Resilience for Engineers 		</a:t>
            </a:r>
            <a:r>
              <a:rPr lang="en-CA" sz="2400" b="1">
                <a:latin typeface="Arial" panose="020B0604020202020204" pitchFamily="34" charset="0"/>
                <a:cs typeface="Arial" panose="020B0604020202020204" pitchFamily="34" charset="0"/>
              </a:rPr>
              <a:t>   </a:t>
            </a:r>
            <a:br>
              <a:rPr lang="en-CA" sz="2400" b="1">
                <a:latin typeface="Arial" panose="020B0604020202020204" pitchFamily="34" charset="0"/>
                <a:cs typeface="Arial" panose="020B0604020202020204" pitchFamily="34" charset="0"/>
              </a:rPr>
            </a:br>
            <a:r>
              <a:rPr lang="en-CA" sz="2400" b="1">
                <a:latin typeface="Arial" panose="020B0604020202020204" pitchFamily="34" charset="0"/>
                <a:cs typeface="Arial" panose="020B0604020202020204" pitchFamily="34" charset="0"/>
              </a:rPr>
              <a:t>			     </a:t>
            </a:r>
            <a:r>
              <a:rPr lang="en-US" altLang="zh-CN" sz="2400" b="1">
                <a:solidFill>
                  <a:srgbClr val="580C6E"/>
                </a:solidFill>
                <a:latin typeface="Arial" panose="020B0604020202020204" pitchFamily="34" charset="0"/>
                <a:ea typeface="等线" panose="02010600030101010101" pitchFamily="2" charset="-122"/>
                <a:cs typeface="Arial" panose="020B0604020202020204" pitchFamily="34" charset="0"/>
              </a:rPr>
              <a:t>15 </a:t>
            </a:r>
            <a:r>
              <a:rPr lang="en-US" altLang="zh-CN" sz="2400" b="1" dirty="0">
                <a:solidFill>
                  <a:srgbClr val="580C6E"/>
                </a:solidFill>
                <a:latin typeface="Arial" panose="020B0604020202020204" pitchFamily="34" charset="0"/>
                <a:ea typeface="等线" panose="02010600030101010101" pitchFamily="2" charset="-122"/>
                <a:cs typeface="Arial" panose="020B0604020202020204" pitchFamily="34" charset="0"/>
              </a:rPr>
              <a:t>Guidelines</a:t>
            </a:r>
            <a:endParaRPr lang="zh-CN" altLang="en-US" sz="24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91754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ICON" val="#370237;"/>
</p:tagLst>
</file>

<file path=ppt/tags/tag2.xml><?xml version="1.0" encoding="utf-8"?>
<p:tagLst xmlns:a="http://schemas.openxmlformats.org/drawingml/2006/main" xmlns:r="http://schemas.openxmlformats.org/officeDocument/2006/relationships" xmlns:p="http://schemas.openxmlformats.org/presentationml/2006/main">
  <p:tag name="ISLIDE.ICON" val="#3702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4d2b23-fca7-4089-9fd7-23ab03af1a7a}" enabled="0" method="" siteId="{114d2b23-fca7-4089-9fd7-23ab03af1a7a}" removed="1"/>
</clbl:labelList>
</file>

<file path=docProps/app.xml><?xml version="1.0" encoding="utf-8"?>
<Properties xmlns="http://schemas.openxmlformats.org/officeDocument/2006/extended-properties" xmlns:vt="http://schemas.openxmlformats.org/officeDocument/2006/docPropsVTypes">
  <TotalTime>594</TotalTime>
  <Words>1855</Words>
  <Application>Microsoft Office PowerPoint</Application>
  <PresentationFormat>Widescreen</PresentationFormat>
  <Paragraphs>115</Paragraphs>
  <Slides>3</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vt:i4>
      </vt:variant>
    </vt:vector>
  </HeadingPairs>
  <TitlesOfParts>
    <vt:vector size="13" baseType="lpstr">
      <vt:lpstr>等线</vt:lpstr>
      <vt:lpstr>等线 Light</vt:lpstr>
      <vt:lpstr>微软雅黑 Light</vt:lpstr>
      <vt:lpstr>Arial</vt:lpstr>
      <vt:lpstr>Calibri</vt:lpstr>
      <vt:lpstr>Calibri Light</vt:lpstr>
      <vt:lpstr>Goudy Old Style</vt:lpstr>
      <vt:lpstr>Wingdings</vt:lpstr>
      <vt:lpstr>Office Theme</vt:lpstr>
      <vt:lpstr>Office 主题​​</vt:lpstr>
      <vt:lpstr>Working Group on Engineering and  Climate Change</vt:lpstr>
      <vt:lpstr>WFEO Climate Change Mitigation Best Practice Project</vt:lpstr>
      <vt:lpstr>WFEO Model Code of Practice: Climate Adaptation and Resilience for Engineers               15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 and COP26</dc:title>
  <dc:creator>Katie Momber</dc:creator>
  <cp:lastModifiedBy>Stronati, Davide</cp:lastModifiedBy>
  <cp:revision>4</cp:revision>
  <dcterms:created xsi:type="dcterms:W3CDTF">2022-01-25T15:06:35Z</dcterms:created>
  <dcterms:modified xsi:type="dcterms:W3CDTF">2025-10-07T12:37:07Z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2fffcc-0b75-4fc5-9391-81f23a104fec_Enabled">
    <vt:lpwstr>true</vt:lpwstr>
  </property>
  <property fmtid="{D5CDD505-2E9C-101B-9397-08002B2CF9AE}" pid="3" name="MSIP_Label_002fffcc-0b75-4fc5-9391-81f23a104fec_SetDate">
    <vt:lpwstr>2023-02-10T17:42:18Z</vt:lpwstr>
  </property>
  <property fmtid="{D5CDD505-2E9C-101B-9397-08002B2CF9AE}" pid="4" name="MSIP_Label_002fffcc-0b75-4fc5-9391-81f23a104fec_Method">
    <vt:lpwstr>Privileged</vt:lpwstr>
  </property>
  <property fmtid="{D5CDD505-2E9C-101B-9397-08002B2CF9AE}" pid="5" name="MSIP_Label_002fffcc-0b75-4fc5-9391-81f23a104fec_Name">
    <vt:lpwstr>OFFICIAL (not marked)</vt:lpwstr>
  </property>
  <property fmtid="{D5CDD505-2E9C-101B-9397-08002B2CF9AE}" pid="6" name="MSIP_Label_002fffcc-0b75-4fc5-9391-81f23a104fec_SiteId">
    <vt:lpwstr>ee032e7f-73e4-457a-a0c4-cfbe17e33ceb</vt:lpwstr>
  </property>
  <property fmtid="{D5CDD505-2E9C-101B-9397-08002B2CF9AE}" pid="7" name="MSIP_Label_002fffcc-0b75-4fc5-9391-81f23a104fec_ActionId">
    <vt:lpwstr>25933abb-7d66-4f3b-a214-418347f226d7</vt:lpwstr>
  </property>
  <property fmtid="{D5CDD505-2E9C-101B-9397-08002B2CF9AE}" pid="8" name="MSIP_Label_002fffcc-0b75-4fc5-9391-81f23a104fec_ContentBits">
    <vt:lpwstr>0</vt:lpwstr>
  </property>
</Properties>
</file>