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4" r:id="rId5"/>
    <p:sldMasterId id="2147483733" r:id="rId6"/>
    <p:sldMasterId id="2147483735" r:id="rId7"/>
    <p:sldMasterId id="2147483755" r:id="rId8"/>
    <p:sldMasterId id="2147483782" r:id="rId9"/>
    <p:sldMasterId id="2147483794" r:id="rId10"/>
    <p:sldMasterId id="2147483806" r:id="rId11"/>
  </p:sldMasterIdLst>
  <p:notesMasterIdLst>
    <p:notesMasterId r:id="rId50"/>
  </p:notesMasterIdLst>
  <p:sldIdLst>
    <p:sldId id="3902" r:id="rId12"/>
    <p:sldId id="267" r:id="rId13"/>
    <p:sldId id="268" r:id="rId14"/>
    <p:sldId id="269" r:id="rId15"/>
    <p:sldId id="270" r:id="rId16"/>
    <p:sldId id="271" r:id="rId17"/>
    <p:sldId id="272" r:id="rId18"/>
    <p:sldId id="273" r:id="rId19"/>
    <p:sldId id="274" r:id="rId20"/>
    <p:sldId id="275" r:id="rId21"/>
    <p:sldId id="276" r:id="rId22"/>
    <p:sldId id="277" r:id="rId23"/>
    <p:sldId id="3905" r:id="rId24"/>
    <p:sldId id="3906" r:id="rId25"/>
    <p:sldId id="3907" r:id="rId26"/>
    <p:sldId id="259" r:id="rId27"/>
    <p:sldId id="263" r:id="rId28"/>
    <p:sldId id="3908" r:id="rId29"/>
    <p:sldId id="256" r:id="rId30"/>
    <p:sldId id="3895" r:id="rId31"/>
    <p:sldId id="3896" r:id="rId32"/>
    <p:sldId id="3897" r:id="rId33"/>
    <p:sldId id="3898" r:id="rId34"/>
    <p:sldId id="3899" r:id="rId35"/>
    <p:sldId id="3904" r:id="rId36"/>
    <p:sldId id="730" r:id="rId37"/>
    <p:sldId id="731" r:id="rId38"/>
    <p:sldId id="746" r:id="rId39"/>
    <p:sldId id="747" r:id="rId40"/>
    <p:sldId id="732" r:id="rId41"/>
    <p:sldId id="756" r:id="rId42"/>
    <p:sldId id="755" r:id="rId43"/>
    <p:sldId id="757" r:id="rId44"/>
    <p:sldId id="736" r:id="rId45"/>
    <p:sldId id="713" r:id="rId46"/>
    <p:sldId id="3909" r:id="rId47"/>
    <p:sldId id="3910" r:id="rId48"/>
    <p:sldId id="378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8AED33-45B4-034E-2D87-0DA15EF969B1}" name="Beena Chester" initials="BC" userId="S::bchester@resiliencefirst.co.uk::2b24b71c-c670-4327-81f7-48fafa3bf7e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nger, Heather" initials="UH" lastIdx="1" clrIdx="0">
    <p:extLst>
      <p:ext uri="{19B8F6BF-5375-455C-9EA6-DF929625EA0E}">
        <p15:presenceInfo xmlns:p15="http://schemas.microsoft.com/office/powerpoint/2012/main" userId="S::Heather.Unger@wsp.com::3ed1ad13-aa17-4633-b632-cd2a179e7c43" providerId="AD"/>
      </p:ext>
    </p:extLst>
  </p:cmAuthor>
  <p:cmAuthor id="2" name="Juliet Mian" initials="JM" lastIdx="8" clrIdx="1">
    <p:extLst>
      <p:ext uri="{19B8F6BF-5375-455C-9EA6-DF929625EA0E}">
        <p15:presenceInfo xmlns:p15="http://schemas.microsoft.com/office/powerpoint/2012/main" userId="S::juliet.mian@arup.com::de53d1bb-01d4-4c0c-a3b7-e50034db2ba5" providerId="AD"/>
      </p:ext>
    </p:extLst>
  </p:cmAuthor>
  <p:cmAuthor id="3" name="Savina Carluccio" initials="SC" lastIdx="25" clrIdx="2">
    <p:extLst>
      <p:ext uri="{19B8F6BF-5375-455C-9EA6-DF929625EA0E}">
        <p15:presenceInfo xmlns:p15="http://schemas.microsoft.com/office/powerpoint/2012/main" userId="S::savina.carluccio@arup.com::fa668c63-dfcd-4137-94c1-fea79e93de92" providerId="AD"/>
      </p:ext>
    </p:extLst>
  </p:cmAuthor>
  <p:cmAuthor id="4" name="Kerem Yilmaz" initials="KY" lastIdx="29" clrIdx="3">
    <p:extLst>
      <p:ext uri="{19B8F6BF-5375-455C-9EA6-DF929625EA0E}">
        <p15:presenceInfo xmlns:p15="http://schemas.microsoft.com/office/powerpoint/2012/main" userId="S::kerem.yilmaz@resilienceshift.org::739c7832-a7a1-4d2e-9db4-511a86d76d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EF4136"/>
    <a:srgbClr val="44546A"/>
    <a:srgbClr val="D1CFCF"/>
    <a:srgbClr val="898989"/>
    <a:srgbClr val="B42B00"/>
    <a:srgbClr val="005E5F"/>
    <a:srgbClr val="EEB6B1"/>
    <a:srgbClr val="E0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4DC7E3-E049-AD21-5F92-DAD0A5F523EE}" v="1" dt="2024-03-14T13:48:59.838"/>
    <p1510:client id="{34BDAED3-5131-074E-8F34-A11694864CBD}" v="106" dt="2024-03-14T11:58:07.651"/>
    <p1510:client id="{B841EC48-80AF-4463-A623-73A961F4EB32}" v="148" dt="2024-03-14T11:52:57.0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5229" autoAdjust="0"/>
  </p:normalViewPr>
  <p:slideViewPr>
    <p:cSldViewPr snapToGrid="0">
      <p:cViewPr>
        <p:scale>
          <a:sx n="75" d="100"/>
          <a:sy n="75" d="100"/>
        </p:scale>
        <p:origin x="1962" y="4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34BDAED3-5131-074E-8F34-A11694864CBD}"/>
    <pc:docChg chg="modSld">
      <pc:chgData name="" userId="" providerId="" clId="Web-{34BDAED3-5131-074E-8F34-A11694864CBD}" dt="2024-03-14T11:22:28.298" v="0" actId="1076"/>
      <pc:docMkLst>
        <pc:docMk/>
      </pc:docMkLst>
      <pc:sldChg chg="modSp">
        <pc:chgData name="" userId="" providerId="" clId="Web-{34BDAED3-5131-074E-8F34-A11694864CBD}" dt="2024-03-14T11:22:28.298" v="0" actId="1076"/>
        <pc:sldMkLst>
          <pc:docMk/>
          <pc:sldMk cId="3274022187" sldId="3902"/>
        </pc:sldMkLst>
        <pc:picChg chg="mod">
          <ac:chgData name="" userId="" providerId="" clId="Web-{34BDAED3-5131-074E-8F34-A11694864CBD}" dt="2024-03-14T11:22:28.298" v="0" actId="1076"/>
          <ac:picMkLst>
            <pc:docMk/>
            <pc:sldMk cId="3274022187" sldId="3902"/>
            <ac:picMk id="1026" creationId="{9B8C5287-4D76-4683-62AE-80D8BAA3E328}"/>
          </ac:picMkLst>
        </pc:picChg>
      </pc:sldChg>
    </pc:docChg>
  </pc:docChgLst>
  <pc:docChgLst>
    <pc:chgData name="Billie Donovan" userId="afc7b1cf-938a-4742-b061-0797fa0ec850" providerId="ADAL" clId="{B841EC48-80AF-4463-A623-73A961F4EB32}"/>
    <pc:docChg chg="undo custSel delSld modSld">
      <pc:chgData name="Billie Donovan" userId="afc7b1cf-938a-4742-b061-0797fa0ec850" providerId="ADAL" clId="{B841EC48-80AF-4463-A623-73A961F4EB32}" dt="2024-03-14T13:56:01.775" v="240" actId="1076"/>
      <pc:docMkLst>
        <pc:docMk/>
      </pc:docMkLst>
      <pc:sldChg chg="modSp mod">
        <pc:chgData name="Billie Donovan" userId="afc7b1cf-938a-4742-b061-0797fa0ec850" providerId="ADAL" clId="{B841EC48-80AF-4463-A623-73A961F4EB32}" dt="2024-03-14T12:54:00.235" v="190" actId="20577"/>
        <pc:sldMkLst>
          <pc:docMk/>
          <pc:sldMk cId="0" sldId="259"/>
        </pc:sldMkLst>
        <pc:spChg chg="mod">
          <ac:chgData name="Billie Donovan" userId="afc7b1cf-938a-4742-b061-0797fa0ec850" providerId="ADAL" clId="{B841EC48-80AF-4463-A623-73A961F4EB32}" dt="2024-03-14T12:54:00.235" v="190" actId="20577"/>
          <ac:spMkLst>
            <pc:docMk/>
            <pc:sldMk cId="0" sldId="259"/>
            <ac:spMk id="114" creationId="{00000000-0000-0000-0000-000000000000}"/>
          </ac:spMkLst>
        </pc:spChg>
      </pc:sldChg>
      <pc:sldChg chg="addSp delSp modSp mod">
        <pc:chgData name="Billie Donovan" userId="afc7b1cf-938a-4742-b061-0797fa0ec850" providerId="ADAL" clId="{B841EC48-80AF-4463-A623-73A961F4EB32}" dt="2024-03-14T12:10:17.523" v="186" actId="20577"/>
        <pc:sldMkLst>
          <pc:docMk/>
          <pc:sldMk cId="3689603966" sldId="3782"/>
        </pc:sldMkLst>
        <pc:spChg chg="mod">
          <ac:chgData name="Billie Donovan" userId="afc7b1cf-938a-4742-b061-0797fa0ec850" providerId="ADAL" clId="{B841EC48-80AF-4463-A623-73A961F4EB32}" dt="2024-03-14T11:47:11.606" v="142" actId="1076"/>
          <ac:spMkLst>
            <pc:docMk/>
            <pc:sldMk cId="3689603966" sldId="3782"/>
            <ac:spMk id="6" creationId="{A53233CB-FFF7-A202-8C30-7D845DC8C3C2}"/>
          </ac:spMkLst>
        </pc:spChg>
        <pc:spChg chg="add del mod">
          <ac:chgData name="Billie Donovan" userId="afc7b1cf-938a-4742-b061-0797fa0ec850" providerId="ADAL" clId="{B841EC48-80AF-4463-A623-73A961F4EB32}" dt="2024-03-14T11:47:17.551" v="146" actId="1076"/>
          <ac:spMkLst>
            <pc:docMk/>
            <pc:sldMk cId="3689603966" sldId="3782"/>
            <ac:spMk id="9" creationId="{436B5C25-0315-A7B3-CC78-9958B8445718}"/>
          </ac:spMkLst>
        </pc:spChg>
        <pc:spChg chg="mod">
          <ac:chgData name="Billie Donovan" userId="afc7b1cf-938a-4742-b061-0797fa0ec850" providerId="ADAL" clId="{B841EC48-80AF-4463-A623-73A961F4EB32}" dt="2024-03-14T11:22:41.786" v="26" actId="21"/>
          <ac:spMkLst>
            <pc:docMk/>
            <pc:sldMk cId="3689603966" sldId="3782"/>
            <ac:spMk id="10" creationId="{EDD015B5-10B9-6D4B-44E7-AD3F7A61B57B}"/>
          </ac:spMkLst>
        </pc:spChg>
        <pc:spChg chg="mod">
          <ac:chgData name="Billie Donovan" userId="afc7b1cf-938a-4742-b061-0797fa0ec850" providerId="ADAL" clId="{B841EC48-80AF-4463-A623-73A961F4EB32}" dt="2024-03-14T11:51:54.152" v="161" actId="1076"/>
          <ac:spMkLst>
            <pc:docMk/>
            <pc:sldMk cId="3689603966" sldId="3782"/>
            <ac:spMk id="11" creationId="{98DE8F40-35FF-5D2F-130F-46DC4834F794}"/>
          </ac:spMkLst>
        </pc:spChg>
        <pc:spChg chg="mod">
          <ac:chgData name="Billie Donovan" userId="afc7b1cf-938a-4742-b061-0797fa0ec850" providerId="ADAL" clId="{B841EC48-80AF-4463-A623-73A961F4EB32}" dt="2024-03-14T12:10:17.523" v="186" actId="20577"/>
          <ac:spMkLst>
            <pc:docMk/>
            <pc:sldMk cId="3689603966" sldId="3782"/>
            <ac:spMk id="12" creationId="{AD242804-2133-43A2-8D81-BA3D89580884}"/>
          </ac:spMkLst>
        </pc:spChg>
        <pc:spChg chg="add mod">
          <ac:chgData name="Billie Donovan" userId="afc7b1cf-938a-4742-b061-0797fa0ec850" providerId="ADAL" clId="{B841EC48-80AF-4463-A623-73A961F4EB32}" dt="2024-03-14T11:52:11.543" v="163" actId="6549"/>
          <ac:spMkLst>
            <pc:docMk/>
            <pc:sldMk cId="3689603966" sldId="3782"/>
            <ac:spMk id="14" creationId="{63E77D7E-45FC-57FF-57E3-15B1BDEFEAFB}"/>
          </ac:spMkLst>
        </pc:spChg>
        <pc:picChg chg="del">
          <ac:chgData name="Billie Donovan" userId="afc7b1cf-938a-4742-b061-0797fa0ec850" providerId="ADAL" clId="{B841EC48-80AF-4463-A623-73A961F4EB32}" dt="2024-03-14T11:34:59.748" v="90" actId="478"/>
          <ac:picMkLst>
            <pc:docMk/>
            <pc:sldMk cId="3689603966" sldId="3782"/>
            <ac:picMk id="13" creationId="{ECE28BEE-D7B0-896E-D4C4-C7DC75A1CB5F}"/>
          </ac:picMkLst>
        </pc:picChg>
        <pc:picChg chg="add del mod">
          <ac:chgData name="Billie Donovan" userId="afc7b1cf-938a-4742-b061-0797fa0ec850" providerId="ADAL" clId="{B841EC48-80AF-4463-A623-73A961F4EB32}" dt="2024-03-14T11:29:35.592" v="45" actId="478"/>
          <ac:picMkLst>
            <pc:docMk/>
            <pc:sldMk cId="3689603966" sldId="3782"/>
            <ac:picMk id="16" creationId="{4FFE8D3A-3D6E-E7AE-283A-A3D12DD44422}"/>
          </ac:picMkLst>
        </pc:picChg>
        <pc:picChg chg="add mod">
          <ac:chgData name="Billie Donovan" userId="afc7b1cf-938a-4742-b061-0797fa0ec850" providerId="ADAL" clId="{B841EC48-80AF-4463-A623-73A961F4EB32}" dt="2024-03-14T11:29:59.055" v="57" actId="1076"/>
          <ac:picMkLst>
            <pc:docMk/>
            <pc:sldMk cId="3689603966" sldId="3782"/>
            <ac:picMk id="17" creationId="{36AF7C06-4720-74F2-4383-E3DD13E970C7}"/>
          </ac:picMkLst>
        </pc:picChg>
        <pc:picChg chg="add del mod">
          <ac:chgData name="Billie Donovan" userId="afc7b1cf-938a-4742-b061-0797fa0ec850" providerId="ADAL" clId="{B841EC48-80AF-4463-A623-73A961F4EB32}" dt="2024-03-14T11:29:49.699" v="54" actId="1076"/>
          <ac:picMkLst>
            <pc:docMk/>
            <pc:sldMk cId="3689603966" sldId="3782"/>
            <ac:picMk id="3074" creationId="{AF34A8C4-AC45-267E-3A14-CAF889E0E093}"/>
          </ac:picMkLst>
        </pc:picChg>
        <pc:picChg chg="add del mod">
          <ac:chgData name="Billie Donovan" userId="afc7b1cf-938a-4742-b061-0797fa0ec850" providerId="ADAL" clId="{B841EC48-80AF-4463-A623-73A961F4EB32}" dt="2024-03-14T11:33:24.062" v="79" actId="478"/>
          <ac:picMkLst>
            <pc:docMk/>
            <pc:sldMk cId="3689603966" sldId="3782"/>
            <ac:picMk id="3076" creationId="{1116B6AA-975B-F74C-5036-01D84F012948}"/>
          </ac:picMkLst>
        </pc:picChg>
      </pc:sldChg>
      <pc:sldChg chg="del">
        <pc:chgData name="Billie Donovan" userId="afc7b1cf-938a-4742-b061-0797fa0ec850" providerId="ADAL" clId="{B841EC48-80AF-4463-A623-73A961F4EB32}" dt="2024-03-14T11:52:57.003" v="164" actId="47"/>
        <pc:sldMkLst>
          <pc:docMk/>
          <pc:sldMk cId="4285511417" sldId="3901"/>
        </pc:sldMkLst>
      </pc:sldChg>
      <pc:sldChg chg="delSp modSp mod">
        <pc:chgData name="Billie Donovan" userId="afc7b1cf-938a-4742-b061-0797fa0ec850" providerId="ADAL" clId="{B841EC48-80AF-4463-A623-73A961F4EB32}" dt="2024-03-14T11:31:22.544" v="74" actId="14100"/>
        <pc:sldMkLst>
          <pc:docMk/>
          <pc:sldMk cId="3274022187" sldId="3902"/>
        </pc:sldMkLst>
        <pc:spChg chg="del mod">
          <ac:chgData name="Billie Donovan" userId="afc7b1cf-938a-4742-b061-0797fa0ec850" providerId="ADAL" clId="{B841EC48-80AF-4463-A623-73A961F4EB32}" dt="2024-03-14T11:30:36.220" v="59" actId="478"/>
          <ac:spMkLst>
            <pc:docMk/>
            <pc:sldMk cId="3274022187" sldId="3902"/>
            <ac:spMk id="2" creationId="{806D8E43-B72F-82C5-34B4-9B5C3C028E3D}"/>
          </ac:spMkLst>
        </pc:spChg>
        <pc:spChg chg="mod">
          <ac:chgData name="Billie Donovan" userId="afc7b1cf-938a-4742-b061-0797fa0ec850" providerId="ADAL" clId="{B841EC48-80AF-4463-A623-73A961F4EB32}" dt="2024-03-14T11:31:22.544" v="74" actId="14100"/>
          <ac:spMkLst>
            <pc:docMk/>
            <pc:sldMk cId="3274022187" sldId="3902"/>
            <ac:spMk id="3" creationId="{8BB7ADB9-F24F-586A-CC39-4A450142821A}"/>
          </ac:spMkLst>
        </pc:spChg>
        <pc:spChg chg="mod">
          <ac:chgData name="Billie Donovan" userId="afc7b1cf-938a-4742-b061-0797fa0ec850" providerId="ADAL" clId="{B841EC48-80AF-4463-A623-73A961F4EB32}" dt="2024-03-14T11:30:54.814" v="65" actId="1076"/>
          <ac:spMkLst>
            <pc:docMk/>
            <pc:sldMk cId="3274022187" sldId="3902"/>
            <ac:spMk id="6" creationId="{348E0D36-3488-E1BB-2E96-AD76EAD79A5E}"/>
          </ac:spMkLst>
        </pc:spChg>
        <pc:picChg chg="mod">
          <ac:chgData name="Billie Donovan" userId="afc7b1cf-938a-4742-b061-0797fa0ec850" providerId="ADAL" clId="{B841EC48-80AF-4463-A623-73A961F4EB32}" dt="2024-03-14T11:19:34.014" v="2" actId="1076"/>
          <ac:picMkLst>
            <pc:docMk/>
            <pc:sldMk cId="3274022187" sldId="3902"/>
            <ac:picMk id="1026" creationId="{9B8C5287-4D76-4683-62AE-80D8BAA3E328}"/>
          </ac:picMkLst>
        </pc:picChg>
      </pc:sldChg>
      <pc:sldChg chg="modSp mod">
        <pc:chgData name="Billie Donovan" userId="afc7b1cf-938a-4742-b061-0797fa0ec850" providerId="ADAL" clId="{B841EC48-80AF-4463-A623-73A961F4EB32}" dt="2024-03-14T13:56:01.775" v="240" actId="1076"/>
        <pc:sldMkLst>
          <pc:docMk/>
          <pc:sldMk cId="2942875673" sldId="3910"/>
        </pc:sldMkLst>
        <pc:spChg chg="mod">
          <ac:chgData name="Billie Donovan" userId="afc7b1cf-938a-4742-b061-0797fa0ec850" providerId="ADAL" clId="{B841EC48-80AF-4463-A623-73A961F4EB32}" dt="2024-03-14T13:56:01.775" v="240" actId="1076"/>
          <ac:spMkLst>
            <pc:docMk/>
            <pc:sldMk cId="2942875673" sldId="3910"/>
            <ac:spMk id="3" creationId="{87EEC6E5-43A8-72E1-BED1-26E7A5FF2F83}"/>
          </ac:spMkLst>
        </pc:spChg>
      </pc:sldChg>
      <pc:sldChg chg="del">
        <pc:chgData name="Billie Donovan" userId="afc7b1cf-938a-4742-b061-0797fa0ec850" providerId="ADAL" clId="{B841EC48-80AF-4463-A623-73A961F4EB32}" dt="2024-03-14T11:23:43.484" v="37" actId="47"/>
        <pc:sldMkLst>
          <pc:docMk/>
          <pc:sldMk cId="2158551941" sldId="4042"/>
        </pc:sldMkLst>
      </pc:sldChg>
    </pc:docChg>
  </pc:docChgLst>
  <pc:docChgLst>
    <pc:chgData name="Gemma Cowan" userId="S::gemma.cowan_resiliencerisingglobal.org#ext#@icehub.onmicrosoft.com::2295a534-a33e-4ae7-983b-7330444a2811" providerId="AD" clId="Web-{254DC7E3-E049-AD21-5F92-DAD0A5F523EE}"/>
    <pc:docChg chg="modSld">
      <pc:chgData name="Gemma Cowan" userId="S::gemma.cowan_resiliencerisingglobal.org#ext#@icehub.onmicrosoft.com::2295a534-a33e-4ae7-983b-7330444a2811" providerId="AD" clId="Web-{254DC7E3-E049-AD21-5F92-DAD0A5F523EE}" dt="2024-03-14T13:48:59.838" v="0" actId="20577"/>
      <pc:docMkLst>
        <pc:docMk/>
      </pc:docMkLst>
      <pc:sldChg chg="modSp">
        <pc:chgData name="Gemma Cowan" userId="S::gemma.cowan_resiliencerisingglobal.org#ext#@icehub.onmicrosoft.com::2295a534-a33e-4ae7-983b-7330444a2811" providerId="AD" clId="Web-{254DC7E3-E049-AD21-5F92-DAD0A5F523EE}" dt="2024-03-14T13:48:59.838" v="0" actId="20577"/>
        <pc:sldMkLst>
          <pc:docMk/>
          <pc:sldMk cId="3689603966" sldId="3782"/>
        </pc:sldMkLst>
        <pc:spChg chg="mod">
          <ac:chgData name="Gemma Cowan" userId="S::gemma.cowan_resiliencerisingglobal.org#ext#@icehub.onmicrosoft.com::2295a534-a33e-4ae7-983b-7330444a2811" providerId="AD" clId="Web-{254DC7E3-E049-AD21-5F92-DAD0A5F523EE}" dt="2024-03-14T13:48:59.838" v="0" actId="20577"/>
          <ac:spMkLst>
            <pc:docMk/>
            <pc:sldMk cId="3689603966" sldId="3782"/>
            <ac:spMk id="12" creationId="{AD242804-2133-43A2-8D81-BA3D89580884}"/>
          </ac:spMkLst>
        </pc:spChg>
      </pc:sldChg>
    </pc:docChg>
  </pc:docChgLst>
  <pc:docChgLst>
    <pc:chgData name="Gemma Cowan" userId="S::gemma.cowan_resiliencerisingglobal.org#ext#@icehub.onmicrosoft.com::2295a534-a33e-4ae7-983b-7330444a2811" providerId="AD" clId="Web-{34BDAED3-5131-074E-8F34-A11694864CBD}"/>
    <pc:docChg chg="modSld">
      <pc:chgData name="Gemma Cowan" userId="S::gemma.cowan_resiliencerisingglobal.org#ext#@icehub.onmicrosoft.com::2295a534-a33e-4ae7-983b-7330444a2811" providerId="AD" clId="Web-{34BDAED3-5131-074E-8F34-A11694864CBD}" dt="2024-03-14T11:58:07.651" v="98" actId="20577"/>
      <pc:docMkLst>
        <pc:docMk/>
      </pc:docMkLst>
      <pc:sldChg chg="modSp">
        <pc:chgData name="Gemma Cowan" userId="S::gemma.cowan_resiliencerisingglobal.org#ext#@icehub.onmicrosoft.com::2295a534-a33e-4ae7-983b-7330444a2811" providerId="AD" clId="Web-{34BDAED3-5131-074E-8F34-A11694864CBD}" dt="2024-03-14T11:58:07.651" v="98" actId="20577"/>
        <pc:sldMkLst>
          <pc:docMk/>
          <pc:sldMk cId="3689603966" sldId="3782"/>
        </pc:sldMkLst>
        <pc:spChg chg="mod">
          <ac:chgData name="Gemma Cowan" userId="S::gemma.cowan_resiliencerisingglobal.org#ext#@icehub.onmicrosoft.com::2295a534-a33e-4ae7-983b-7330444a2811" providerId="AD" clId="Web-{34BDAED3-5131-074E-8F34-A11694864CBD}" dt="2024-03-14T11:40:21.124" v="84" actId="20577"/>
          <ac:spMkLst>
            <pc:docMk/>
            <pc:sldMk cId="3689603966" sldId="3782"/>
            <ac:spMk id="6" creationId="{A53233CB-FFF7-A202-8C30-7D845DC8C3C2}"/>
          </ac:spMkLst>
        </pc:spChg>
        <pc:spChg chg="mod">
          <ac:chgData name="Gemma Cowan" userId="S::gemma.cowan_resiliencerisingglobal.org#ext#@icehub.onmicrosoft.com::2295a534-a33e-4ae7-983b-7330444a2811" providerId="AD" clId="Web-{34BDAED3-5131-074E-8F34-A11694864CBD}" dt="2024-03-14T11:57:54.776" v="96" actId="20577"/>
          <ac:spMkLst>
            <pc:docMk/>
            <pc:sldMk cId="3689603966" sldId="3782"/>
            <ac:spMk id="10" creationId="{EDD015B5-10B9-6D4B-44E7-AD3F7A61B57B}"/>
          </ac:spMkLst>
        </pc:spChg>
        <pc:spChg chg="mod">
          <ac:chgData name="Gemma Cowan" userId="S::gemma.cowan_resiliencerisingglobal.org#ext#@icehub.onmicrosoft.com::2295a534-a33e-4ae7-983b-7330444a2811" providerId="AD" clId="Web-{34BDAED3-5131-074E-8F34-A11694864CBD}" dt="2024-03-14T11:58:07.651" v="98" actId="20577"/>
          <ac:spMkLst>
            <pc:docMk/>
            <pc:sldMk cId="3689603966" sldId="3782"/>
            <ac:spMk id="11" creationId="{98DE8F40-35FF-5D2F-130F-46DC4834F794}"/>
          </ac:spMkLst>
        </pc:spChg>
        <pc:spChg chg="mod">
          <ac:chgData name="Gemma Cowan" userId="S::gemma.cowan_resiliencerisingglobal.org#ext#@icehub.onmicrosoft.com::2295a534-a33e-4ae7-983b-7330444a2811" providerId="AD" clId="Web-{34BDAED3-5131-074E-8F34-A11694864CBD}" dt="2024-03-14T11:58:01.354" v="97" actId="20577"/>
          <ac:spMkLst>
            <pc:docMk/>
            <pc:sldMk cId="3689603966" sldId="3782"/>
            <ac:spMk id="12" creationId="{AD242804-2133-43A2-8D81-BA3D89580884}"/>
          </ac:spMkLst>
        </pc:spChg>
      </pc:sldChg>
      <pc:sldChg chg="addSp delSp modSp">
        <pc:chgData name="Gemma Cowan" userId="S::gemma.cowan_resiliencerisingglobal.org#ext#@icehub.onmicrosoft.com::2295a534-a33e-4ae7-983b-7330444a2811" providerId="AD" clId="Web-{34BDAED3-5131-074E-8F34-A11694864CBD}" dt="2024-03-14T11:34:03.536" v="59" actId="1076"/>
        <pc:sldMkLst>
          <pc:docMk/>
          <pc:sldMk cId="3274022187" sldId="3902"/>
        </pc:sldMkLst>
        <pc:spChg chg="mod">
          <ac:chgData name="Gemma Cowan" userId="S::gemma.cowan_resiliencerisingglobal.org#ext#@icehub.onmicrosoft.com::2295a534-a33e-4ae7-983b-7330444a2811" providerId="AD" clId="Web-{34BDAED3-5131-074E-8F34-A11694864CBD}" dt="2024-03-14T11:27:49.071" v="47" actId="20577"/>
          <ac:spMkLst>
            <pc:docMk/>
            <pc:sldMk cId="3274022187" sldId="3902"/>
            <ac:spMk id="2" creationId="{806D8E43-B72F-82C5-34B4-9B5C3C028E3D}"/>
          </ac:spMkLst>
        </pc:spChg>
        <pc:spChg chg="mod">
          <ac:chgData name="Gemma Cowan" userId="S::gemma.cowan_resiliencerisingglobal.org#ext#@icehub.onmicrosoft.com::2295a534-a33e-4ae7-983b-7330444a2811" providerId="AD" clId="Web-{34BDAED3-5131-074E-8F34-A11694864CBD}" dt="2024-03-14T11:34:03.536" v="59" actId="1076"/>
          <ac:spMkLst>
            <pc:docMk/>
            <pc:sldMk cId="3274022187" sldId="3902"/>
            <ac:spMk id="3" creationId="{8BB7ADB9-F24F-586A-CC39-4A450142821A}"/>
          </ac:spMkLst>
        </pc:spChg>
        <pc:spChg chg="add del">
          <ac:chgData name="Gemma Cowan" userId="S::gemma.cowan_resiliencerisingglobal.org#ext#@icehub.onmicrosoft.com::2295a534-a33e-4ae7-983b-7330444a2811" providerId="AD" clId="Web-{34BDAED3-5131-074E-8F34-A11694864CBD}" dt="2024-03-14T11:24:43.435" v="15"/>
          <ac:spMkLst>
            <pc:docMk/>
            <pc:sldMk cId="3274022187" sldId="3902"/>
            <ac:spMk id="4" creationId="{DFC911D8-15CA-5B21-045D-25C466419E82}"/>
          </ac:spMkLst>
        </pc:spChg>
        <pc:spChg chg="mod">
          <ac:chgData name="Gemma Cowan" userId="S::gemma.cowan_resiliencerisingglobal.org#ext#@icehub.onmicrosoft.com::2295a534-a33e-4ae7-983b-7330444a2811" providerId="AD" clId="Web-{34BDAED3-5131-074E-8F34-A11694864CBD}" dt="2024-03-14T11:33:40.216" v="58" actId="1076"/>
          <ac:spMkLst>
            <pc:docMk/>
            <pc:sldMk cId="3274022187" sldId="3902"/>
            <ac:spMk id="6" creationId="{348E0D36-3488-E1BB-2E96-AD76EAD79A5E}"/>
          </ac:spMkLst>
        </pc:spChg>
        <pc:spChg chg="add mod ord">
          <ac:chgData name="Gemma Cowan" userId="S::gemma.cowan_resiliencerisingglobal.org#ext#@icehub.onmicrosoft.com::2295a534-a33e-4ae7-983b-7330444a2811" providerId="AD" clId="Web-{34BDAED3-5131-074E-8F34-A11694864CBD}" dt="2024-03-14T11:25:46.032" v="28" actId="14100"/>
          <ac:spMkLst>
            <pc:docMk/>
            <pc:sldMk cId="3274022187" sldId="3902"/>
            <ac:spMk id="7" creationId="{352D2295-A024-8FA4-7755-FF61324FCBCF}"/>
          </ac:spMkLst>
        </pc:spChg>
        <pc:picChg chg="mod ord">
          <ac:chgData name="Gemma Cowan" userId="S::gemma.cowan_resiliencerisingglobal.org#ext#@icehub.onmicrosoft.com::2295a534-a33e-4ae7-983b-7330444a2811" providerId="AD" clId="Web-{34BDAED3-5131-074E-8F34-A11694864CBD}" dt="2024-03-14T11:27:35.945" v="44" actId="1076"/>
          <ac:picMkLst>
            <pc:docMk/>
            <pc:sldMk cId="3274022187" sldId="3902"/>
            <ac:picMk id="5" creationId="{D113D2A8-1EB9-D424-01CC-4217E662B471}"/>
          </ac:picMkLst>
        </pc:picChg>
        <pc:picChg chg="add mod">
          <ac:chgData name="Gemma Cowan" userId="S::gemma.cowan_resiliencerisingglobal.org#ext#@icehub.onmicrosoft.com::2295a534-a33e-4ae7-983b-7330444a2811" providerId="AD" clId="Web-{34BDAED3-5131-074E-8F34-A11694864CBD}" dt="2024-03-14T11:27:19.929" v="40" actId="1076"/>
          <ac:picMkLst>
            <pc:docMk/>
            <pc:sldMk cId="3274022187" sldId="3902"/>
            <ac:picMk id="8" creationId="{BBA6FC02-0D51-6FA0-A152-EFDEEE6D03D8}"/>
          </ac:picMkLst>
        </pc:picChg>
        <pc:picChg chg="mod">
          <ac:chgData name="Gemma Cowan" userId="S::gemma.cowan_resiliencerisingglobal.org#ext#@icehub.onmicrosoft.com::2295a534-a33e-4ae7-983b-7330444a2811" providerId="AD" clId="Web-{34BDAED3-5131-074E-8F34-A11694864CBD}" dt="2024-03-14T11:27:05.053" v="37" actId="1076"/>
          <ac:picMkLst>
            <pc:docMk/>
            <pc:sldMk cId="3274022187" sldId="3902"/>
            <ac:picMk id="16" creationId="{3705314D-BD2E-6A03-7626-2FE018869234}"/>
          </ac:picMkLst>
        </pc:picChg>
        <pc:picChg chg="mod">
          <ac:chgData name="Gemma Cowan" userId="S::gemma.cowan_resiliencerisingglobal.org#ext#@icehub.onmicrosoft.com::2295a534-a33e-4ae7-983b-7330444a2811" providerId="AD" clId="Web-{34BDAED3-5131-074E-8F34-A11694864CBD}" dt="2024-03-14T11:27:06.350" v="38" actId="1076"/>
          <ac:picMkLst>
            <pc:docMk/>
            <pc:sldMk cId="3274022187" sldId="3902"/>
            <ac:picMk id="1026" creationId="{9B8C5287-4D76-4683-62AE-80D8BAA3E32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0496B-0D56-45FD-8B71-4D92E9E7D150}" type="datetimeFigureOut">
              <a:rPr lang="en-GB" smtClean="0"/>
              <a:t>13/03/2024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6D076-6EA6-4BF3-B56C-5D25C13A9678}" type="slidenum">
              <a:rPr lang="en-GB" smtClean="0"/>
              <a:t>‹#›</a:t>
            </a:fld>
            <a:endParaRPr lang="en-GB"/>
          </a:p>
        </p:txBody>
      </p:sp>
    </p:spTree>
    <p:extLst>
      <p:ext uri="{BB962C8B-B14F-4D97-AF65-F5344CB8AC3E}">
        <p14:creationId xmlns:p14="http://schemas.microsoft.com/office/powerpoint/2010/main" val="3029907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1f3d396023d_0_60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8" name="Google Shape;1238;g1f3d396023d_0_6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1f3d396023d_0_26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0" name="Google Shape;1370;g1f3d396023d_0_26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1f3d396023d_0_18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9" name="Google Shape;1379;g1f3d396023d_0_18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Initiated and is a collaborative effort between </a:t>
            </a: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Gaps created through limited perspective</a:t>
            </a:r>
            <a:endParaRPr/>
          </a:p>
          <a:p>
            <a:pPr marL="0" lvl="0" indent="0" algn="l" rtl="0">
              <a:spcBef>
                <a:spcPts val="0"/>
              </a:spcBef>
              <a:spcAft>
                <a:spcPts val="0"/>
              </a:spcAft>
              <a:buNone/>
            </a:pPr>
            <a:endParaRPr/>
          </a:p>
          <a:p>
            <a:pPr marL="0" lvl="0" indent="0" algn="l" rtl="0">
              <a:spcBef>
                <a:spcPts val="0"/>
              </a:spcBef>
              <a:spcAft>
                <a:spcPts val="0"/>
              </a:spcAft>
              <a:buNone/>
            </a:pPr>
            <a:r>
              <a:rPr lang="en-US"/>
              <a:t>Through global interaction and engaging in the content we share. </a:t>
            </a:r>
            <a:endParaRPr/>
          </a:p>
          <a:p>
            <a:pPr marL="0" lvl="0" indent="0" algn="l" rtl="0">
              <a:spcBef>
                <a:spcPts val="0"/>
              </a:spcBef>
              <a:spcAft>
                <a:spcPts val="0"/>
              </a:spcAft>
              <a:buNone/>
            </a:pPr>
            <a:endParaRPr/>
          </a:p>
          <a:p>
            <a:pPr marL="0" lvl="0" indent="0" algn="l" rtl="0">
              <a:spcBef>
                <a:spcPts val="0"/>
              </a:spcBef>
              <a:spcAft>
                <a:spcPts val="0"/>
              </a:spcAft>
              <a:buNone/>
            </a:pPr>
            <a:r>
              <a:rPr lang="en-US"/>
              <a:t>Through capacity building and knowledge sharing we will be able to equip young engineers on how to be effective when it comes to climate action and what’s needed in our evolving industry</a:t>
            </a: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a:solidFill>
                  <a:srgbClr val="015651"/>
                </a:solidFill>
              </a:rPr>
              <a:t>-Young engineers perceive significant </a:t>
            </a:r>
            <a:r>
              <a:rPr lang="en-US" b="1" i="1">
                <a:solidFill>
                  <a:srgbClr val="015651"/>
                </a:solidFill>
              </a:rPr>
              <a:t>challenges in implementing sustainable practices</a:t>
            </a:r>
            <a:r>
              <a:rPr lang="en-US">
                <a:solidFill>
                  <a:srgbClr val="015651"/>
                </a:solidFill>
              </a:rPr>
              <a:t>, emphasizing concerns about </a:t>
            </a:r>
            <a:r>
              <a:rPr lang="en-US" b="1" i="1">
                <a:solidFill>
                  <a:srgbClr val="015651"/>
                </a:solidFill>
              </a:rPr>
              <a:t>inadequate resources and time allocation. </a:t>
            </a:r>
            <a:r>
              <a:rPr lang="en-US">
                <a:solidFill>
                  <a:srgbClr val="015651"/>
                </a:solidFill>
              </a:rPr>
              <a:t>Managers expressed more optimism about available support and resources.</a:t>
            </a:r>
            <a:endParaRPr>
              <a:solidFill>
                <a:srgbClr val="015651"/>
              </a:solidFill>
            </a:endParaRPr>
          </a:p>
          <a:p>
            <a:pPr marL="0" lvl="0" indent="0" algn="l" rtl="0">
              <a:lnSpc>
                <a:spcPct val="100000"/>
              </a:lnSpc>
              <a:spcBef>
                <a:spcPts val="0"/>
              </a:spcBef>
              <a:spcAft>
                <a:spcPts val="0"/>
              </a:spcAft>
              <a:buNone/>
            </a:pPr>
            <a:endParaRPr>
              <a:solidFill>
                <a:srgbClr val="015651"/>
              </a:solidFill>
            </a:endParaRPr>
          </a:p>
          <a:p>
            <a:pPr marL="0" lvl="0" indent="0" algn="l" rtl="0">
              <a:lnSpc>
                <a:spcPct val="100000"/>
              </a:lnSpc>
              <a:spcBef>
                <a:spcPts val="0"/>
              </a:spcBef>
              <a:spcAft>
                <a:spcPts val="0"/>
              </a:spcAft>
              <a:buNone/>
            </a:pPr>
            <a:r>
              <a:rPr lang="en-US">
                <a:solidFill>
                  <a:srgbClr val="015651"/>
                </a:solidFill>
              </a:rPr>
              <a:t>-Young engineers recognise the diverse benefits of additional training. </a:t>
            </a:r>
            <a:r>
              <a:rPr lang="en-US" b="1">
                <a:solidFill>
                  <a:srgbClr val="015651"/>
                </a:solidFill>
              </a:rPr>
              <a:t>Tailored upskilling initiatives are crucial</a:t>
            </a:r>
            <a:r>
              <a:rPr lang="en-US">
                <a:solidFill>
                  <a:srgbClr val="015651"/>
                </a:solidFill>
              </a:rPr>
              <a:t> as, there were varying opinions based on </a:t>
            </a:r>
            <a:r>
              <a:rPr lang="en-US" b="1" i="1">
                <a:solidFill>
                  <a:srgbClr val="015651"/>
                </a:solidFill>
              </a:rPr>
              <a:t>experience levels</a:t>
            </a:r>
            <a:r>
              <a:rPr lang="en-US" b="1">
                <a:solidFill>
                  <a:srgbClr val="015651"/>
                </a:solidFill>
              </a:rPr>
              <a:t> </a:t>
            </a:r>
            <a:r>
              <a:rPr lang="en-US">
                <a:solidFill>
                  <a:srgbClr val="015651"/>
                </a:solidFill>
              </a:rPr>
              <a:t>and</a:t>
            </a:r>
            <a:r>
              <a:rPr lang="en-US" b="1">
                <a:solidFill>
                  <a:srgbClr val="015651"/>
                </a:solidFill>
              </a:rPr>
              <a:t> </a:t>
            </a:r>
            <a:r>
              <a:rPr lang="en-US" b="1" i="1">
                <a:solidFill>
                  <a:srgbClr val="015651"/>
                </a:solidFill>
              </a:rPr>
              <a:t>regional contexts</a:t>
            </a:r>
            <a:r>
              <a:rPr lang="en-US">
                <a:solidFill>
                  <a:srgbClr val="015651"/>
                </a:solidFill>
              </a:rPr>
              <a:t>. Experienced engineers expressed that there are barriers, rooted in resistance to change.</a:t>
            </a:r>
            <a:endParaRPr>
              <a:solidFill>
                <a:srgbClr val="015651"/>
              </a:solidFill>
            </a:endParaRPr>
          </a:p>
          <a:p>
            <a:pPr marL="0" lvl="0" indent="0" algn="l" rtl="0">
              <a:lnSpc>
                <a:spcPct val="100000"/>
              </a:lnSpc>
              <a:spcBef>
                <a:spcPts val="0"/>
              </a:spcBef>
              <a:spcAft>
                <a:spcPts val="0"/>
              </a:spcAft>
              <a:buNone/>
            </a:pPr>
            <a:endParaRPr>
              <a:solidFill>
                <a:srgbClr val="015651"/>
              </a:solidFill>
            </a:endParaRPr>
          </a:p>
          <a:p>
            <a:pPr marL="0" lvl="0" indent="0" algn="l" rtl="0">
              <a:lnSpc>
                <a:spcPct val="100000"/>
              </a:lnSpc>
              <a:spcBef>
                <a:spcPts val="0"/>
              </a:spcBef>
              <a:spcAft>
                <a:spcPts val="0"/>
              </a:spcAft>
              <a:buNone/>
            </a:pPr>
            <a:r>
              <a:rPr lang="en-US">
                <a:solidFill>
                  <a:srgbClr val="015651"/>
                </a:solidFill>
              </a:rPr>
              <a:t>- Through upskilling young engineers' experience more </a:t>
            </a:r>
            <a:r>
              <a:rPr lang="en-US" b="1" i="1">
                <a:solidFill>
                  <a:srgbClr val="015651"/>
                </a:solidFill>
              </a:rPr>
              <a:t>job satisfaction</a:t>
            </a:r>
            <a:r>
              <a:rPr lang="en-US" i="1">
                <a:solidFill>
                  <a:srgbClr val="015651"/>
                </a:solidFill>
              </a:rPr>
              <a:t>, a </a:t>
            </a:r>
            <a:r>
              <a:rPr lang="en-US" b="1" i="1">
                <a:solidFill>
                  <a:srgbClr val="015651"/>
                </a:solidFill>
              </a:rPr>
              <a:t>sense of purpose</a:t>
            </a:r>
            <a:r>
              <a:rPr lang="en-US" i="1">
                <a:solidFill>
                  <a:srgbClr val="015651"/>
                </a:solidFill>
              </a:rPr>
              <a:t>,</a:t>
            </a:r>
            <a:r>
              <a:rPr lang="en-US">
                <a:solidFill>
                  <a:srgbClr val="015651"/>
                </a:solidFill>
              </a:rPr>
              <a:t> and </a:t>
            </a:r>
            <a:r>
              <a:rPr lang="en-US" b="1" i="1">
                <a:solidFill>
                  <a:srgbClr val="015651"/>
                </a:solidFill>
              </a:rPr>
              <a:t>professional growth</a:t>
            </a:r>
            <a:r>
              <a:rPr lang="en-US">
                <a:solidFill>
                  <a:srgbClr val="015651"/>
                </a:solidFill>
              </a:rPr>
              <a:t>, contributing to qualifications and increased responsibilities. Both managers and young engineers advocated for </a:t>
            </a:r>
            <a:r>
              <a:rPr lang="en-US" b="1" i="1">
                <a:solidFill>
                  <a:srgbClr val="015651"/>
                </a:solidFill>
              </a:rPr>
              <a:t>stronger initiatives to rapidly upskill the workforce in sustainable development</a:t>
            </a:r>
            <a:r>
              <a:rPr lang="en-US">
                <a:solidFill>
                  <a:srgbClr val="015651"/>
                </a:solidFill>
              </a:rPr>
              <a:t>, this was wonderfu and encouraging l to see on our end.</a:t>
            </a:r>
            <a:endParaRPr>
              <a:solidFill>
                <a:srgbClr val="015651"/>
              </a:solidFill>
            </a:endParaRPr>
          </a:p>
          <a:p>
            <a:pPr marL="0" lvl="0" indent="0" algn="l" rtl="0">
              <a:lnSpc>
                <a:spcPct val="100000"/>
              </a:lnSpc>
              <a:spcBef>
                <a:spcPts val="0"/>
              </a:spcBef>
              <a:spcAft>
                <a:spcPts val="0"/>
              </a:spcAft>
              <a:buNone/>
            </a:pPr>
            <a:endParaRPr>
              <a:solidFill>
                <a:srgbClr val="015651"/>
              </a:solidFill>
            </a:endParaRPr>
          </a:p>
          <a:p>
            <a:pPr marL="0" lvl="0" indent="0" algn="l" rtl="0">
              <a:lnSpc>
                <a:spcPct val="100000"/>
              </a:lnSpc>
              <a:spcBef>
                <a:spcPts val="0"/>
              </a:spcBef>
              <a:spcAft>
                <a:spcPts val="0"/>
              </a:spcAft>
              <a:buNone/>
            </a:pPr>
            <a:endParaRPr>
              <a:solidFill>
                <a:srgbClr val="015651"/>
              </a:solidFill>
            </a:endParaRPr>
          </a:p>
          <a:p>
            <a:pPr marL="0" lvl="0" indent="0" algn="l" rtl="0">
              <a:lnSpc>
                <a:spcPct val="100000"/>
              </a:lnSpc>
              <a:spcBef>
                <a:spcPts val="0"/>
              </a:spcBef>
              <a:spcAft>
                <a:spcPts val="0"/>
              </a:spcAft>
              <a:buClr>
                <a:schemeClr val="dk1"/>
              </a:buClr>
              <a:buSzPts val="1100"/>
              <a:buFont typeface="Arial"/>
              <a:buNone/>
            </a:pPr>
            <a:endParaRPr>
              <a:solidFill>
                <a:srgbClr val="015651"/>
              </a:solidFill>
            </a:endParaRPr>
          </a:p>
          <a:p>
            <a:pPr marL="0" lvl="0" indent="0" algn="l" rtl="0">
              <a:spcBef>
                <a:spcPts val="0"/>
              </a:spcBef>
              <a:spcAft>
                <a:spcPts val="0"/>
              </a:spcAft>
              <a:buNone/>
            </a:pPr>
            <a:endParaRPr/>
          </a:p>
        </p:txBody>
      </p:sp>
      <p:sp>
        <p:nvSpPr>
          <p:cNvPr id="101" name="Google Shape;10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Clr>
                <a:schemeClr val="dk1"/>
              </a:buClr>
              <a:buFont typeface="Arial"/>
              <a:buNone/>
            </a:pPr>
            <a:r>
              <a:rPr lang="en-US" sz="1000">
                <a:solidFill>
                  <a:srgbClr val="015651"/>
                </a:solidFill>
                <a:latin typeface="Montserrat"/>
                <a:ea typeface="Montserrat"/>
                <a:cs typeface="Montserrat"/>
                <a:sym typeface="Montserrat"/>
              </a:rPr>
              <a:t>We have a targeted program over the next </a:t>
            </a:r>
            <a:r>
              <a:rPr lang="en-US" sz="1000" b="1">
                <a:solidFill>
                  <a:srgbClr val="015651"/>
                </a:solidFill>
                <a:latin typeface="Montserrat"/>
                <a:ea typeface="Montserrat"/>
                <a:cs typeface="Montserrat"/>
                <a:sym typeface="Montserrat"/>
              </a:rPr>
              <a:t>12</a:t>
            </a:r>
            <a:r>
              <a:rPr lang="en-US" sz="1000">
                <a:solidFill>
                  <a:srgbClr val="015651"/>
                </a:solidFill>
                <a:latin typeface="Montserrat"/>
                <a:ea typeface="Montserrat"/>
                <a:cs typeface="Montserrat"/>
                <a:sym typeface="Montserrat"/>
              </a:rPr>
              <a:t> months which seeks to provide guidance and create  a platform for connection and knowledge-sharing within the sustainable development  community. </a:t>
            </a:r>
            <a:endParaRPr sz="1000"/>
          </a:p>
        </p:txBody>
      </p:sp>
      <p:sp>
        <p:nvSpPr>
          <p:cNvPr id="112" name="Google Shape;11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Poppins" panose="00000500000000000000" pitchFamily="2" charset="0"/>
                <a:ea typeface="Open Sans" pitchFamily="2" charset="0"/>
                <a:cs typeface="Poppins" panose="00000500000000000000" pitchFamily="2" charset="0"/>
              </a:rPr>
              <a:t>There is an urgent need to unlock funding for equitable, sustainable and resilient infrastructure across the globe and to </a:t>
            </a:r>
            <a:r>
              <a:rPr lang="en-US" sz="1200" dirty="0" err="1">
                <a:effectLst/>
                <a:latin typeface="Poppins" panose="00000500000000000000" pitchFamily="2" charset="0"/>
                <a:ea typeface="Open Sans" pitchFamily="2" charset="0"/>
                <a:cs typeface="Poppins" panose="00000500000000000000" pitchFamily="2" charset="0"/>
              </a:rPr>
              <a:t>prioritise</a:t>
            </a:r>
            <a:r>
              <a:rPr lang="en-US" sz="1200" dirty="0">
                <a:effectLst/>
                <a:latin typeface="Poppins" panose="00000500000000000000" pitchFamily="2" charset="0"/>
                <a:ea typeface="Open Sans" pitchFamily="2" charset="0"/>
                <a:cs typeface="Poppins" panose="00000500000000000000" pitchFamily="2" charset="0"/>
              </a:rPr>
              <a:t> infrastructure that delivers positive outcomes for people and the planet.</a:t>
            </a:r>
          </a:p>
          <a:p>
            <a:pPr marL="0" marR="0">
              <a:spcBef>
                <a:spcPts val="0"/>
              </a:spcBef>
              <a:spcAft>
                <a:spcPts val="0"/>
              </a:spcAft>
            </a:pPr>
            <a:endParaRPr lang="en-US" sz="1200" dirty="0">
              <a:effectLst/>
              <a:latin typeface="Poppins" panose="00000500000000000000" pitchFamily="2" charset="0"/>
              <a:ea typeface="Open Sans" pitchFamily="2" charset="0"/>
              <a:cs typeface="Poppins" panose="00000500000000000000" pitchFamily="2" charset="0"/>
            </a:endParaRPr>
          </a:p>
          <a:p>
            <a:pPr marL="0" marR="0">
              <a:spcBef>
                <a:spcPts val="0"/>
              </a:spcBef>
              <a:spcAft>
                <a:spcPts val="0"/>
              </a:spcAft>
            </a:pPr>
            <a:r>
              <a:rPr lang="en-US" sz="1200" dirty="0">
                <a:effectLst/>
                <a:latin typeface="Poppins" panose="00000500000000000000" pitchFamily="2" charset="0"/>
                <a:ea typeface="Open Sans" pitchFamily="2" charset="0"/>
                <a:cs typeface="Poppins" panose="00000500000000000000" pitchFamily="2" charset="0"/>
              </a:rPr>
              <a:t>These advocacy positions have been developed by the ICSI Action Track on Funding and Financing Sustainable and Resilient Infrastructure with support fro</a:t>
            </a:r>
            <a:r>
              <a:rPr lang="en-US" sz="1200" dirty="0">
                <a:latin typeface="Poppins" panose="00000500000000000000" pitchFamily="2" charset="0"/>
                <a:ea typeface="Open Sans" pitchFamily="2" charset="0"/>
                <a:cs typeface="Poppins" panose="00000500000000000000" pitchFamily="2" charset="0"/>
              </a:rPr>
              <a:t>m the Global Covenant of Mayors and the Institution of Civil Engineers</a:t>
            </a:r>
            <a:r>
              <a:rPr lang="en-US" sz="1200" dirty="0">
                <a:effectLst/>
                <a:latin typeface="Poppins" panose="00000500000000000000" pitchFamily="2" charset="0"/>
                <a:ea typeface="Open Sans" pitchFamily="2" charset="0"/>
                <a:cs typeface="Poppins" panose="00000500000000000000" pitchFamily="2" charset="0"/>
              </a:rPr>
              <a:t>. </a:t>
            </a:r>
          </a:p>
          <a:p>
            <a:pPr marL="0" marR="0">
              <a:spcBef>
                <a:spcPts val="0"/>
              </a:spcBef>
              <a:spcAft>
                <a:spcPts val="0"/>
              </a:spcAft>
            </a:pPr>
            <a:endParaRPr lang="en-US" sz="1200" dirty="0">
              <a:latin typeface="Poppins" panose="00000500000000000000" pitchFamily="2" charset="0"/>
              <a:ea typeface="Open Sans" pitchFamily="2" charset="0"/>
              <a:cs typeface="Poppins" panose="00000500000000000000" pitchFamily="2" charset="0"/>
            </a:endParaRPr>
          </a:p>
          <a:p>
            <a:pPr marL="0" marR="0">
              <a:spcBef>
                <a:spcPts val="0"/>
              </a:spcBef>
              <a:spcAft>
                <a:spcPts val="0"/>
              </a:spcAft>
            </a:pPr>
            <a:r>
              <a:rPr lang="en-US" sz="1200" dirty="0">
                <a:effectLst/>
                <a:latin typeface="Poppins" panose="00000500000000000000" pitchFamily="2" charset="0"/>
                <a:ea typeface="Open Sans" pitchFamily="2" charset="0"/>
                <a:cs typeface="Poppins" panose="00000500000000000000" pitchFamily="2" charset="0"/>
              </a:rPr>
              <a:t>This set of key messages can be used to drive engineering-led impact and influence policy outcomes at global events and fora.</a:t>
            </a:r>
            <a:endParaRPr lang="en-US" dirty="0">
              <a:effectLst/>
              <a:latin typeface="Poppins" panose="00000500000000000000" pitchFamily="2" charset="0"/>
              <a:ea typeface="Open Sans" pitchFamily="2" charset="0"/>
              <a:cs typeface="Poppins" panose="00000500000000000000" pitchFamily="2" charset="0"/>
            </a:endParaRPr>
          </a:p>
        </p:txBody>
      </p:sp>
      <p:sp>
        <p:nvSpPr>
          <p:cNvPr id="4" name="Slide Number Placeholder 3"/>
          <p:cNvSpPr>
            <a:spLocks noGrp="1"/>
          </p:cNvSpPr>
          <p:nvPr>
            <p:ph type="sldNum" sz="quarter" idx="5"/>
          </p:nvPr>
        </p:nvSpPr>
        <p:spPr/>
        <p:txBody>
          <a:bodyPr/>
          <a:lstStyle/>
          <a:p>
            <a:fld id="{2D96D076-6EA6-4BF3-B56C-5D25C13A9678}" type="slidenum">
              <a:rPr lang="en-GB" smtClean="0"/>
              <a:t>20</a:t>
            </a:fld>
            <a:endParaRPr lang="en-GB"/>
          </a:p>
        </p:txBody>
      </p:sp>
    </p:spTree>
    <p:extLst>
      <p:ext uri="{BB962C8B-B14F-4D97-AF65-F5344CB8AC3E}">
        <p14:creationId xmlns:p14="http://schemas.microsoft.com/office/powerpoint/2010/main" val="2142266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u="none" strike="noStrike" baseline="0" dirty="0">
                <a:latin typeface="Poppins" panose="00000500000000000000" pitchFamily="2" charset="0"/>
                <a:cs typeface="Poppins" panose="00000500000000000000" pitchFamily="2" charset="0"/>
              </a:rPr>
              <a:t>The engineering community strongly advocates for </a:t>
            </a:r>
            <a:r>
              <a:rPr lang="en-US" sz="1200" b="1" i="0" u="none" strike="noStrike" baseline="0" dirty="0">
                <a:latin typeface="Poppins" panose="00000500000000000000" pitchFamily="2" charset="0"/>
                <a:cs typeface="Poppins" panose="00000500000000000000" pitchFamily="2" charset="0"/>
              </a:rPr>
              <a:t>systemic interventions </a:t>
            </a:r>
            <a:r>
              <a:rPr lang="en-US" sz="1200" b="0" i="0" u="none" strike="noStrike" baseline="0" dirty="0">
                <a:latin typeface="Poppins" panose="00000500000000000000" pitchFamily="2" charset="0"/>
                <a:cs typeface="Poppins" panose="00000500000000000000" pitchFamily="2" charset="0"/>
              </a:rPr>
              <a:t>that consider climate resilience and adaptation and carbon mitigation, while delivering positive outcomes for communities and natural ecosystems.</a:t>
            </a:r>
          </a:p>
          <a:p>
            <a:pPr algn="l"/>
            <a:endParaRPr lang="en-US" sz="1200" b="0" i="0" u="none" strike="noStrike" baseline="0" dirty="0">
              <a:latin typeface="Poppins" panose="00000500000000000000" pitchFamily="2" charset="0"/>
              <a:cs typeface="Poppins" panose="00000500000000000000" pitchFamily="2" charset="0"/>
            </a:endParaRPr>
          </a:p>
          <a:p>
            <a:pPr marL="171450" indent="-171450" algn="l">
              <a:buFont typeface="Arial" panose="020B0604020202020204" pitchFamily="34" charset="0"/>
              <a:buChar char="•"/>
            </a:pPr>
            <a:r>
              <a:rPr lang="en-US" sz="1200" b="0" i="0" u="none" strike="noStrike" baseline="0" dirty="0">
                <a:latin typeface="Poppins" panose="00000500000000000000" pitchFamily="2" charset="0"/>
                <a:cs typeface="Poppins" panose="00000500000000000000" pitchFamily="2" charset="0"/>
              </a:rPr>
              <a:t>These types of holistic, outcome-led, integrated interventions require </a:t>
            </a:r>
            <a:r>
              <a:rPr lang="en-US" sz="1200" b="1" i="0" u="none" strike="noStrike" baseline="0" dirty="0">
                <a:latin typeface="Poppins" panose="00000500000000000000" pitchFamily="2" charset="0"/>
                <a:cs typeface="Poppins" panose="00000500000000000000" pitchFamily="2" charset="0"/>
              </a:rPr>
              <a:t>inclusive engagement </a:t>
            </a:r>
            <a:r>
              <a:rPr lang="en-US" sz="1200" b="0" i="0" u="none" strike="noStrike" baseline="0" dirty="0">
                <a:latin typeface="Poppins" panose="00000500000000000000" pitchFamily="2" charset="0"/>
                <a:cs typeface="Poppins" panose="00000500000000000000" pitchFamily="2" charset="0"/>
              </a:rPr>
              <a:t>of a broad range of stakeholders across the infrastructure value chain, including local communities.</a:t>
            </a:r>
          </a:p>
          <a:p>
            <a:pPr algn="l"/>
            <a:endParaRPr lang="en-US" sz="1200" b="0" i="0" u="none" strike="noStrike" baseline="0" dirty="0">
              <a:latin typeface="Poppins" panose="00000500000000000000" pitchFamily="2" charset="0"/>
              <a:cs typeface="Poppins" panose="00000500000000000000" pitchFamily="2" charset="0"/>
            </a:endParaRPr>
          </a:p>
          <a:p>
            <a:pPr marL="171450" indent="-171450" algn="l">
              <a:buFont typeface="Arial" panose="020B0604020202020204" pitchFamily="34" charset="0"/>
              <a:buChar char="•"/>
            </a:pPr>
            <a:r>
              <a:rPr lang="en-US" sz="1200" b="0" i="0" u="none" strike="noStrike" baseline="0" dirty="0">
                <a:latin typeface="Poppins" panose="00000500000000000000" pitchFamily="2" charset="0"/>
                <a:cs typeface="Poppins" panose="00000500000000000000" pitchFamily="2" charset="0"/>
              </a:rPr>
              <a:t>Engineers have </a:t>
            </a:r>
            <a:r>
              <a:rPr lang="en-US" sz="1200" b="1" i="0" u="none" strike="noStrike" baseline="0" dirty="0">
                <a:latin typeface="Poppins" panose="00000500000000000000" pitchFamily="2" charset="0"/>
                <a:cs typeface="Poppins" panose="00000500000000000000" pitchFamily="2" charset="0"/>
              </a:rPr>
              <a:t>the technical know-how </a:t>
            </a:r>
            <a:r>
              <a:rPr lang="en-US" sz="1200" b="0" i="0" u="none" strike="noStrike" baseline="0" dirty="0">
                <a:latin typeface="Poppins" panose="00000500000000000000" pitchFamily="2" charset="0"/>
                <a:cs typeface="Poppins" panose="00000500000000000000" pitchFamily="2" charset="0"/>
              </a:rPr>
              <a:t>to provide evidence-based, practical solutions to meet the demands of policymakers and to help increase investors’ confidence.</a:t>
            </a:r>
          </a:p>
          <a:p>
            <a:pPr marL="171450" indent="-171450" algn="l">
              <a:buFont typeface="Arial" panose="020B0604020202020204" pitchFamily="34" charset="0"/>
              <a:buChar char="•"/>
            </a:pPr>
            <a:endParaRPr lang="en-US" sz="1200" b="0" i="0" u="none" strike="noStrike" baseline="0" dirty="0">
              <a:latin typeface="Poppins" panose="00000500000000000000" pitchFamily="2" charset="0"/>
              <a:cs typeface="Poppins" panose="00000500000000000000" pitchFamily="2" charset="0"/>
            </a:endParaRPr>
          </a:p>
          <a:p>
            <a:pPr marL="171450" indent="-171450" algn="l">
              <a:buFont typeface="Arial" panose="020B0604020202020204" pitchFamily="34" charset="0"/>
              <a:buChar char="•"/>
            </a:pPr>
            <a:r>
              <a:rPr lang="en-US" sz="1200" b="0" i="0" u="none" strike="noStrike" baseline="0" dirty="0">
                <a:latin typeface="Poppins" panose="00000500000000000000" pitchFamily="2" charset="0"/>
                <a:cs typeface="Poppins" panose="00000500000000000000" pitchFamily="2" charset="0"/>
              </a:rPr>
              <a:t>The </a:t>
            </a:r>
            <a:r>
              <a:rPr lang="en-US" sz="1200" b="1" i="0" u="none" strike="noStrike" baseline="0" dirty="0">
                <a:latin typeface="Poppins" panose="00000500000000000000" pitchFamily="2" charset="0"/>
                <a:cs typeface="Poppins" panose="00000500000000000000" pitchFamily="2" charset="0"/>
              </a:rPr>
              <a:t>potential</a:t>
            </a:r>
            <a:r>
              <a:rPr lang="en-US" sz="1200" b="0" i="0" u="none" strike="noStrike" baseline="0" dirty="0">
                <a:latin typeface="Poppins" panose="00000500000000000000" pitchFamily="2" charset="0"/>
                <a:cs typeface="Poppins" panose="00000500000000000000" pitchFamily="2" charset="0"/>
              </a:rPr>
              <a:t> </a:t>
            </a:r>
            <a:r>
              <a:rPr lang="en-US" sz="1200" b="1" i="0" u="none" strike="noStrike" baseline="0" dirty="0">
                <a:latin typeface="Poppins" panose="00000500000000000000" pitchFamily="2" charset="0"/>
                <a:cs typeface="Poppins" panose="00000500000000000000" pitchFamily="2" charset="0"/>
              </a:rPr>
              <a:t>trade-off</a:t>
            </a:r>
            <a:r>
              <a:rPr lang="en-US" sz="1200" b="0" i="0" u="none" strike="noStrike" baseline="0" dirty="0">
                <a:latin typeface="Poppins" panose="00000500000000000000" pitchFamily="2" charset="0"/>
                <a:cs typeface="Poppins" panose="00000500000000000000" pitchFamily="2" charset="0"/>
              </a:rPr>
              <a:t> between investing in resilience and adaptation and other policy drivers, such as achieving net-zero targets, should be accounted for and addressed.</a:t>
            </a:r>
          </a:p>
          <a:p>
            <a:pPr algn="l"/>
            <a:endParaRPr lang="en-US" sz="1200" b="0" i="0" u="none" strike="noStrike" baseline="0" dirty="0">
              <a:latin typeface="Poppins" panose="00000500000000000000" pitchFamily="2" charset="0"/>
              <a:cs typeface="Poppins" panose="00000500000000000000" pitchFamily="2" charset="0"/>
            </a:endParaRPr>
          </a:p>
          <a:p>
            <a:pPr marL="171450" indent="-171450" algn="l">
              <a:buFont typeface="Arial" panose="020B0604020202020204" pitchFamily="34" charset="0"/>
              <a:buChar char="•"/>
            </a:pPr>
            <a:r>
              <a:rPr lang="en-US" sz="1200" b="0" i="0" u="none" strike="noStrike" baseline="0" dirty="0">
                <a:latin typeface="Poppins" panose="00000500000000000000" pitchFamily="2" charset="0"/>
                <a:cs typeface="Poppins" panose="00000500000000000000" pitchFamily="2" charset="0"/>
              </a:rPr>
              <a:t>Tailored policies and regulatory frameworks, </a:t>
            </a:r>
            <a:r>
              <a:rPr lang="en-US" sz="1200" b="1" i="0" u="none" strike="noStrike" baseline="0" dirty="0">
                <a:latin typeface="Poppins" panose="00000500000000000000" pitchFamily="2" charset="0"/>
                <a:cs typeface="Poppins" panose="00000500000000000000" pitchFamily="2" charset="0"/>
              </a:rPr>
              <a:t>strengthened governance </a:t>
            </a:r>
            <a:r>
              <a:rPr lang="en-US" sz="1200" b="0" i="0" u="none" strike="noStrike" baseline="0" dirty="0">
                <a:latin typeface="Poppins" panose="00000500000000000000" pitchFamily="2" charset="0"/>
                <a:cs typeface="Poppins" panose="00000500000000000000" pitchFamily="2" charset="0"/>
              </a:rPr>
              <a:t>and innovative financing approaches will incentivize</a:t>
            </a:r>
            <a:r>
              <a:rPr lang="en-US" sz="1200" dirty="0">
                <a:latin typeface="Poppins" panose="00000500000000000000" pitchFamily="2" charset="0"/>
                <a:cs typeface="Poppins" panose="00000500000000000000" pitchFamily="2" charset="0"/>
              </a:rPr>
              <a:t> </a:t>
            </a:r>
            <a:r>
              <a:rPr lang="en-US" sz="1200" b="0" i="0" u="none" strike="noStrike" baseline="0" dirty="0">
                <a:latin typeface="Poppins" panose="00000500000000000000" pitchFamily="2" charset="0"/>
                <a:cs typeface="Poppins" panose="00000500000000000000" pitchFamily="2" charset="0"/>
              </a:rPr>
              <a:t>and enable greater uptake of resilience and adaptation to climate change in infrastructure development, delivery and maintenance.</a:t>
            </a:r>
            <a:endParaRPr lang="en-US" sz="1200" dirty="0">
              <a:effectLst/>
              <a:latin typeface="Poppins" panose="00000500000000000000" pitchFamily="2" charset="0"/>
              <a:ea typeface="Open Sans" pitchFamily="2" charset="0"/>
              <a:cs typeface="Poppins" panose="00000500000000000000" pitchFamily="2" charset="0"/>
            </a:endParaRPr>
          </a:p>
          <a:p>
            <a:endParaRPr lang="en-GB" dirty="0"/>
          </a:p>
        </p:txBody>
      </p:sp>
      <p:sp>
        <p:nvSpPr>
          <p:cNvPr id="4" name="Slide Number Placeholder 3"/>
          <p:cNvSpPr>
            <a:spLocks noGrp="1"/>
          </p:cNvSpPr>
          <p:nvPr>
            <p:ph type="sldNum" sz="quarter" idx="5"/>
          </p:nvPr>
        </p:nvSpPr>
        <p:spPr/>
        <p:txBody>
          <a:bodyPr/>
          <a:lstStyle/>
          <a:p>
            <a:fld id="{2D96D076-6EA6-4BF3-B56C-5D25C13A9678}" type="slidenum">
              <a:rPr lang="en-GB" smtClean="0"/>
              <a:t>21</a:t>
            </a:fld>
            <a:endParaRPr lang="en-GB"/>
          </a:p>
        </p:txBody>
      </p:sp>
    </p:spTree>
    <p:extLst>
      <p:ext uri="{BB962C8B-B14F-4D97-AF65-F5344CB8AC3E}">
        <p14:creationId xmlns:p14="http://schemas.microsoft.com/office/powerpoint/2010/main" val="879808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Poppins" panose="00000500000000000000" pitchFamily="2" charset="0"/>
                <a:cs typeface="Poppins" panose="00000500000000000000" pitchFamily="2" charset="0"/>
              </a:rPr>
              <a:t>Adaptation finance needs are 10–18 times as great as current international public adaptation finance flows – at least 50% higher than previously estimated, according to the UN Environment Programme Adaptation Gap Report 2023. We need an </a:t>
            </a:r>
            <a:r>
              <a:rPr lang="en-US" sz="1200" b="1" i="0" u="none" strike="noStrike" baseline="0" dirty="0">
                <a:latin typeface="Poppins" panose="00000500000000000000" pitchFamily="2" charset="0"/>
                <a:cs typeface="Poppins" panose="00000500000000000000" pitchFamily="2" charset="0"/>
              </a:rPr>
              <a:t>immediate increased focus </a:t>
            </a:r>
            <a:r>
              <a:rPr lang="en-US" sz="1200" b="0" i="0" u="none" strike="noStrike" baseline="0" dirty="0">
                <a:latin typeface="Poppins" panose="00000500000000000000" pitchFamily="2" charset="0"/>
                <a:cs typeface="Poppins" panose="00000500000000000000" pitchFamily="2" charset="0"/>
              </a:rPr>
              <a:t>on resilience and adaptation finance, particularly in developing countries.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baseline="0" dirty="0">
                <a:latin typeface="Poppins" panose="00000500000000000000" pitchFamily="2" charset="0"/>
                <a:cs typeface="Poppins" panose="00000500000000000000" pitchFamily="2" charset="0"/>
              </a:rPr>
              <a:t>Quantification</a:t>
            </a:r>
            <a:r>
              <a:rPr lang="en-US" sz="1200" b="0" i="0" u="none" strike="noStrike" baseline="0" dirty="0">
                <a:latin typeface="Poppins" panose="00000500000000000000" pitchFamily="2" charset="0"/>
                <a:cs typeface="Poppins" panose="00000500000000000000" pitchFamily="2" charset="0"/>
              </a:rPr>
              <a:t> of both the </a:t>
            </a:r>
            <a:r>
              <a:rPr lang="en-US" sz="1200" b="1" i="0" u="none" strike="noStrike" baseline="0" dirty="0">
                <a:latin typeface="Poppins" panose="00000500000000000000" pitchFamily="2" charset="0"/>
                <a:cs typeface="Poppins" panose="00000500000000000000" pitchFamily="2" charset="0"/>
              </a:rPr>
              <a:t>financial value and the wider benefits</a:t>
            </a:r>
            <a:r>
              <a:rPr lang="en-US" sz="1200" b="0" i="0" u="none" strike="noStrike" baseline="0" dirty="0">
                <a:latin typeface="Poppins" panose="00000500000000000000" pitchFamily="2" charset="0"/>
                <a:cs typeface="Poppins" panose="00000500000000000000" pitchFamily="2" charset="0"/>
              </a:rPr>
              <a:t> of resilience investments must improve. Investment is required to further develop the methodologies and tools required to make better, more holistic assessments, and more awareness raising is needed to </a:t>
            </a:r>
            <a:r>
              <a:rPr lang="en-US" sz="1200" b="0" i="0" u="none" strike="noStrike" baseline="0" dirty="0" err="1">
                <a:latin typeface="Poppins" panose="00000500000000000000" pitchFamily="2" charset="0"/>
                <a:cs typeface="Poppins" panose="00000500000000000000" pitchFamily="2" charset="0"/>
              </a:rPr>
              <a:t>catalyse</a:t>
            </a:r>
            <a:r>
              <a:rPr lang="en-US" sz="1200" b="0" i="0" u="none" strike="noStrike" baseline="0" dirty="0">
                <a:latin typeface="Poppins" panose="00000500000000000000" pitchFamily="2" charset="0"/>
                <a:cs typeface="Poppins" panose="00000500000000000000" pitchFamily="2" charset="0"/>
              </a:rPr>
              <a:t> interest from the ESG impact community worldwide. If a better explanation of the value and return of projects is provided, this would result in more capital being unlocked.</a:t>
            </a:r>
            <a:endParaRPr lang="en-US" sz="1200" dirty="0">
              <a:effectLst/>
              <a:latin typeface="Poppins" panose="00000500000000000000" pitchFamily="2" charset="0"/>
              <a:ea typeface="Open Sans" pitchFamily="2" charset="0"/>
              <a:cs typeface="Poppins" panose="00000500000000000000" pitchFamily="2" charset="0"/>
            </a:endParaRPr>
          </a:p>
        </p:txBody>
      </p:sp>
      <p:sp>
        <p:nvSpPr>
          <p:cNvPr id="4" name="Slide Number Placeholder 3"/>
          <p:cNvSpPr>
            <a:spLocks noGrp="1"/>
          </p:cNvSpPr>
          <p:nvPr>
            <p:ph type="sldNum" sz="quarter" idx="5"/>
          </p:nvPr>
        </p:nvSpPr>
        <p:spPr/>
        <p:txBody>
          <a:bodyPr/>
          <a:lstStyle/>
          <a:p>
            <a:fld id="{2D96D076-6EA6-4BF3-B56C-5D25C13A9678}" type="slidenum">
              <a:rPr lang="en-GB" smtClean="0"/>
              <a:t>22</a:t>
            </a:fld>
            <a:endParaRPr lang="en-GB"/>
          </a:p>
        </p:txBody>
      </p:sp>
    </p:spTree>
    <p:extLst>
      <p:ext uri="{BB962C8B-B14F-4D97-AF65-F5344CB8AC3E}">
        <p14:creationId xmlns:p14="http://schemas.microsoft.com/office/powerpoint/2010/main" val="344760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1f3d396023d_0_11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6" name="Google Shape;1246;g1f3d396023d_0_1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200" b="0" i="0" u="none" strike="noStrike" baseline="0" dirty="0">
                <a:latin typeface="Poppins" panose="00000500000000000000" pitchFamily="2" charset="0"/>
                <a:cs typeface="Poppins" panose="00000500000000000000" pitchFamily="2" charset="0"/>
              </a:rPr>
              <a:t>Highlighting and clearly </a:t>
            </a:r>
            <a:r>
              <a:rPr lang="en-US" sz="1200" b="1" i="0" u="none" strike="noStrike" baseline="0" dirty="0">
                <a:latin typeface="Poppins" panose="00000500000000000000" pitchFamily="2" charset="0"/>
                <a:cs typeface="Poppins" panose="00000500000000000000" pitchFamily="2" charset="0"/>
              </a:rPr>
              <a:t>communicating the risks, benefits and cost of inaction </a:t>
            </a:r>
            <a:r>
              <a:rPr lang="en-US" sz="1200" b="0" i="0" u="none" strike="noStrike" baseline="0" dirty="0">
                <a:latin typeface="Poppins" panose="00000500000000000000" pitchFamily="2" charset="0"/>
                <a:cs typeface="Poppins" panose="00000500000000000000" pitchFamily="2" charset="0"/>
              </a:rPr>
              <a:t>that can be </a:t>
            </a:r>
            <a:r>
              <a:rPr lang="en-US" sz="1200" b="0" i="0" u="none" strike="noStrike" baseline="0" dirty="0" err="1">
                <a:latin typeface="Poppins" panose="00000500000000000000" pitchFamily="2" charset="0"/>
                <a:cs typeface="Poppins" panose="00000500000000000000" pitchFamily="2" charset="0"/>
              </a:rPr>
              <a:t>realised</a:t>
            </a:r>
            <a:r>
              <a:rPr lang="en-US" sz="1200" b="0" i="0" u="none" strike="noStrike" baseline="0" dirty="0">
                <a:latin typeface="Poppins" panose="00000500000000000000" pitchFamily="2" charset="0"/>
                <a:cs typeface="Poppins" panose="00000500000000000000" pitchFamily="2" charset="0"/>
              </a:rPr>
              <a:t> through infrastructure is key to acceptance and uptake among decision-makers and the public.</a:t>
            </a:r>
          </a:p>
          <a:p>
            <a:pPr marL="285750" indent="-285750" algn="l">
              <a:buFont typeface="Arial" panose="020B0604020202020204" pitchFamily="34" charset="0"/>
              <a:buChar char="•"/>
            </a:pPr>
            <a:endParaRPr lang="en-US" sz="1200" b="0" i="0" u="none" strike="noStrike" baseline="0" dirty="0">
              <a:latin typeface="Poppins" panose="00000500000000000000" pitchFamily="2" charset="0"/>
              <a:cs typeface="Poppins" panose="00000500000000000000" pitchFamily="2" charset="0"/>
            </a:endParaRPr>
          </a:p>
          <a:p>
            <a:pPr marL="285750" indent="-285750" algn="l">
              <a:buFont typeface="Arial" panose="020B0604020202020204" pitchFamily="34" charset="0"/>
              <a:buChar char="•"/>
            </a:pPr>
            <a:r>
              <a:rPr lang="en-US" sz="1200" b="0" i="0" u="none" strike="noStrike" baseline="0" dirty="0">
                <a:latin typeface="Poppins" panose="00000500000000000000" pitchFamily="2" charset="0"/>
                <a:cs typeface="Poppins" panose="00000500000000000000" pitchFamily="2" charset="0"/>
              </a:rPr>
              <a:t>Local knowledge gaps among policymakers and practitioners must be identified and addressed. There are often insufficient resources for </a:t>
            </a:r>
            <a:r>
              <a:rPr lang="en-US" sz="1200" b="1" i="0" u="none" strike="noStrike" baseline="0" dirty="0">
                <a:latin typeface="Poppins" panose="00000500000000000000" pitchFamily="2" charset="0"/>
                <a:cs typeface="Poppins" panose="00000500000000000000" pitchFamily="2" charset="0"/>
              </a:rPr>
              <a:t>developing local capacity</a:t>
            </a:r>
            <a:r>
              <a:rPr lang="en-US" sz="1200" b="0" i="0" u="none" strike="noStrike" baseline="0" dirty="0">
                <a:latin typeface="Poppins" panose="00000500000000000000" pitchFamily="2" charset="0"/>
                <a:cs typeface="Poppins" panose="00000500000000000000" pitchFamily="2" charset="0"/>
              </a:rPr>
              <a:t>, preventing local stakeholders from engaging in new infrastructure projects or achieving a level of competency to sustain resilient projects.</a:t>
            </a:r>
          </a:p>
          <a:p>
            <a:pPr marL="285750" indent="-285750" algn="l">
              <a:buFont typeface="Arial" panose="020B0604020202020204" pitchFamily="34" charset="0"/>
              <a:buChar char="•"/>
            </a:pPr>
            <a:endParaRPr lang="en-US" sz="1200" b="0" i="0" u="none" strike="noStrike" baseline="0" dirty="0">
              <a:latin typeface="Poppins" panose="00000500000000000000" pitchFamily="2" charset="0"/>
              <a:cs typeface="Poppins" panose="00000500000000000000" pitchFamily="2" charset="0"/>
            </a:endParaRPr>
          </a:p>
          <a:p>
            <a:pPr marL="285750" indent="-285750" algn="l">
              <a:buFont typeface="Arial" panose="020B0604020202020204" pitchFamily="34" charset="0"/>
              <a:buChar char="•"/>
            </a:pPr>
            <a:r>
              <a:rPr lang="en-US" sz="1200" dirty="0">
                <a:effectLst/>
                <a:latin typeface="Poppins" panose="00000500000000000000" pitchFamily="2" charset="0"/>
                <a:ea typeface="Open Sans" pitchFamily="2" charset="0"/>
                <a:cs typeface="Poppins" panose="00000500000000000000" pitchFamily="2" charset="0"/>
              </a:rPr>
              <a:t>Once financing is in place, the next major bottleneck is likely to be the </a:t>
            </a:r>
            <a:r>
              <a:rPr lang="en-US" sz="1200" b="1" dirty="0">
                <a:effectLst/>
                <a:latin typeface="Poppins" panose="00000500000000000000" pitchFamily="2" charset="0"/>
                <a:ea typeface="Open Sans" pitchFamily="2" charset="0"/>
                <a:cs typeface="Poppins" panose="00000500000000000000" pitchFamily="2" charset="0"/>
              </a:rPr>
              <a:t>capacity and capability </a:t>
            </a:r>
            <a:r>
              <a:rPr lang="en-US" sz="1200" dirty="0">
                <a:effectLst/>
                <a:latin typeface="Poppins" panose="00000500000000000000" pitchFamily="2" charset="0"/>
                <a:ea typeface="Open Sans" pitchFamily="2" charset="0"/>
                <a:cs typeface="Poppins" panose="00000500000000000000" pitchFamily="2" charset="0"/>
              </a:rPr>
              <a:t>of the global engineering community to implement just, sustainable, resilient and nature-positive infrastructure, particularly in developing countries where</a:t>
            </a:r>
            <a:r>
              <a:rPr lang="en-US" sz="1200" dirty="0">
                <a:latin typeface="Poppins" panose="00000500000000000000" pitchFamily="2" charset="0"/>
                <a:ea typeface="Open Sans" pitchFamily="2" charset="0"/>
                <a:cs typeface="Poppins" panose="00000500000000000000" pitchFamily="2" charset="0"/>
              </a:rPr>
              <a:t> </a:t>
            </a:r>
            <a:r>
              <a:rPr lang="en-US" sz="1200" dirty="0">
                <a:effectLst/>
                <a:latin typeface="Poppins" panose="00000500000000000000" pitchFamily="2" charset="0"/>
                <a:ea typeface="Open Sans" pitchFamily="2" charset="0"/>
                <a:cs typeface="Poppins" panose="00000500000000000000" pitchFamily="2" charset="0"/>
              </a:rPr>
              <a:t>this is most needed.</a:t>
            </a:r>
          </a:p>
          <a:p>
            <a:pPr marL="285750" indent="-285750" algn="l">
              <a:buFont typeface="Arial" panose="020B0604020202020204" pitchFamily="34" charset="0"/>
              <a:buChar char="•"/>
            </a:pPr>
            <a:endParaRPr lang="en-US" sz="1200" dirty="0">
              <a:latin typeface="Poppins" panose="00000500000000000000" pitchFamily="2" charset="0"/>
              <a:ea typeface="Open Sans" pitchFamily="2" charset="0"/>
              <a:cs typeface="Poppins" panose="00000500000000000000" pitchFamily="2" charset="0"/>
            </a:endParaRPr>
          </a:p>
          <a:p>
            <a:pPr marL="285750" indent="-285750" algn="l">
              <a:buFont typeface="Arial" panose="020B0604020202020204" pitchFamily="34" charset="0"/>
              <a:buChar char="•"/>
            </a:pPr>
            <a:r>
              <a:rPr lang="en-US" sz="1200" dirty="0">
                <a:effectLst/>
                <a:latin typeface="Poppins" panose="00000500000000000000" pitchFamily="2" charset="0"/>
                <a:ea typeface="Open Sans" pitchFamily="2" charset="0"/>
                <a:cs typeface="Poppins" panose="00000500000000000000" pitchFamily="2" charset="0"/>
              </a:rPr>
              <a:t>The development, curation and dissemination of a database of solutions, resources and best practices would be an effective way to </a:t>
            </a:r>
            <a:r>
              <a:rPr lang="en-US" sz="1200" b="1" dirty="0">
                <a:effectLst/>
                <a:latin typeface="Poppins" panose="00000500000000000000" pitchFamily="2" charset="0"/>
                <a:ea typeface="Open Sans" pitchFamily="2" charset="0"/>
                <a:cs typeface="Poppins" panose="00000500000000000000" pitchFamily="2" charset="0"/>
              </a:rPr>
              <a:t>transfer knowledge </a:t>
            </a:r>
            <a:r>
              <a:rPr lang="en-US" sz="1200" dirty="0">
                <a:effectLst/>
                <a:latin typeface="Poppins" panose="00000500000000000000" pitchFamily="2" charset="0"/>
                <a:ea typeface="Open Sans" pitchFamily="2" charset="0"/>
                <a:cs typeface="Poppins" panose="00000500000000000000" pitchFamily="2" charset="0"/>
              </a:rPr>
              <a:t>across sectors, </a:t>
            </a:r>
            <a:r>
              <a:rPr lang="en-US" sz="1200" dirty="0" err="1">
                <a:effectLst/>
                <a:latin typeface="Poppins" panose="00000500000000000000" pitchFamily="2" charset="0"/>
                <a:ea typeface="Open Sans" pitchFamily="2" charset="0"/>
                <a:cs typeface="Poppins" panose="00000500000000000000" pitchFamily="2" charset="0"/>
              </a:rPr>
              <a:t>minimise</a:t>
            </a:r>
            <a:r>
              <a:rPr lang="en-US" sz="1200" dirty="0">
                <a:effectLst/>
                <a:latin typeface="Poppins" panose="00000500000000000000" pitchFamily="2" charset="0"/>
                <a:ea typeface="Open Sans" pitchFamily="2" charset="0"/>
                <a:cs typeface="Poppins" panose="00000500000000000000" pitchFamily="2" charset="0"/>
              </a:rPr>
              <a:t> duplication and accelerate</a:t>
            </a:r>
            <a:r>
              <a:rPr lang="en-US" sz="1200" dirty="0">
                <a:latin typeface="Poppins" panose="00000500000000000000" pitchFamily="2" charset="0"/>
                <a:ea typeface="Open Sans" pitchFamily="2" charset="0"/>
                <a:cs typeface="Poppins" panose="00000500000000000000" pitchFamily="2" charset="0"/>
              </a:rPr>
              <a:t> </a:t>
            </a:r>
            <a:r>
              <a:rPr lang="en-US" sz="1200" dirty="0">
                <a:effectLst/>
                <a:latin typeface="Poppins" panose="00000500000000000000" pitchFamily="2" charset="0"/>
                <a:ea typeface="Open Sans" pitchFamily="2" charset="0"/>
                <a:cs typeface="Poppins" panose="00000500000000000000" pitchFamily="2" charset="0"/>
              </a:rPr>
              <a:t>uptake.</a:t>
            </a:r>
          </a:p>
          <a:p>
            <a:pPr marL="0" indent="0" algn="l">
              <a:buFont typeface="Arial" panose="020B0604020202020204" pitchFamily="34" charset="0"/>
              <a:buNone/>
            </a:pPr>
            <a:endParaRPr lang="en-US" sz="1200" b="0" i="0" u="none" strike="noStrike" baseline="0" dirty="0">
              <a:latin typeface="Poppins" panose="00000500000000000000" pitchFamily="2" charset="0"/>
              <a:cs typeface="Poppins" panose="00000500000000000000" pitchFamily="2" charset="0"/>
            </a:endParaRPr>
          </a:p>
          <a:p>
            <a:endParaRPr lang="en-GB" dirty="0"/>
          </a:p>
        </p:txBody>
      </p:sp>
      <p:sp>
        <p:nvSpPr>
          <p:cNvPr id="4" name="Slide Number Placeholder 3"/>
          <p:cNvSpPr>
            <a:spLocks noGrp="1"/>
          </p:cNvSpPr>
          <p:nvPr>
            <p:ph type="sldNum" sz="quarter" idx="5"/>
          </p:nvPr>
        </p:nvSpPr>
        <p:spPr/>
        <p:txBody>
          <a:bodyPr/>
          <a:lstStyle/>
          <a:p>
            <a:fld id="{2D96D076-6EA6-4BF3-B56C-5D25C13A9678}" type="slidenum">
              <a:rPr lang="en-GB" smtClean="0"/>
              <a:t>23</a:t>
            </a:fld>
            <a:endParaRPr lang="en-GB"/>
          </a:p>
        </p:txBody>
      </p:sp>
    </p:spTree>
    <p:extLst>
      <p:ext uri="{BB962C8B-B14F-4D97-AF65-F5344CB8AC3E}">
        <p14:creationId xmlns:p14="http://schemas.microsoft.com/office/powerpoint/2010/main" val="3266048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7369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5379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02748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01825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8165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2426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6496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572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32635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1f3d396023d_0_18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3" name="Google Shape;1253;g1f3d396023d_0_18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28886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2773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1f3d396023d_0_18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1" name="Google Shape;1261;g1f3d396023d_0_18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1" name="Google Shape;127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1f3d396023d_0_178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6" name="Google Shape;1276;g1f3d396023d_0_17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1f3d396023d_0_13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8" name="Google Shape;1298;g1f3d396023d_0_13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1f3d396023d_0_17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4" name="Google Shape;1304;g1f3d396023d_0_17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1f3d396023d_0_25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3" name="Google Shape;1333;g1f3d396023d_0_25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5.jp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 name="Picture 9" descr="A large city&#10;&#10;Description automatically generated">
            <a:extLst>
              <a:ext uri="{FF2B5EF4-FFF2-40B4-BE49-F238E27FC236}">
                <a16:creationId xmlns:a16="http://schemas.microsoft.com/office/drawing/2014/main" id="{E0E492B4-A1D9-894A-84F8-2AA92CD7660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268940" y="0"/>
            <a:ext cx="11923059" cy="6858000"/>
          </a:xfrm>
          <a:prstGeom prst="rect">
            <a:avLst/>
          </a:prstGeom>
        </p:spPr>
      </p:pic>
      <p:sp>
        <p:nvSpPr>
          <p:cNvPr id="2" name="Title 1">
            <a:extLst>
              <a:ext uri="{FF2B5EF4-FFF2-40B4-BE49-F238E27FC236}">
                <a16:creationId xmlns:a16="http://schemas.microsoft.com/office/drawing/2014/main" id="{24B22430-FDA1-D642-B511-938B4A0A10BA}"/>
              </a:ext>
            </a:extLst>
          </p:cNvPr>
          <p:cNvSpPr>
            <a:spLocks noGrp="1"/>
          </p:cNvSpPr>
          <p:nvPr>
            <p:ph type="ctrTitle"/>
          </p:nvPr>
        </p:nvSpPr>
        <p:spPr>
          <a:xfrm>
            <a:off x="649941" y="1055128"/>
            <a:ext cx="9793470"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9B6453B8-AE13-BE43-9480-5EFE7F1C7212}"/>
              </a:ext>
            </a:extLst>
          </p:cNvPr>
          <p:cNvSpPr>
            <a:spLocks noGrp="1"/>
          </p:cNvSpPr>
          <p:nvPr>
            <p:ph type="subTitle" idx="1"/>
          </p:nvPr>
        </p:nvSpPr>
        <p:spPr>
          <a:xfrm>
            <a:off x="649941" y="3534803"/>
            <a:ext cx="775447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6CFE93-5B37-9D48-BA70-B23DAE8B9CCD}"/>
              </a:ext>
            </a:extLst>
          </p:cNvPr>
          <p:cNvSpPr>
            <a:spLocks noGrp="1"/>
          </p:cNvSpPr>
          <p:nvPr>
            <p:ph type="dt" sz="half" idx="10"/>
          </p:nvPr>
        </p:nvSpPr>
        <p:spPr/>
        <p:txBody>
          <a:bodyPr/>
          <a:lstStyle/>
          <a:p>
            <a:fld id="{3FE751E1-3986-DD4D-8303-5EF594B671BD}" type="datetimeFigureOut">
              <a:rPr lang="en-US" smtClean="0"/>
              <a:t>3/13/2024</a:t>
            </a:fld>
            <a:endParaRPr lang="en-US"/>
          </a:p>
        </p:txBody>
      </p:sp>
      <p:sp>
        <p:nvSpPr>
          <p:cNvPr id="6" name="Slide Number Placeholder 5">
            <a:extLst>
              <a:ext uri="{FF2B5EF4-FFF2-40B4-BE49-F238E27FC236}">
                <a16:creationId xmlns:a16="http://schemas.microsoft.com/office/drawing/2014/main" id="{FB44B31D-5D1F-7642-8104-88D6C10917B4}"/>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7" name="TextBox 6">
            <a:extLst>
              <a:ext uri="{FF2B5EF4-FFF2-40B4-BE49-F238E27FC236}">
                <a16:creationId xmlns:a16="http://schemas.microsoft.com/office/drawing/2014/main" id="{36328EF3-1ECF-F847-856E-E171228DF0E1}"/>
              </a:ext>
            </a:extLst>
          </p:cNvPr>
          <p:cNvSpPr txBox="1"/>
          <p:nvPr userDrawn="1"/>
        </p:nvSpPr>
        <p:spPr>
          <a:xfrm>
            <a:off x="1075765" y="279698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26872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D34958B-8CEE-F242-B0BE-E22921F79C83}"/>
              </a:ext>
            </a:extLst>
          </p:cNvPr>
          <p:cNvSpPr>
            <a:spLocks noGrp="1"/>
          </p:cNvSpPr>
          <p:nvPr userDrawn="1">
            <p:ph type="dt" sz="half" idx="10"/>
          </p:nvPr>
        </p:nvSpPr>
        <p:spPr/>
        <p:txBody>
          <a:bodyPr/>
          <a:lstStyle/>
          <a:p>
            <a:fld id="{3FE751E1-3986-DD4D-8303-5EF594B671BD}" type="datetimeFigureOut">
              <a:rPr lang="en-US" smtClean="0"/>
              <a:t>3/13/2024</a:t>
            </a:fld>
            <a:endParaRPr lang="en-US"/>
          </a:p>
        </p:txBody>
      </p:sp>
      <p:sp>
        <p:nvSpPr>
          <p:cNvPr id="6" name="Slide Number Placeholder 5">
            <a:extLst>
              <a:ext uri="{FF2B5EF4-FFF2-40B4-BE49-F238E27FC236}">
                <a16:creationId xmlns:a16="http://schemas.microsoft.com/office/drawing/2014/main" id="{21D474D7-C97E-8543-988D-AA4D6DF1129C}"/>
              </a:ext>
            </a:extLst>
          </p:cNvPr>
          <p:cNvSpPr>
            <a:spLocks noGrp="1"/>
          </p:cNvSpPr>
          <p:nvPr userDrawn="1">
            <p:ph type="sldNum" sz="quarter" idx="12"/>
          </p:nvPr>
        </p:nvSpPr>
        <p:spPr/>
        <p:txBody>
          <a:bodyPr/>
          <a:lstStyle/>
          <a:p>
            <a:fld id="{AFDE99A3-A97D-234F-ADF6-135CC49E0EB5}" type="slidenum">
              <a:rPr lang="en-US" smtClean="0"/>
              <a:t>‹#›</a:t>
            </a:fld>
            <a:endParaRPr lang="en-US"/>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each with a sandy beach and a green island&#10;&#10;Description automatically generated with medium confidence">
            <a:extLst>
              <a:ext uri="{FF2B5EF4-FFF2-40B4-BE49-F238E27FC236}">
                <a16:creationId xmlns:a16="http://schemas.microsoft.com/office/drawing/2014/main" id="{ECB78CCB-A8C5-3675-2669-D222934935BB}"/>
              </a:ext>
            </a:extLst>
          </p:cNvPr>
          <p:cNvPicPr>
            <a:picLocks noChangeAspect="1"/>
          </p:cNvPicPr>
          <p:nvPr userDrawn="1"/>
        </p:nvPicPr>
        <p:blipFill rotWithShape="1">
          <a:blip r:embed="rId2"/>
          <a:srcRect t="24945" b="29064"/>
          <a:stretch/>
        </p:blipFill>
        <p:spPr>
          <a:xfrm>
            <a:off x="262648" y="0"/>
            <a:ext cx="11929352" cy="6858000"/>
          </a:xfrm>
          <a:prstGeom prst="rect">
            <a:avLst/>
          </a:prstGeom>
        </p:spPr>
      </p:pic>
      <p:sp>
        <p:nvSpPr>
          <p:cNvPr id="21" name="Rectangle 20">
            <a:extLst>
              <a:ext uri="{FF2B5EF4-FFF2-40B4-BE49-F238E27FC236}">
                <a16:creationId xmlns:a16="http://schemas.microsoft.com/office/drawing/2014/main" id="{55A4AE81-9C27-09FF-055D-657EF25DCD88}"/>
              </a:ext>
            </a:extLst>
          </p:cNvPr>
          <p:cNvSpPr/>
          <p:nvPr userDrawn="1"/>
        </p:nvSpPr>
        <p:spPr>
          <a:xfrm>
            <a:off x="262647" y="0"/>
            <a:ext cx="11929353"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0223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A9A20EA-8362-4E9C-B645-B721ECF0B417}" type="datetimeFigureOut">
              <a:rPr lang="zh-CN" altLang="en-US" smtClean="0"/>
              <a:t>2024/3/14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t>‹#›</a:t>
            </a:fld>
            <a:endParaRPr lang="zh-CN" altLang="en-US"/>
          </a:p>
        </p:txBody>
      </p:sp>
    </p:spTree>
    <p:extLst>
      <p:ext uri="{BB962C8B-B14F-4D97-AF65-F5344CB8AC3E}">
        <p14:creationId xmlns:p14="http://schemas.microsoft.com/office/powerpoint/2010/main" val="3751761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A9A20EA-8362-4E9C-B645-B721ECF0B417}" type="datetimeFigureOut">
              <a:rPr lang="zh-CN" altLang="en-US" smtClean="0"/>
              <a:t>2024/3/14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t>‹#›</a:t>
            </a:fld>
            <a:endParaRPr lang="zh-CN" altLang="en-US"/>
          </a:p>
        </p:txBody>
      </p:sp>
    </p:spTree>
    <p:extLst>
      <p:ext uri="{BB962C8B-B14F-4D97-AF65-F5344CB8AC3E}">
        <p14:creationId xmlns:p14="http://schemas.microsoft.com/office/powerpoint/2010/main" val="4145940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A9A20EA-8362-4E9C-B645-B721ECF0B417}" type="datetimeFigureOut">
              <a:rPr lang="zh-CN" altLang="en-US" smtClean="0"/>
              <a:t>2024/3/14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t>‹#›</a:t>
            </a:fld>
            <a:endParaRPr lang="zh-CN" altLang="en-US"/>
          </a:p>
        </p:txBody>
      </p:sp>
    </p:spTree>
    <p:extLst>
      <p:ext uri="{BB962C8B-B14F-4D97-AF65-F5344CB8AC3E}">
        <p14:creationId xmlns:p14="http://schemas.microsoft.com/office/powerpoint/2010/main" val="1820930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A9A20EA-8362-4E9C-B645-B721ECF0B417}" type="datetimeFigureOut">
              <a:rPr lang="zh-CN" altLang="en-US" smtClean="0"/>
              <a:t>2024/3/14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t>‹#›</a:t>
            </a:fld>
            <a:endParaRPr lang="zh-CN" altLang="en-US"/>
          </a:p>
        </p:txBody>
      </p:sp>
    </p:spTree>
    <p:extLst>
      <p:ext uri="{BB962C8B-B14F-4D97-AF65-F5344CB8AC3E}">
        <p14:creationId xmlns:p14="http://schemas.microsoft.com/office/powerpoint/2010/main" val="2376772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A9A20EA-8362-4E9C-B645-B721ECF0B417}" type="datetimeFigureOut">
              <a:rPr lang="zh-CN" altLang="en-US" smtClean="0"/>
              <a:t>2024/3/14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t>‹#›</a:t>
            </a:fld>
            <a:endParaRPr lang="zh-CN" altLang="en-US"/>
          </a:p>
        </p:txBody>
      </p:sp>
    </p:spTree>
    <p:extLst>
      <p:ext uri="{BB962C8B-B14F-4D97-AF65-F5344CB8AC3E}">
        <p14:creationId xmlns:p14="http://schemas.microsoft.com/office/powerpoint/2010/main" val="2751581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A9A20EA-8362-4E9C-B645-B721ECF0B417}" type="datetimeFigureOut">
              <a:rPr lang="zh-CN" altLang="en-US" smtClean="0"/>
              <a:t>2024/3/14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t>‹#›</a:t>
            </a:fld>
            <a:endParaRPr lang="zh-CN" altLang="en-US"/>
          </a:p>
        </p:txBody>
      </p:sp>
    </p:spTree>
    <p:extLst>
      <p:ext uri="{BB962C8B-B14F-4D97-AF65-F5344CB8AC3E}">
        <p14:creationId xmlns:p14="http://schemas.microsoft.com/office/powerpoint/2010/main" val="2122309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A9A20EA-8362-4E9C-B645-B721ECF0B417}" type="datetimeFigureOut">
              <a:rPr lang="zh-CN" altLang="en-US" smtClean="0"/>
              <a:t>2024/3/14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t>‹#›</a:t>
            </a:fld>
            <a:endParaRPr lang="zh-CN" altLang="en-US"/>
          </a:p>
        </p:txBody>
      </p:sp>
    </p:spTree>
    <p:extLst>
      <p:ext uri="{BB962C8B-B14F-4D97-AF65-F5344CB8AC3E}">
        <p14:creationId xmlns:p14="http://schemas.microsoft.com/office/powerpoint/2010/main" val="490511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A9A20EA-8362-4E9C-B645-B721ECF0B417}" type="datetimeFigureOut">
              <a:rPr lang="zh-CN" altLang="en-US" smtClean="0"/>
              <a:t>2024/3/14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t>‹#›</a:t>
            </a:fld>
            <a:endParaRPr lang="zh-CN" altLang="en-US"/>
          </a:p>
        </p:txBody>
      </p:sp>
    </p:spTree>
    <p:extLst>
      <p:ext uri="{BB962C8B-B14F-4D97-AF65-F5344CB8AC3E}">
        <p14:creationId xmlns:p14="http://schemas.microsoft.com/office/powerpoint/2010/main" val="3019322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 name="Picture 9" descr="A large city&#10;&#10;Description automatically generated">
            <a:extLst>
              <a:ext uri="{FF2B5EF4-FFF2-40B4-BE49-F238E27FC236}">
                <a16:creationId xmlns:a16="http://schemas.microsoft.com/office/drawing/2014/main" id="{E0E492B4-A1D9-894A-84F8-2AA92CD76604}"/>
              </a:ext>
            </a:extLst>
          </p:cNvPr>
          <p:cNvPicPr>
            <a:picLocks noChangeAspect="1"/>
          </p:cNvPicPr>
          <p:nvPr userDrawn="1"/>
        </p:nvPicPr>
        <p:blipFill rotWithShape="1">
          <a:blip r:embed="rId2">
            <a:alphaModFix/>
          </a:blip>
          <a:srcRect l="4039" t="22475" r="1736" b="17908"/>
          <a:stretch/>
        </p:blipFill>
        <p:spPr>
          <a:xfrm>
            <a:off x="268940" y="0"/>
            <a:ext cx="11923059" cy="6858000"/>
          </a:xfrm>
          <a:prstGeom prst="rect">
            <a:avLst/>
          </a:prstGeom>
        </p:spPr>
      </p:pic>
      <p:sp>
        <p:nvSpPr>
          <p:cNvPr id="2" name="Title 1">
            <a:extLst>
              <a:ext uri="{FF2B5EF4-FFF2-40B4-BE49-F238E27FC236}">
                <a16:creationId xmlns:a16="http://schemas.microsoft.com/office/drawing/2014/main" id="{24B22430-FDA1-D642-B511-938B4A0A10BA}"/>
              </a:ext>
            </a:extLst>
          </p:cNvPr>
          <p:cNvSpPr>
            <a:spLocks noGrp="1"/>
          </p:cNvSpPr>
          <p:nvPr>
            <p:ph type="ctrTitle"/>
          </p:nvPr>
        </p:nvSpPr>
        <p:spPr>
          <a:xfrm>
            <a:off x="649941" y="1055128"/>
            <a:ext cx="9793470" cy="238760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9B6453B8-AE13-BE43-9480-5EFE7F1C7212}"/>
              </a:ext>
            </a:extLst>
          </p:cNvPr>
          <p:cNvSpPr>
            <a:spLocks noGrp="1"/>
          </p:cNvSpPr>
          <p:nvPr>
            <p:ph type="subTitle" idx="1"/>
          </p:nvPr>
        </p:nvSpPr>
        <p:spPr>
          <a:xfrm>
            <a:off x="649941" y="3534803"/>
            <a:ext cx="775447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46CFE93-5B37-9D48-BA70-B23DAE8B9CCD}"/>
              </a:ext>
            </a:extLst>
          </p:cNvPr>
          <p:cNvSpPr>
            <a:spLocks noGrp="1"/>
          </p:cNvSpPr>
          <p:nvPr>
            <p:ph type="dt" sz="half" idx="10"/>
          </p:nvPr>
        </p:nvSpPr>
        <p:spPr/>
        <p:txBody>
          <a:bodyPr/>
          <a:lstStyle/>
          <a:p>
            <a:fld id="{3FE751E1-3986-DD4D-8303-5EF594B671BD}" type="datetimeFigureOut">
              <a:rPr lang="en-US" smtClean="0"/>
              <a:t>3/14/2024</a:t>
            </a:fld>
            <a:endParaRPr lang="en-US"/>
          </a:p>
        </p:txBody>
      </p:sp>
      <p:sp>
        <p:nvSpPr>
          <p:cNvPr id="6" name="Slide Number Placeholder 5">
            <a:extLst>
              <a:ext uri="{FF2B5EF4-FFF2-40B4-BE49-F238E27FC236}">
                <a16:creationId xmlns:a16="http://schemas.microsoft.com/office/drawing/2014/main" id="{FB44B31D-5D1F-7642-8104-88D6C10917B4}"/>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7" name="TextBox 6">
            <a:extLst>
              <a:ext uri="{FF2B5EF4-FFF2-40B4-BE49-F238E27FC236}">
                <a16:creationId xmlns:a16="http://schemas.microsoft.com/office/drawing/2014/main" id="{36328EF3-1ECF-F847-856E-E171228DF0E1}"/>
              </a:ext>
            </a:extLst>
          </p:cNvPr>
          <p:cNvSpPr txBox="1"/>
          <p:nvPr userDrawn="1"/>
        </p:nvSpPr>
        <p:spPr>
          <a:xfrm>
            <a:off x="1075765" y="279698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337751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22430-FDA1-D642-B511-938B4A0A10BA}"/>
              </a:ext>
            </a:extLst>
          </p:cNvPr>
          <p:cNvSpPr>
            <a:spLocks noGrp="1"/>
          </p:cNvSpPr>
          <p:nvPr>
            <p:ph type="ctrTitle"/>
          </p:nvPr>
        </p:nvSpPr>
        <p:spPr>
          <a:xfrm>
            <a:off x="6979921" y="2235200"/>
            <a:ext cx="4836160" cy="2387600"/>
          </a:xfrm>
        </p:spPr>
        <p:txBody>
          <a:bodyPr anchor="ctr"/>
          <a:lstStyle>
            <a:lvl1pPr algn="l">
              <a:defRPr sz="7100"/>
            </a:lvl1pPr>
          </a:lstStyle>
          <a:p>
            <a:r>
              <a:rPr lang="en-US" dirty="0"/>
              <a:t>Click to edit Master title style</a:t>
            </a:r>
          </a:p>
        </p:txBody>
      </p:sp>
      <p:sp>
        <p:nvSpPr>
          <p:cNvPr id="6" name="Slide Number Placeholder 5">
            <a:extLst>
              <a:ext uri="{FF2B5EF4-FFF2-40B4-BE49-F238E27FC236}">
                <a16:creationId xmlns:a16="http://schemas.microsoft.com/office/drawing/2014/main" id="{FB44B31D-5D1F-7642-8104-88D6C10917B4}"/>
              </a:ext>
            </a:extLst>
          </p:cNvPr>
          <p:cNvSpPr>
            <a:spLocks noGrp="1"/>
          </p:cNvSpPr>
          <p:nvPr>
            <p:ph type="sldNum" sz="quarter" idx="12"/>
          </p:nvPr>
        </p:nvSpPr>
        <p:spPr/>
        <p:txBody>
          <a:bodyPr/>
          <a:lstStyle/>
          <a:p>
            <a:fld id="{AFDE99A3-A97D-234F-ADF6-135CC49E0EB5}" type="slidenum">
              <a:rPr lang="en-US" smtClean="0"/>
              <a:t>‹#›</a:t>
            </a:fld>
            <a:endParaRPr lang="en-US"/>
          </a:p>
        </p:txBody>
      </p:sp>
      <p:pic>
        <p:nvPicPr>
          <p:cNvPr id="11" name="Picture Placeholder 4" descr="A close up of a flower garden&#10;&#10;Description automatically generated">
            <a:extLst>
              <a:ext uri="{FF2B5EF4-FFF2-40B4-BE49-F238E27FC236}">
                <a16:creationId xmlns:a16="http://schemas.microsoft.com/office/drawing/2014/main" id="{8C9F0A3F-11DF-504E-911C-671671F6CEB4}"/>
              </a:ext>
            </a:extLst>
          </p:cNvPr>
          <p:cNvPicPr>
            <a:picLocks noChangeAspect="1"/>
          </p:cNvPicPr>
          <p:nvPr userDrawn="1"/>
        </p:nvPicPr>
        <p:blipFill>
          <a:blip r:embed="rId2"/>
          <a:srcRect l="21705" r="21705"/>
          <a:stretch>
            <a:fillRect/>
          </a:stretch>
        </p:blipFill>
        <p:spPr>
          <a:xfrm>
            <a:off x="274638" y="0"/>
            <a:ext cx="5821362" cy="6858000"/>
          </a:xfrm>
          <a:prstGeom prst="rect">
            <a:avLst/>
          </a:prstGeom>
        </p:spPr>
      </p:pic>
      <p:sp>
        <p:nvSpPr>
          <p:cNvPr id="12" name="Rectangle 11">
            <a:extLst>
              <a:ext uri="{FF2B5EF4-FFF2-40B4-BE49-F238E27FC236}">
                <a16:creationId xmlns:a16="http://schemas.microsoft.com/office/drawing/2014/main" id="{3C2FDD5A-7279-7F4F-B578-2BBEF4ACD4CF}"/>
              </a:ext>
            </a:extLst>
          </p:cNvPr>
          <p:cNvSpPr/>
          <p:nvPr userDrawn="1"/>
        </p:nvSpPr>
        <p:spPr>
          <a:xfrm>
            <a:off x="274638" y="0"/>
            <a:ext cx="5821362"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C5BFA98-4D33-114E-82AC-F279B511BC75}"/>
              </a:ext>
            </a:extLst>
          </p:cNvPr>
          <p:cNvPicPr>
            <a:picLocks noChangeAspect="1"/>
          </p:cNvPicPr>
          <p:nvPr userDrawn="1"/>
        </p:nvPicPr>
        <p:blipFill>
          <a:blip r:embed="rId3"/>
          <a:stretch>
            <a:fillRect/>
          </a:stretch>
        </p:blipFill>
        <p:spPr>
          <a:xfrm>
            <a:off x="1584351" y="1960880"/>
            <a:ext cx="2996976" cy="2617470"/>
          </a:xfrm>
          <a:prstGeom prst="rect">
            <a:avLst/>
          </a:prstGeom>
        </p:spPr>
      </p:pic>
    </p:spTree>
    <p:extLst>
      <p:ext uri="{BB962C8B-B14F-4D97-AF65-F5344CB8AC3E}">
        <p14:creationId xmlns:p14="http://schemas.microsoft.com/office/powerpoint/2010/main" val="3680657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oat on the water&#10;&#10;Description automatically generated">
            <a:extLst>
              <a:ext uri="{FF2B5EF4-FFF2-40B4-BE49-F238E27FC236}">
                <a16:creationId xmlns:a16="http://schemas.microsoft.com/office/drawing/2014/main" id="{D77C6DED-71F5-988F-2A30-5DDD7C5E0B2E}"/>
              </a:ext>
            </a:extLst>
          </p:cNvPr>
          <p:cNvPicPr>
            <a:picLocks noChangeAspect="1"/>
          </p:cNvPicPr>
          <p:nvPr userDrawn="1"/>
        </p:nvPicPr>
        <p:blipFill rotWithShape="1">
          <a:blip r:embed="rId2"/>
          <a:srcRect t="23298"/>
          <a:stretch/>
        </p:blipFill>
        <p:spPr>
          <a:xfrm>
            <a:off x="262648" y="-1"/>
            <a:ext cx="11929352" cy="6858001"/>
          </a:xfrm>
          <a:prstGeom prst="rect">
            <a:avLst/>
          </a:prstGeom>
        </p:spPr>
      </p:pic>
      <p:sp>
        <p:nvSpPr>
          <p:cNvPr id="12" name="Rectangle 11">
            <a:extLst>
              <a:ext uri="{FF2B5EF4-FFF2-40B4-BE49-F238E27FC236}">
                <a16:creationId xmlns:a16="http://schemas.microsoft.com/office/drawing/2014/main" id="{08713B3D-8E33-754B-9054-1398D288FDD2}"/>
              </a:ext>
            </a:extLst>
          </p:cNvPr>
          <p:cNvSpPr/>
          <p:nvPr userDrawn="1"/>
        </p:nvSpPr>
        <p:spPr>
          <a:xfrm>
            <a:off x="262647" y="0"/>
            <a:ext cx="11929353" cy="685800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9340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46370-81BC-7E4B-A7A4-4C9D5AB609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7662A8-C51A-C546-B741-2A0B0C7C3439}"/>
              </a:ext>
            </a:extLst>
          </p:cNvPr>
          <p:cNvSpPr>
            <a:spLocks noGrp="1"/>
          </p:cNvSpPr>
          <p:nvPr>
            <p:ph idx="1"/>
          </p:nvPr>
        </p:nvSpPr>
        <p:spPr/>
        <p:txBody>
          <a:bodyPr/>
          <a:lstStyle>
            <a:lvl1pPr>
              <a:lnSpc>
                <a:spcPct val="100000"/>
              </a:lnSpc>
              <a:spcAft>
                <a:spcPts val="1200"/>
              </a:spcAft>
              <a:defRPr/>
            </a:lvl1pPr>
            <a:lvl2pPr>
              <a:lnSpc>
                <a:spcPct val="100000"/>
              </a:lnSpc>
              <a:spcAft>
                <a:spcPts val="1200"/>
              </a:spcAft>
              <a:defRPr sz="2000"/>
            </a:lvl2pPr>
            <a:lvl3pPr>
              <a:lnSpc>
                <a:spcPct val="100000"/>
              </a:lnSpc>
              <a:spcAft>
                <a:spcPts val="1200"/>
              </a:spcAft>
              <a:defRPr sz="1800"/>
            </a:lvl3pPr>
            <a:lvl4pPr>
              <a:lnSpc>
                <a:spcPct val="100000"/>
              </a:lnSpc>
              <a:spcAft>
                <a:spcPts val="1200"/>
              </a:spcAft>
              <a:defRPr sz="1600"/>
            </a:lvl4pPr>
            <a:lvl5pPr>
              <a:lnSpc>
                <a:spcPct val="100000"/>
              </a:lnSpc>
              <a:spcAft>
                <a:spcPts val="12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59EF578-1B76-DE41-9297-0B7F6AA80498}"/>
              </a:ext>
            </a:extLst>
          </p:cNvPr>
          <p:cNvSpPr>
            <a:spLocks noGrp="1"/>
          </p:cNvSpPr>
          <p:nvPr>
            <p:ph type="dt" sz="half" idx="10"/>
          </p:nvPr>
        </p:nvSpPr>
        <p:spPr/>
        <p:txBody>
          <a:bodyPr/>
          <a:lstStyle/>
          <a:p>
            <a:fld id="{3FE751E1-3986-DD4D-8303-5EF594B671BD}" type="datetimeFigureOut">
              <a:rPr lang="en-US" smtClean="0"/>
              <a:t>3/14/2024</a:t>
            </a:fld>
            <a:endParaRPr lang="en-US"/>
          </a:p>
        </p:txBody>
      </p:sp>
      <p:sp>
        <p:nvSpPr>
          <p:cNvPr id="6" name="Slide Number Placeholder 5">
            <a:extLst>
              <a:ext uri="{FF2B5EF4-FFF2-40B4-BE49-F238E27FC236}">
                <a16:creationId xmlns:a16="http://schemas.microsoft.com/office/drawing/2014/main" id="{46D82154-E366-4A40-AFC3-E4CE942BCE1B}"/>
              </a:ext>
            </a:extLst>
          </p:cNvPr>
          <p:cNvSpPr>
            <a:spLocks noGrp="1"/>
          </p:cNvSpPr>
          <p:nvPr>
            <p:ph type="sldNum" sz="quarter" idx="12"/>
          </p:nvPr>
        </p:nvSpPr>
        <p:spPr/>
        <p:txBody>
          <a:bodyPr/>
          <a:lstStyle/>
          <a:p>
            <a:fld id="{AFDE99A3-A97D-234F-ADF6-135CC49E0EB5}" type="slidenum">
              <a:rPr lang="en-US" smtClean="0"/>
              <a:t>‹#›</a:t>
            </a:fld>
            <a:endParaRPr lang="en-US"/>
          </a:p>
        </p:txBody>
      </p:sp>
    </p:spTree>
    <p:extLst>
      <p:ext uri="{BB962C8B-B14F-4D97-AF65-F5344CB8AC3E}">
        <p14:creationId xmlns:p14="http://schemas.microsoft.com/office/powerpoint/2010/main" val="9625769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3B31A2-4789-9C46-B311-8EB97B6E1CA7}"/>
              </a:ext>
            </a:extLst>
          </p:cNvPr>
          <p:cNvSpPr/>
          <p:nvPr userDrawn="1"/>
        </p:nvSpPr>
        <p:spPr>
          <a:xfrm>
            <a:off x="-1" y="0"/>
            <a:ext cx="12526027"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food, light&#10;&#10;Description automatically generated">
            <a:extLst>
              <a:ext uri="{FF2B5EF4-FFF2-40B4-BE49-F238E27FC236}">
                <a16:creationId xmlns:a16="http://schemas.microsoft.com/office/drawing/2014/main" id="{94D54F2A-07FD-4E47-80BC-A7A22E8F63DE}"/>
              </a:ext>
            </a:extLst>
          </p:cNvPr>
          <p:cNvPicPr>
            <a:picLocks noChangeAspect="1"/>
          </p:cNvPicPr>
          <p:nvPr userDrawn="1"/>
        </p:nvPicPr>
        <p:blipFill rotWithShape="1">
          <a:blip r:embed="rId2">
            <a:alphaModFix amt="12000"/>
          </a:blip>
          <a:srcRect t="8006" b="8006"/>
          <a:stretch/>
        </p:blipFill>
        <p:spPr>
          <a:xfrm>
            <a:off x="262648" y="0"/>
            <a:ext cx="12248148" cy="6858000"/>
          </a:xfrm>
          <a:prstGeom prst="rect">
            <a:avLst/>
          </a:prstGeom>
        </p:spPr>
      </p:pic>
      <p:sp>
        <p:nvSpPr>
          <p:cNvPr id="4" name="Date Placeholder 3">
            <a:extLst>
              <a:ext uri="{FF2B5EF4-FFF2-40B4-BE49-F238E27FC236}">
                <a16:creationId xmlns:a16="http://schemas.microsoft.com/office/drawing/2014/main" id="{1D34958B-8CEE-F242-B0BE-E22921F79C83}"/>
              </a:ext>
            </a:extLst>
          </p:cNvPr>
          <p:cNvSpPr>
            <a:spLocks noGrp="1"/>
          </p:cNvSpPr>
          <p:nvPr>
            <p:ph type="dt" sz="half" idx="10"/>
          </p:nvPr>
        </p:nvSpPr>
        <p:spPr/>
        <p:txBody>
          <a:bodyPr/>
          <a:lstStyle/>
          <a:p>
            <a:fld id="{3FE751E1-3986-DD4D-8303-5EF594B671BD}" type="datetimeFigureOut">
              <a:rPr lang="en-US" smtClean="0"/>
              <a:t>3/14/2024</a:t>
            </a:fld>
            <a:endParaRPr lang="en-US"/>
          </a:p>
        </p:txBody>
      </p:sp>
      <p:pic>
        <p:nvPicPr>
          <p:cNvPr id="11" name="Picture 10">
            <a:extLst>
              <a:ext uri="{FF2B5EF4-FFF2-40B4-BE49-F238E27FC236}">
                <a16:creationId xmlns:a16="http://schemas.microsoft.com/office/drawing/2014/main" id="{3A838F32-E7E4-8E45-9A54-CB7CD8BD8BC9}"/>
              </a:ext>
            </a:extLst>
          </p:cNvPr>
          <p:cNvPicPr>
            <a:picLocks noChangeAspect="1"/>
          </p:cNvPicPr>
          <p:nvPr userDrawn="1"/>
        </p:nvPicPr>
        <p:blipFill rotWithShape="1">
          <a:blip r:embed="rId3">
            <a:alphaModFix amt="43000"/>
          </a:blip>
          <a:srcRect l="12544" t="2168" r="22363" b="2168"/>
          <a:stretch/>
        </p:blipFill>
        <p:spPr>
          <a:xfrm>
            <a:off x="262648" y="0"/>
            <a:ext cx="12263378" cy="6858000"/>
          </a:xfrm>
          <a:prstGeom prst="rect">
            <a:avLst/>
          </a:prstGeom>
        </p:spPr>
      </p:pic>
      <p:sp>
        <p:nvSpPr>
          <p:cNvPr id="6" name="Slide Number Placeholder 5">
            <a:extLst>
              <a:ext uri="{FF2B5EF4-FFF2-40B4-BE49-F238E27FC236}">
                <a16:creationId xmlns:a16="http://schemas.microsoft.com/office/drawing/2014/main" id="{21D474D7-C97E-8543-988D-AA4D6DF1129C}"/>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2" name="Title 1">
            <a:extLst>
              <a:ext uri="{FF2B5EF4-FFF2-40B4-BE49-F238E27FC236}">
                <a16:creationId xmlns:a16="http://schemas.microsoft.com/office/drawing/2014/main" id="{38604577-4C13-6842-B8BC-60572500474C}"/>
              </a:ext>
            </a:extLst>
          </p:cNvPr>
          <p:cNvSpPr>
            <a:spLocks noGrp="1"/>
          </p:cNvSpPr>
          <p:nvPr>
            <p:ph type="title"/>
          </p:nvPr>
        </p:nvSpPr>
        <p:spPr>
          <a:xfrm>
            <a:off x="831850" y="2322548"/>
            <a:ext cx="10515600" cy="1508379"/>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667AFDE-4CD8-434C-9350-DABF91012919}"/>
              </a:ext>
            </a:extLst>
          </p:cNvPr>
          <p:cNvSpPr>
            <a:spLocks noGrp="1"/>
          </p:cNvSpPr>
          <p:nvPr>
            <p:ph type="body" idx="1"/>
          </p:nvPr>
        </p:nvSpPr>
        <p:spPr>
          <a:xfrm>
            <a:off x="831850" y="3964933"/>
            <a:ext cx="10515600" cy="7932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TextBox 4">
            <a:extLst>
              <a:ext uri="{FF2B5EF4-FFF2-40B4-BE49-F238E27FC236}">
                <a16:creationId xmlns:a16="http://schemas.microsoft.com/office/drawing/2014/main" id="{F2B8E758-41CD-BD42-9B38-9E58D9E109A8}"/>
              </a:ext>
            </a:extLst>
          </p:cNvPr>
          <p:cNvSpPr txBox="1"/>
          <p:nvPr userDrawn="1"/>
        </p:nvSpPr>
        <p:spPr>
          <a:xfrm>
            <a:off x="18796000" y="-4673600"/>
            <a:ext cx="237566" cy="369332"/>
          </a:xfrm>
          <a:prstGeom prst="rect">
            <a:avLst/>
          </a:prstGeom>
          <a:noFill/>
        </p:spPr>
        <p:txBody>
          <a:bodyPr wrap="none" rtlCol="0">
            <a:spAutoFit/>
          </a:bodyPr>
          <a:lstStyle/>
          <a:p>
            <a:r>
              <a:rPr lang="en-US" dirty="0"/>
              <a:t> </a:t>
            </a:r>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8185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9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3B31A2-4789-9C46-B311-8EB97B6E1CA7}"/>
              </a:ext>
            </a:extLst>
          </p:cNvPr>
          <p:cNvSpPr/>
          <p:nvPr userDrawn="1"/>
        </p:nvSpPr>
        <p:spPr>
          <a:xfrm>
            <a:off x="-1" y="0"/>
            <a:ext cx="12192001"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1D34958B-8CEE-F242-B0BE-E22921F79C83}"/>
              </a:ext>
            </a:extLst>
          </p:cNvPr>
          <p:cNvSpPr>
            <a:spLocks noGrp="1"/>
          </p:cNvSpPr>
          <p:nvPr>
            <p:ph type="dt" sz="half" idx="10"/>
          </p:nvPr>
        </p:nvSpPr>
        <p:spPr/>
        <p:txBody>
          <a:bodyPr/>
          <a:lstStyle/>
          <a:p>
            <a:fld id="{3FE751E1-3986-DD4D-8303-5EF594B671BD}" type="datetimeFigureOut">
              <a:rPr lang="en-US" smtClean="0"/>
              <a:t>3/14/2024</a:t>
            </a:fld>
            <a:endParaRPr lang="en-US"/>
          </a:p>
        </p:txBody>
      </p:sp>
      <p:pic>
        <p:nvPicPr>
          <p:cNvPr id="11" name="Picture 10">
            <a:extLst>
              <a:ext uri="{FF2B5EF4-FFF2-40B4-BE49-F238E27FC236}">
                <a16:creationId xmlns:a16="http://schemas.microsoft.com/office/drawing/2014/main" id="{3A838F32-E7E4-8E45-9A54-CB7CD8BD8BC9}"/>
              </a:ext>
            </a:extLst>
          </p:cNvPr>
          <p:cNvPicPr>
            <a:picLocks noChangeAspect="1"/>
          </p:cNvPicPr>
          <p:nvPr userDrawn="1"/>
        </p:nvPicPr>
        <p:blipFill rotWithShape="1">
          <a:blip r:embed="rId2">
            <a:alphaModFix amt="43000"/>
          </a:blip>
          <a:srcRect l="12544" t="2168" r="22363" b="2168"/>
          <a:stretch/>
        </p:blipFill>
        <p:spPr>
          <a:xfrm>
            <a:off x="0" y="0"/>
            <a:ext cx="12263378" cy="6858000"/>
          </a:xfrm>
          <a:prstGeom prst="rect">
            <a:avLst/>
          </a:prstGeom>
        </p:spPr>
      </p:pic>
      <p:sp>
        <p:nvSpPr>
          <p:cNvPr id="6" name="Slide Number Placeholder 5">
            <a:extLst>
              <a:ext uri="{FF2B5EF4-FFF2-40B4-BE49-F238E27FC236}">
                <a16:creationId xmlns:a16="http://schemas.microsoft.com/office/drawing/2014/main" id="{21D474D7-C97E-8543-988D-AA4D6DF1129C}"/>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2" name="Title 1">
            <a:extLst>
              <a:ext uri="{FF2B5EF4-FFF2-40B4-BE49-F238E27FC236}">
                <a16:creationId xmlns:a16="http://schemas.microsoft.com/office/drawing/2014/main" id="{38604577-4C13-6842-B8BC-60572500474C}"/>
              </a:ext>
            </a:extLst>
          </p:cNvPr>
          <p:cNvSpPr>
            <a:spLocks noGrp="1"/>
          </p:cNvSpPr>
          <p:nvPr>
            <p:ph type="title"/>
          </p:nvPr>
        </p:nvSpPr>
        <p:spPr>
          <a:xfrm>
            <a:off x="831850" y="2322548"/>
            <a:ext cx="10515600" cy="1508379"/>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667AFDE-4CD8-434C-9350-DABF91012919}"/>
              </a:ext>
            </a:extLst>
          </p:cNvPr>
          <p:cNvSpPr>
            <a:spLocks noGrp="1"/>
          </p:cNvSpPr>
          <p:nvPr>
            <p:ph type="body" idx="1"/>
          </p:nvPr>
        </p:nvSpPr>
        <p:spPr>
          <a:xfrm>
            <a:off x="831850" y="3964933"/>
            <a:ext cx="10515600" cy="7932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TextBox 4">
            <a:extLst>
              <a:ext uri="{FF2B5EF4-FFF2-40B4-BE49-F238E27FC236}">
                <a16:creationId xmlns:a16="http://schemas.microsoft.com/office/drawing/2014/main" id="{F2B8E758-41CD-BD42-9B38-9E58D9E109A8}"/>
              </a:ext>
            </a:extLst>
          </p:cNvPr>
          <p:cNvSpPr txBox="1"/>
          <p:nvPr userDrawn="1"/>
        </p:nvSpPr>
        <p:spPr>
          <a:xfrm>
            <a:off x="18796000" y="-4673600"/>
            <a:ext cx="237566" cy="369332"/>
          </a:xfrm>
          <a:prstGeom prst="rect">
            <a:avLst/>
          </a:prstGeom>
          <a:noFill/>
        </p:spPr>
        <p:txBody>
          <a:bodyPr wrap="none" rtlCol="0">
            <a:spAutoFit/>
          </a:bodyPr>
          <a:lstStyle/>
          <a:p>
            <a:r>
              <a:rPr lang="en-US" dirty="0"/>
              <a:t> </a:t>
            </a:r>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5295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838F32-E7E4-8E45-9A54-CB7CD8BD8BC9}"/>
              </a:ext>
            </a:extLst>
          </p:cNvPr>
          <p:cNvPicPr>
            <a:picLocks noChangeAspect="1"/>
          </p:cNvPicPr>
          <p:nvPr userDrawn="1"/>
        </p:nvPicPr>
        <p:blipFill rotWithShape="1">
          <a:blip r:embed="rId2">
            <a:alphaModFix amt="43000"/>
          </a:blip>
          <a:srcRect l="12544" t="2168" r="22363" b="2168"/>
          <a:stretch/>
        </p:blipFill>
        <p:spPr>
          <a:xfrm>
            <a:off x="262648" y="0"/>
            <a:ext cx="12263378" cy="6858000"/>
          </a:xfrm>
          <a:prstGeom prst="rect">
            <a:avLst/>
          </a:prstGeom>
          <a:solidFill>
            <a:srgbClr val="E0EBF7"/>
          </a:solidFill>
        </p:spPr>
      </p:pic>
      <p:pic>
        <p:nvPicPr>
          <p:cNvPr id="17" name="Picture 16" descr="A picture containing food, light&#10;&#10;Description automatically generated">
            <a:extLst>
              <a:ext uri="{FF2B5EF4-FFF2-40B4-BE49-F238E27FC236}">
                <a16:creationId xmlns:a16="http://schemas.microsoft.com/office/drawing/2014/main" id="{21872B8C-0685-E049-8221-28E0E1CDBAE5}"/>
              </a:ext>
            </a:extLst>
          </p:cNvPr>
          <p:cNvPicPr>
            <a:picLocks noChangeAspect="1"/>
          </p:cNvPicPr>
          <p:nvPr userDrawn="1"/>
        </p:nvPicPr>
        <p:blipFill rotWithShape="1">
          <a:blip r:embed="rId3">
            <a:alphaModFix amt="60000"/>
          </a:blip>
          <a:srcRect t="8006" b="8006"/>
          <a:stretch/>
        </p:blipFill>
        <p:spPr>
          <a:xfrm>
            <a:off x="262648" y="0"/>
            <a:ext cx="12248148" cy="6858000"/>
          </a:xfrm>
          <a:prstGeom prst="rect">
            <a:avLst/>
          </a:prstGeom>
        </p:spPr>
      </p:pic>
      <p:sp>
        <p:nvSpPr>
          <p:cNvPr id="4" name="Date Placeholder 3">
            <a:extLst>
              <a:ext uri="{FF2B5EF4-FFF2-40B4-BE49-F238E27FC236}">
                <a16:creationId xmlns:a16="http://schemas.microsoft.com/office/drawing/2014/main" id="{1D34958B-8CEE-F242-B0BE-E22921F79C83}"/>
              </a:ext>
            </a:extLst>
          </p:cNvPr>
          <p:cNvSpPr>
            <a:spLocks noGrp="1"/>
          </p:cNvSpPr>
          <p:nvPr>
            <p:ph type="dt" sz="half" idx="10"/>
          </p:nvPr>
        </p:nvSpPr>
        <p:spPr/>
        <p:txBody>
          <a:bodyPr/>
          <a:lstStyle/>
          <a:p>
            <a:fld id="{3FE751E1-3986-DD4D-8303-5EF594B671BD}" type="datetimeFigureOut">
              <a:rPr lang="en-US" smtClean="0"/>
              <a:t>3/14/2024</a:t>
            </a:fld>
            <a:endParaRPr lang="en-US"/>
          </a:p>
        </p:txBody>
      </p:sp>
      <p:sp>
        <p:nvSpPr>
          <p:cNvPr id="6" name="Slide Number Placeholder 5">
            <a:extLst>
              <a:ext uri="{FF2B5EF4-FFF2-40B4-BE49-F238E27FC236}">
                <a16:creationId xmlns:a16="http://schemas.microsoft.com/office/drawing/2014/main" id="{21D474D7-C97E-8543-988D-AA4D6DF1129C}"/>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2" name="Title 1">
            <a:extLst>
              <a:ext uri="{FF2B5EF4-FFF2-40B4-BE49-F238E27FC236}">
                <a16:creationId xmlns:a16="http://schemas.microsoft.com/office/drawing/2014/main" id="{38604577-4C13-6842-B8BC-60572500474C}"/>
              </a:ext>
            </a:extLst>
          </p:cNvPr>
          <p:cNvSpPr>
            <a:spLocks noGrp="1"/>
          </p:cNvSpPr>
          <p:nvPr>
            <p:ph type="title"/>
          </p:nvPr>
        </p:nvSpPr>
        <p:spPr>
          <a:xfrm>
            <a:off x="831850" y="2322548"/>
            <a:ext cx="10515600" cy="1508379"/>
          </a:xfrm>
        </p:spPr>
        <p:txBody>
          <a:bodyPr anchor="b"/>
          <a:lstStyle>
            <a:lvl1pPr>
              <a:defRPr sz="6000">
                <a:solidFill>
                  <a:srgbClr val="231F2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667AFDE-4CD8-434C-9350-DABF91012919}"/>
              </a:ext>
            </a:extLst>
          </p:cNvPr>
          <p:cNvSpPr>
            <a:spLocks noGrp="1"/>
          </p:cNvSpPr>
          <p:nvPr>
            <p:ph type="body" idx="1"/>
          </p:nvPr>
        </p:nvSpPr>
        <p:spPr>
          <a:xfrm>
            <a:off x="831850" y="3964933"/>
            <a:ext cx="10515600" cy="793221"/>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TextBox 4">
            <a:extLst>
              <a:ext uri="{FF2B5EF4-FFF2-40B4-BE49-F238E27FC236}">
                <a16:creationId xmlns:a16="http://schemas.microsoft.com/office/drawing/2014/main" id="{F2B8E758-41CD-BD42-9B38-9E58D9E109A8}"/>
              </a:ext>
            </a:extLst>
          </p:cNvPr>
          <p:cNvSpPr txBox="1"/>
          <p:nvPr userDrawn="1"/>
        </p:nvSpPr>
        <p:spPr>
          <a:xfrm>
            <a:off x="18796000" y="-4673600"/>
            <a:ext cx="237566" cy="369332"/>
          </a:xfrm>
          <a:prstGeom prst="rect">
            <a:avLst/>
          </a:prstGeom>
          <a:noFill/>
        </p:spPr>
        <p:txBody>
          <a:bodyPr wrap="none" rtlCol="0">
            <a:spAutoFit/>
          </a:bodyPr>
          <a:lstStyle/>
          <a:p>
            <a:r>
              <a:rPr lang="en-US" dirty="0"/>
              <a:t> </a:t>
            </a:r>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0297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10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838F32-E7E4-8E45-9A54-CB7CD8BD8BC9}"/>
              </a:ext>
            </a:extLst>
          </p:cNvPr>
          <p:cNvPicPr>
            <a:picLocks noChangeAspect="1"/>
          </p:cNvPicPr>
          <p:nvPr userDrawn="1"/>
        </p:nvPicPr>
        <p:blipFill rotWithShape="1">
          <a:blip r:embed="rId2">
            <a:alphaModFix amt="43000"/>
          </a:blip>
          <a:srcRect l="12544" t="2168" r="22363" b="2168"/>
          <a:stretch/>
        </p:blipFill>
        <p:spPr>
          <a:xfrm>
            <a:off x="262648" y="0"/>
            <a:ext cx="12263378" cy="6858000"/>
          </a:xfrm>
          <a:prstGeom prst="rect">
            <a:avLst/>
          </a:prstGeom>
          <a:solidFill>
            <a:srgbClr val="E0EBF7"/>
          </a:solidFill>
        </p:spPr>
      </p:pic>
      <p:sp>
        <p:nvSpPr>
          <p:cNvPr id="4" name="Date Placeholder 3">
            <a:extLst>
              <a:ext uri="{FF2B5EF4-FFF2-40B4-BE49-F238E27FC236}">
                <a16:creationId xmlns:a16="http://schemas.microsoft.com/office/drawing/2014/main" id="{1D34958B-8CEE-F242-B0BE-E22921F79C83}"/>
              </a:ext>
            </a:extLst>
          </p:cNvPr>
          <p:cNvSpPr>
            <a:spLocks noGrp="1"/>
          </p:cNvSpPr>
          <p:nvPr>
            <p:ph type="dt" sz="half" idx="10"/>
          </p:nvPr>
        </p:nvSpPr>
        <p:spPr/>
        <p:txBody>
          <a:bodyPr/>
          <a:lstStyle/>
          <a:p>
            <a:fld id="{3FE751E1-3986-DD4D-8303-5EF594B671BD}" type="datetimeFigureOut">
              <a:rPr lang="en-US" smtClean="0"/>
              <a:t>3/14/2024</a:t>
            </a:fld>
            <a:endParaRPr lang="en-US"/>
          </a:p>
        </p:txBody>
      </p:sp>
      <p:sp>
        <p:nvSpPr>
          <p:cNvPr id="6" name="Slide Number Placeholder 5">
            <a:extLst>
              <a:ext uri="{FF2B5EF4-FFF2-40B4-BE49-F238E27FC236}">
                <a16:creationId xmlns:a16="http://schemas.microsoft.com/office/drawing/2014/main" id="{21D474D7-C97E-8543-988D-AA4D6DF1129C}"/>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2" name="Title 1">
            <a:extLst>
              <a:ext uri="{FF2B5EF4-FFF2-40B4-BE49-F238E27FC236}">
                <a16:creationId xmlns:a16="http://schemas.microsoft.com/office/drawing/2014/main" id="{38604577-4C13-6842-B8BC-60572500474C}"/>
              </a:ext>
            </a:extLst>
          </p:cNvPr>
          <p:cNvSpPr>
            <a:spLocks noGrp="1"/>
          </p:cNvSpPr>
          <p:nvPr>
            <p:ph type="title"/>
          </p:nvPr>
        </p:nvSpPr>
        <p:spPr>
          <a:xfrm>
            <a:off x="831850" y="2322548"/>
            <a:ext cx="10515600" cy="1508379"/>
          </a:xfrm>
        </p:spPr>
        <p:txBody>
          <a:bodyPr anchor="b"/>
          <a:lstStyle>
            <a:lvl1pPr>
              <a:defRPr sz="6000">
                <a:solidFill>
                  <a:srgbClr val="231F2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667AFDE-4CD8-434C-9350-DABF91012919}"/>
              </a:ext>
            </a:extLst>
          </p:cNvPr>
          <p:cNvSpPr>
            <a:spLocks noGrp="1"/>
          </p:cNvSpPr>
          <p:nvPr>
            <p:ph type="body" idx="1"/>
          </p:nvPr>
        </p:nvSpPr>
        <p:spPr>
          <a:xfrm>
            <a:off x="831850" y="3964933"/>
            <a:ext cx="10515600" cy="793221"/>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TextBox 4">
            <a:extLst>
              <a:ext uri="{FF2B5EF4-FFF2-40B4-BE49-F238E27FC236}">
                <a16:creationId xmlns:a16="http://schemas.microsoft.com/office/drawing/2014/main" id="{F2B8E758-41CD-BD42-9B38-9E58D9E109A8}"/>
              </a:ext>
            </a:extLst>
          </p:cNvPr>
          <p:cNvSpPr txBox="1"/>
          <p:nvPr userDrawn="1"/>
        </p:nvSpPr>
        <p:spPr>
          <a:xfrm>
            <a:off x="18796000" y="-4673600"/>
            <a:ext cx="237566" cy="369332"/>
          </a:xfrm>
          <a:prstGeom prst="rect">
            <a:avLst/>
          </a:prstGeom>
          <a:noFill/>
        </p:spPr>
        <p:txBody>
          <a:bodyPr wrap="none" rtlCol="0">
            <a:spAutoFit/>
          </a:bodyPr>
          <a:lstStyle/>
          <a:p>
            <a:r>
              <a:rPr lang="en-US" dirty="0"/>
              <a:t> </a:t>
            </a:r>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5946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3B31A2-4789-9C46-B311-8EB97B6E1CA7}"/>
              </a:ext>
            </a:extLst>
          </p:cNvPr>
          <p:cNvSpPr/>
          <p:nvPr userDrawn="1"/>
        </p:nvSpPr>
        <p:spPr>
          <a:xfrm>
            <a:off x="-1" y="0"/>
            <a:ext cx="12526027" cy="6858000"/>
          </a:xfrm>
          <a:prstGeom prst="rect">
            <a:avLst/>
          </a:prstGeom>
          <a:solidFill>
            <a:srgbClr val="E0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1D34958B-8CEE-F242-B0BE-E22921F79C83}"/>
              </a:ext>
            </a:extLst>
          </p:cNvPr>
          <p:cNvSpPr>
            <a:spLocks noGrp="1"/>
          </p:cNvSpPr>
          <p:nvPr>
            <p:ph type="dt" sz="half" idx="10"/>
          </p:nvPr>
        </p:nvSpPr>
        <p:spPr/>
        <p:txBody>
          <a:bodyPr/>
          <a:lstStyle/>
          <a:p>
            <a:fld id="{3FE751E1-3986-DD4D-8303-5EF594B671BD}" type="datetimeFigureOut">
              <a:rPr lang="en-US" smtClean="0"/>
              <a:t>3/14/2024</a:t>
            </a:fld>
            <a:endParaRPr lang="en-US"/>
          </a:p>
        </p:txBody>
      </p:sp>
      <p:pic>
        <p:nvPicPr>
          <p:cNvPr id="11" name="Picture 10">
            <a:extLst>
              <a:ext uri="{FF2B5EF4-FFF2-40B4-BE49-F238E27FC236}">
                <a16:creationId xmlns:a16="http://schemas.microsoft.com/office/drawing/2014/main" id="{3A838F32-E7E4-8E45-9A54-CB7CD8BD8BC9}"/>
              </a:ext>
            </a:extLst>
          </p:cNvPr>
          <p:cNvPicPr>
            <a:picLocks noChangeAspect="1"/>
          </p:cNvPicPr>
          <p:nvPr userDrawn="1"/>
        </p:nvPicPr>
        <p:blipFill rotWithShape="1">
          <a:blip r:embed="rId2">
            <a:alphaModFix/>
          </a:blip>
          <a:srcRect l="12544" t="2168" r="22363" b="2168"/>
          <a:stretch/>
        </p:blipFill>
        <p:spPr>
          <a:xfrm>
            <a:off x="262648" y="1"/>
            <a:ext cx="12263378" cy="6858000"/>
          </a:xfrm>
          <a:prstGeom prst="rect">
            <a:avLst/>
          </a:prstGeom>
        </p:spPr>
      </p:pic>
      <p:sp>
        <p:nvSpPr>
          <p:cNvPr id="6" name="Slide Number Placeholder 5">
            <a:extLst>
              <a:ext uri="{FF2B5EF4-FFF2-40B4-BE49-F238E27FC236}">
                <a16:creationId xmlns:a16="http://schemas.microsoft.com/office/drawing/2014/main" id="{21D474D7-C97E-8543-988D-AA4D6DF1129C}"/>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604577-4C13-6842-B8BC-60572500474C}"/>
              </a:ext>
            </a:extLst>
          </p:cNvPr>
          <p:cNvSpPr>
            <a:spLocks noGrp="1"/>
          </p:cNvSpPr>
          <p:nvPr>
            <p:ph type="title"/>
          </p:nvPr>
        </p:nvSpPr>
        <p:spPr>
          <a:xfrm>
            <a:off x="831850" y="2322548"/>
            <a:ext cx="10515600" cy="1508379"/>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667AFDE-4CD8-434C-9350-DABF91012919}"/>
              </a:ext>
            </a:extLst>
          </p:cNvPr>
          <p:cNvSpPr>
            <a:spLocks noGrp="1"/>
          </p:cNvSpPr>
          <p:nvPr>
            <p:ph type="body" idx="1"/>
          </p:nvPr>
        </p:nvSpPr>
        <p:spPr>
          <a:xfrm>
            <a:off x="831850" y="3964933"/>
            <a:ext cx="10515600" cy="793221"/>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114819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FA29A9C-BE9B-5748-8A79-2C8F7F606033}"/>
              </a:ext>
            </a:extLst>
          </p:cNvPr>
          <p:cNvGrpSpPr/>
          <p:nvPr userDrawn="1"/>
        </p:nvGrpSpPr>
        <p:grpSpPr>
          <a:xfrm>
            <a:off x="262647" y="0"/>
            <a:ext cx="12263377" cy="6858000"/>
            <a:chOff x="262647" y="664577"/>
            <a:chExt cx="12263377" cy="6858000"/>
          </a:xfrm>
        </p:grpSpPr>
        <p:pic>
          <p:nvPicPr>
            <p:cNvPr id="7" name="Picture 6" descr="A tall building&#10;&#10;Description automatically generated">
              <a:extLst>
                <a:ext uri="{FF2B5EF4-FFF2-40B4-BE49-F238E27FC236}">
                  <a16:creationId xmlns:a16="http://schemas.microsoft.com/office/drawing/2014/main" id="{D6370ADC-D898-CA45-A2B8-920B662D88B0}"/>
                </a:ext>
              </a:extLst>
            </p:cNvPr>
            <p:cNvPicPr>
              <a:picLocks noChangeAspect="1"/>
            </p:cNvPicPr>
            <p:nvPr userDrawn="1"/>
          </p:nvPicPr>
          <p:blipFill rotWithShape="1">
            <a:blip r:embed="rId2"/>
            <a:srcRect l="2097" t="11775" b="15176"/>
            <a:stretch/>
          </p:blipFill>
          <p:spPr>
            <a:xfrm>
              <a:off x="262647" y="664578"/>
              <a:ext cx="12263377" cy="6857999"/>
            </a:xfrm>
            <a:prstGeom prst="rect">
              <a:avLst/>
            </a:prstGeom>
          </p:spPr>
        </p:pic>
        <p:sp>
          <p:nvSpPr>
            <p:cNvPr id="12" name="Rectangle 11">
              <a:extLst>
                <a:ext uri="{FF2B5EF4-FFF2-40B4-BE49-F238E27FC236}">
                  <a16:creationId xmlns:a16="http://schemas.microsoft.com/office/drawing/2014/main" id="{08713B3D-8E33-754B-9054-1398D288FDD2}"/>
                </a:ext>
              </a:extLst>
            </p:cNvPr>
            <p:cNvSpPr/>
            <p:nvPr userDrawn="1"/>
          </p:nvSpPr>
          <p:spPr>
            <a:xfrm>
              <a:off x="262647" y="664577"/>
              <a:ext cx="1226337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1D34958B-8CEE-F242-B0BE-E22921F79C83}"/>
              </a:ext>
            </a:extLst>
          </p:cNvPr>
          <p:cNvSpPr>
            <a:spLocks noGrp="1"/>
          </p:cNvSpPr>
          <p:nvPr>
            <p:ph type="dt" sz="half" idx="10"/>
          </p:nvPr>
        </p:nvSpPr>
        <p:spPr/>
        <p:txBody>
          <a:bodyPr/>
          <a:lstStyle/>
          <a:p>
            <a:fld id="{3FE751E1-3986-DD4D-8303-5EF594B671BD}" type="datetimeFigureOut">
              <a:rPr lang="en-US" smtClean="0"/>
              <a:t>3/14/2024</a:t>
            </a:fld>
            <a:endParaRPr lang="en-US"/>
          </a:p>
        </p:txBody>
      </p:sp>
      <p:sp>
        <p:nvSpPr>
          <p:cNvPr id="6" name="Slide Number Placeholder 5">
            <a:extLst>
              <a:ext uri="{FF2B5EF4-FFF2-40B4-BE49-F238E27FC236}">
                <a16:creationId xmlns:a16="http://schemas.microsoft.com/office/drawing/2014/main" id="{21D474D7-C97E-8543-988D-AA4D6DF1129C}"/>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604577-4C13-6842-B8BC-60572500474C}"/>
              </a:ext>
            </a:extLst>
          </p:cNvPr>
          <p:cNvSpPr>
            <a:spLocks noGrp="1"/>
          </p:cNvSpPr>
          <p:nvPr>
            <p:ph type="title"/>
          </p:nvPr>
        </p:nvSpPr>
        <p:spPr>
          <a:xfrm>
            <a:off x="831850" y="2322548"/>
            <a:ext cx="10515600" cy="1508379"/>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667AFDE-4CD8-434C-9350-DABF91012919}"/>
              </a:ext>
            </a:extLst>
          </p:cNvPr>
          <p:cNvSpPr>
            <a:spLocks noGrp="1"/>
          </p:cNvSpPr>
          <p:nvPr>
            <p:ph type="body" idx="1"/>
          </p:nvPr>
        </p:nvSpPr>
        <p:spPr>
          <a:xfrm>
            <a:off x="831850" y="3964933"/>
            <a:ext cx="10515600" cy="7932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96059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8_Section Header">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E16D8EF-9580-4344-8B0D-6BBF7C157EBD}"/>
              </a:ext>
            </a:extLst>
          </p:cNvPr>
          <p:cNvGrpSpPr/>
          <p:nvPr userDrawn="1"/>
        </p:nvGrpSpPr>
        <p:grpSpPr>
          <a:xfrm>
            <a:off x="262645" y="0"/>
            <a:ext cx="11929355" cy="6858000"/>
            <a:chOff x="262645" y="1395663"/>
            <a:chExt cx="11929355" cy="6858000"/>
          </a:xfrm>
        </p:grpSpPr>
        <p:pic>
          <p:nvPicPr>
            <p:cNvPr id="7" name="Picture 6" descr="A group of people on a train track&#10;&#10;Description automatically generated">
              <a:extLst>
                <a:ext uri="{FF2B5EF4-FFF2-40B4-BE49-F238E27FC236}">
                  <a16:creationId xmlns:a16="http://schemas.microsoft.com/office/drawing/2014/main" id="{4CAAA42D-A445-034A-A53C-681D071069C8}"/>
                </a:ext>
              </a:extLst>
            </p:cNvPr>
            <p:cNvPicPr>
              <a:picLocks noChangeAspect="1"/>
            </p:cNvPicPr>
            <p:nvPr userDrawn="1"/>
          </p:nvPicPr>
          <p:blipFill rotWithShape="1">
            <a:blip r:embed="rId2"/>
            <a:srcRect t="4141" b="9495"/>
            <a:stretch/>
          </p:blipFill>
          <p:spPr>
            <a:xfrm>
              <a:off x="262645" y="1395663"/>
              <a:ext cx="11911263" cy="6858000"/>
            </a:xfrm>
            <a:prstGeom prst="rect">
              <a:avLst/>
            </a:prstGeom>
          </p:spPr>
        </p:pic>
        <p:sp>
          <p:nvSpPr>
            <p:cNvPr id="12" name="Rectangle 11">
              <a:extLst>
                <a:ext uri="{FF2B5EF4-FFF2-40B4-BE49-F238E27FC236}">
                  <a16:creationId xmlns:a16="http://schemas.microsoft.com/office/drawing/2014/main" id="{08713B3D-8E33-754B-9054-1398D288FDD2}"/>
                </a:ext>
              </a:extLst>
            </p:cNvPr>
            <p:cNvSpPr/>
            <p:nvPr userDrawn="1"/>
          </p:nvSpPr>
          <p:spPr>
            <a:xfrm>
              <a:off x="262647" y="1395663"/>
              <a:ext cx="11929353" cy="685800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1D34958B-8CEE-F242-B0BE-E22921F79C83}"/>
              </a:ext>
            </a:extLst>
          </p:cNvPr>
          <p:cNvSpPr>
            <a:spLocks noGrp="1"/>
          </p:cNvSpPr>
          <p:nvPr userDrawn="1">
            <p:ph type="dt" sz="half" idx="10"/>
          </p:nvPr>
        </p:nvSpPr>
        <p:spPr/>
        <p:txBody>
          <a:bodyPr/>
          <a:lstStyle/>
          <a:p>
            <a:fld id="{3FE751E1-3986-DD4D-8303-5EF594B671BD}" type="datetimeFigureOut">
              <a:rPr lang="en-US" smtClean="0"/>
              <a:t>3/14/2024</a:t>
            </a:fld>
            <a:endParaRPr lang="en-US"/>
          </a:p>
        </p:txBody>
      </p:sp>
      <p:sp>
        <p:nvSpPr>
          <p:cNvPr id="6" name="Slide Number Placeholder 5">
            <a:extLst>
              <a:ext uri="{FF2B5EF4-FFF2-40B4-BE49-F238E27FC236}">
                <a16:creationId xmlns:a16="http://schemas.microsoft.com/office/drawing/2014/main" id="{21D474D7-C97E-8543-988D-AA4D6DF1129C}"/>
              </a:ext>
            </a:extLst>
          </p:cNvPr>
          <p:cNvSpPr>
            <a:spLocks noGrp="1"/>
          </p:cNvSpPr>
          <p:nvPr userDrawn="1">
            <p:ph type="sldNum" sz="quarter" idx="12"/>
          </p:nvPr>
        </p:nvSpPr>
        <p:spPr/>
        <p:txBody>
          <a:bodyPr/>
          <a:lstStyle/>
          <a:p>
            <a:fld id="{AFDE99A3-A97D-234F-ADF6-135CC49E0EB5}" type="slidenum">
              <a:rPr lang="en-US" smtClean="0"/>
              <a:t>‹#›</a:t>
            </a:fld>
            <a:endParaRPr lang="en-US"/>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604577-4C13-6842-B8BC-60572500474C}"/>
              </a:ext>
            </a:extLst>
          </p:cNvPr>
          <p:cNvSpPr>
            <a:spLocks noGrp="1"/>
          </p:cNvSpPr>
          <p:nvPr userDrawn="1">
            <p:ph type="title"/>
          </p:nvPr>
        </p:nvSpPr>
        <p:spPr>
          <a:xfrm>
            <a:off x="831850" y="2322548"/>
            <a:ext cx="10515600" cy="1508379"/>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667AFDE-4CD8-434C-9350-DABF91012919}"/>
              </a:ext>
            </a:extLst>
          </p:cNvPr>
          <p:cNvSpPr>
            <a:spLocks noGrp="1"/>
          </p:cNvSpPr>
          <p:nvPr userDrawn="1">
            <p:ph type="body" idx="1"/>
          </p:nvPr>
        </p:nvSpPr>
        <p:spPr>
          <a:xfrm>
            <a:off x="831850" y="3964933"/>
            <a:ext cx="10515600" cy="7932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89989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7_Section Header">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F3D0BD-2AC3-AD47-91C0-74DC3C4CCF72}"/>
              </a:ext>
            </a:extLst>
          </p:cNvPr>
          <p:cNvGrpSpPr/>
          <p:nvPr userDrawn="1"/>
        </p:nvGrpSpPr>
        <p:grpSpPr>
          <a:xfrm>
            <a:off x="262646" y="0"/>
            <a:ext cx="11929354" cy="6858000"/>
            <a:chOff x="262646" y="2021611"/>
            <a:chExt cx="11929354" cy="6858000"/>
          </a:xfrm>
        </p:grpSpPr>
        <p:pic>
          <p:nvPicPr>
            <p:cNvPr id="8" name="Picture 7" descr="A picture containing building, sitting, bicycle, standing&#10;&#10;Description automatically generated">
              <a:extLst>
                <a:ext uri="{FF2B5EF4-FFF2-40B4-BE49-F238E27FC236}">
                  <a16:creationId xmlns:a16="http://schemas.microsoft.com/office/drawing/2014/main" id="{F2DAD434-D48B-3449-882A-A15B59229471}"/>
                </a:ext>
              </a:extLst>
            </p:cNvPr>
            <p:cNvPicPr>
              <a:picLocks noChangeAspect="1"/>
            </p:cNvPicPr>
            <p:nvPr userDrawn="1"/>
          </p:nvPicPr>
          <p:blipFill rotWithShape="1">
            <a:blip r:embed="rId2"/>
            <a:srcRect t="1245" r="2927" b="54101"/>
            <a:stretch/>
          </p:blipFill>
          <p:spPr>
            <a:xfrm>
              <a:off x="262646" y="2021611"/>
              <a:ext cx="11929354" cy="6858000"/>
            </a:xfrm>
            <a:prstGeom prst="rect">
              <a:avLst/>
            </a:prstGeom>
          </p:spPr>
        </p:pic>
        <p:sp>
          <p:nvSpPr>
            <p:cNvPr id="12" name="Rectangle 11">
              <a:extLst>
                <a:ext uri="{FF2B5EF4-FFF2-40B4-BE49-F238E27FC236}">
                  <a16:creationId xmlns:a16="http://schemas.microsoft.com/office/drawing/2014/main" id="{08713B3D-8E33-754B-9054-1398D288FDD2}"/>
                </a:ext>
              </a:extLst>
            </p:cNvPr>
            <p:cNvSpPr/>
            <p:nvPr userDrawn="1"/>
          </p:nvSpPr>
          <p:spPr>
            <a:xfrm>
              <a:off x="262647" y="2021611"/>
              <a:ext cx="11929353" cy="685800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1D34958B-8CEE-F242-B0BE-E22921F79C83}"/>
              </a:ext>
            </a:extLst>
          </p:cNvPr>
          <p:cNvSpPr>
            <a:spLocks noGrp="1"/>
          </p:cNvSpPr>
          <p:nvPr userDrawn="1">
            <p:ph type="dt" sz="half" idx="10"/>
          </p:nvPr>
        </p:nvSpPr>
        <p:spPr/>
        <p:txBody>
          <a:bodyPr/>
          <a:lstStyle/>
          <a:p>
            <a:fld id="{3FE751E1-3986-DD4D-8303-5EF594B671BD}" type="datetimeFigureOut">
              <a:rPr lang="en-US" smtClean="0"/>
              <a:t>3/14/2024</a:t>
            </a:fld>
            <a:endParaRPr lang="en-US"/>
          </a:p>
        </p:txBody>
      </p:sp>
      <p:sp>
        <p:nvSpPr>
          <p:cNvPr id="6" name="Slide Number Placeholder 5">
            <a:extLst>
              <a:ext uri="{FF2B5EF4-FFF2-40B4-BE49-F238E27FC236}">
                <a16:creationId xmlns:a16="http://schemas.microsoft.com/office/drawing/2014/main" id="{21D474D7-C97E-8543-988D-AA4D6DF1129C}"/>
              </a:ext>
            </a:extLst>
          </p:cNvPr>
          <p:cNvSpPr>
            <a:spLocks noGrp="1"/>
          </p:cNvSpPr>
          <p:nvPr userDrawn="1">
            <p:ph type="sldNum" sz="quarter" idx="12"/>
          </p:nvPr>
        </p:nvSpPr>
        <p:spPr/>
        <p:txBody>
          <a:bodyPr/>
          <a:lstStyle/>
          <a:p>
            <a:fld id="{AFDE99A3-A97D-234F-ADF6-135CC49E0EB5}" type="slidenum">
              <a:rPr lang="en-US" smtClean="0"/>
              <a:t>‹#›</a:t>
            </a:fld>
            <a:endParaRPr lang="en-US"/>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604577-4C13-6842-B8BC-60572500474C}"/>
              </a:ext>
            </a:extLst>
          </p:cNvPr>
          <p:cNvSpPr>
            <a:spLocks noGrp="1"/>
          </p:cNvSpPr>
          <p:nvPr userDrawn="1">
            <p:ph type="title"/>
          </p:nvPr>
        </p:nvSpPr>
        <p:spPr>
          <a:xfrm>
            <a:off x="831850" y="2322548"/>
            <a:ext cx="10515600" cy="1508379"/>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667AFDE-4CD8-434C-9350-DABF91012919}"/>
              </a:ext>
            </a:extLst>
          </p:cNvPr>
          <p:cNvSpPr>
            <a:spLocks noGrp="1"/>
          </p:cNvSpPr>
          <p:nvPr userDrawn="1">
            <p:ph type="body" idx="1"/>
          </p:nvPr>
        </p:nvSpPr>
        <p:spPr>
          <a:xfrm>
            <a:off x="831850" y="3964933"/>
            <a:ext cx="10515600" cy="7932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091446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42636F5-9FA5-5447-BC46-5B6AE09C9315}"/>
              </a:ext>
            </a:extLst>
          </p:cNvPr>
          <p:cNvGrpSpPr/>
          <p:nvPr userDrawn="1"/>
        </p:nvGrpSpPr>
        <p:grpSpPr>
          <a:xfrm>
            <a:off x="262646" y="-294"/>
            <a:ext cx="11929354" cy="6858000"/>
            <a:chOff x="262646" y="1079530"/>
            <a:chExt cx="11929354" cy="6858000"/>
          </a:xfrm>
        </p:grpSpPr>
        <p:pic>
          <p:nvPicPr>
            <p:cNvPr id="8" name="Picture 7" descr="A picture containing grass, building, field, soccer&#10;&#10;Description automatically generated">
              <a:extLst>
                <a:ext uri="{FF2B5EF4-FFF2-40B4-BE49-F238E27FC236}">
                  <a16:creationId xmlns:a16="http://schemas.microsoft.com/office/drawing/2014/main" id="{63A0D2FD-FFBB-5048-BE01-A2E72103586F}"/>
                </a:ext>
              </a:extLst>
            </p:cNvPr>
            <p:cNvPicPr>
              <a:picLocks noChangeAspect="1"/>
            </p:cNvPicPr>
            <p:nvPr userDrawn="1"/>
          </p:nvPicPr>
          <p:blipFill rotWithShape="1">
            <a:blip r:embed="rId2"/>
            <a:srcRect r="2155"/>
            <a:stretch/>
          </p:blipFill>
          <p:spPr>
            <a:xfrm>
              <a:off x="262646" y="1081172"/>
              <a:ext cx="11929354" cy="6854716"/>
            </a:xfrm>
            <a:prstGeom prst="rect">
              <a:avLst/>
            </a:prstGeom>
          </p:spPr>
        </p:pic>
        <p:sp>
          <p:nvSpPr>
            <p:cNvPr id="12" name="Rectangle 11">
              <a:extLst>
                <a:ext uri="{FF2B5EF4-FFF2-40B4-BE49-F238E27FC236}">
                  <a16:creationId xmlns:a16="http://schemas.microsoft.com/office/drawing/2014/main" id="{08713B3D-8E33-754B-9054-1398D288FDD2}"/>
                </a:ext>
              </a:extLst>
            </p:cNvPr>
            <p:cNvSpPr/>
            <p:nvPr userDrawn="1"/>
          </p:nvSpPr>
          <p:spPr>
            <a:xfrm>
              <a:off x="262647" y="1079530"/>
              <a:ext cx="11929353"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a:extLst>
              <a:ext uri="{FF2B5EF4-FFF2-40B4-BE49-F238E27FC236}">
                <a16:creationId xmlns:a16="http://schemas.microsoft.com/office/drawing/2014/main" id="{1D34958B-8CEE-F242-B0BE-E22921F79C83}"/>
              </a:ext>
            </a:extLst>
          </p:cNvPr>
          <p:cNvSpPr>
            <a:spLocks noGrp="1"/>
          </p:cNvSpPr>
          <p:nvPr userDrawn="1">
            <p:ph type="dt" sz="half" idx="10"/>
          </p:nvPr>
        </p:nvSpPr>
        <p:spPr/>
        <p:txBody>
          <a:bodyPr/>
          <a:lstStyle/>
          <a:p>
            <a:fld id="{3FE751E1-3986-DD4D-8303-5EF594B671BD}" type="datetimeFigureOut">
              <a:rPr lang="en-US" smtClean="0"/>
              <a:t>3/14/2024</a:t>
            </a:fld>
            <a:endParaRPr lang="en-US"/>
          </a:p>
        </p:txBody>
      </p:sp>
      <p:sp>
        <p:nvSpPr>
          <p:cNvPr id="6" name="Slide Number Placeholder 5">
            <a:extLst>
              <a:ext uri="{FF2B5EF4-FFF2-40B4-BE49-F238E27FC236}">
                <a16:creationId xmlns:a16="http://schemas.microsoft.com/office/drawing/2014/main" id="{21D474D7-C97E-8543-988D-AA4D6DF1129C}"/>
              </a:ext>
            </a:extLst>
          </p:cNvPr>
          <p:cNvSpPr>
            <a:spLocks noGrp="1"/>
          </p:cNvSpPr>
          <p:nvPr userDrawn="1">
            <p:ph type="sldNum" sz="quarter" idx="12"/>
          </p:nvPr>
        </p:nvSpPr>
        <p:spPr/>
        <p:txBody>
          <a:bodyPr/>
          <a:lstStyle/>
          <a:p>
            <a:fld id="{AFDE99A3-A97D-234F-ADF6-135CC49E0EB5}" type="slidenum">
              <a:rPr lang="en-US" smtClean="0"/>
              <a:t>‹#›</a:t>
            </a:fld>
            <a:endParaRPr lang="en-US"/>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604577-4C13-6842-B8BC-60572500474C}"/>
              </a:ext>
            </a:extLst>
          </p:cNvPr>
          <p:cNvSpPr>
            <a:spLocks noGrp="1"/>
          </p:cNvSpPr>
          <p:nvPr userDrawn="1">
            <p:ph type="title"/>
          </p:nvPr>
        </p:nvSpPr>
        <p:spPr>
          <a:xfrm>
            <a:off x="831850" y="2322548"/>
            <a:ext cx="10515600" cy="1508379"/>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667AFDE-4CD8-434C-9350-DABF91012919}"/>
              </a:ext>
            </a:extLst>
          </p:cNvPr>
          <p:cNvSpPr>
            <a:spLocks noGrp="1"/>
          </p:cNvSpPr>
          <p:nvPr userDrawn="1">
            <p:ph type="body" idx="1"/>
          </p:nvPr>
        </p:nvSpPr>
        <p:spPr>
          <a:xfrm>
            <a:off x="831850" y="3964933"/>
            <a:ext cx="10515600" cy="7932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41117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wearing hard hats&#10;&#10;Description automatically generated">
            <a:extLst>
              <a:ext uri="{FF2B5EF4-FFF2-40B4-BE49-F238E27FC236}">
                <a16:creationId xmlns:a16="http://schemas.microsoft.com/office/drawing/2014/main" id="{598FFDA5-A614-77F8-9441-D2A7C126FCD6}"/>
              </a:ext>
            </a:extLst>
          </p:cNvPr>
          <p:cNvPicPr>
            <a:picLocks noChangeAspect="1"/>
          </p:cNvPicPr>
          <p:nvPr userDrawn="1"/>
        </p:nvPicPr>
        <p:blipFill rotWithShape="1">
          <a:blip r:embed="rId2"/>
          <a:srcRect t="13920"/>
          <a:stretch/>
        </p:blipFill>
        <p:spPr>
          <a:xfrm>
            <a:off x="262648" y="0"/>
            <a:ext cx="11929352" cy="6858000"/>
          </a:xfrm>
          <a:prstGeom prst="rect">
            <a:avLst/>
          </a:prstGeom>
        </p:spPr>
      </p:pic>
      <p:sp>
        <p:nvSpPr>
          <p:cNvPr id="12" name="Rectangle 11">
            <a:extLst>
              <a:ext uri="{FF2B5EF4-FFF2-40B4-BE49-F238E27FC236}">
                <a16:creationId xmlns:a16="http://schemas.microsoft.com/office/drawing/2014/main" id="{08713B3D-8E33-754B-9054-1398D288FDD2}"/>
              </a:ext>
            </a:extLst>
          </p:cNvPr>
          <p:cNvSpPr/>
          <p:nvPr userDrawn="1"/>
        </p:nvSpPr>
        <p:spPr>
          <a:xfrm>
            <a:off x="262648" y="0"/>
            <a:ext cx="11929353"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8838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3B31A2-4789-9C46-B311-8EB97B6E1CA7}"/>
              </a:ext>
            </a:extLst>
          </p:cNvPr>
          <p:cNvSpPr/>
          <p:nvPr userDrawn="1"/>
        </p:nvSpPr>
        <p:spPr>
          <a:xfrm>
            <a:off x="-1" y="0"/>
            <a:ext cx="12526027" cy="6858000"/>
          </a:xfrm>
          <a:prstGeom prst="rect">
            <a:avLst/>
          </a:prstGeom>
          <a:solidFill>
            <a:srgbClr val="E0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1D34958B-8CEE-F242-B0BE-E22921F79C83}"/>
              </a:ext>
            </a:extLst>
          </p:cNvPr>
          <p:cNvSpPr>
            <a:spLocks noGrp="1"/>
          </p:cNvSpPr>
          <p:nvPr>
            <p:ph type="dt" sz="half" idx="10"/>
          </p:nvPr>
        </p:nvSpPr>
        <p:spPr/>
        <p:txBody>
          <a:bodyPr/>
          <a:lstStyle/>
          <a:p>
            <a:fld id="{3FE751E1-3986-DD4D-8303-5EF594B671BD}" type="datetimeFigureOut">
              <a:rPr lang="en-US" smtClean="0"/>
              <a:t>3/14/2024</a:t>
            </a:fld>
            <a:endParaRPr lang="en-US"/>
          </a:p>
        </p:txBody>
      </p:sp>
      <p:pic>
        <p:nvPicPr>
          <p:cNvPr id="7" name="Picture 6">
            <a:extLst>
              <a:ext uri="{FF2B5EF4-FFF2-40B4-BE49-F238E27FC236}">
                <a16:creationId xmlns:a16="http://schemas.microsoft.com/office/drawing/2014/main" id="{A6749BAC-DE58-2642-B644-241EEEDB1274}"/>
              </a:ext>
            </a:extLst>
          </p:cNvPr>
          <p:cNvPicPr>
            <a:picLocks noChangeAspect="1"/>
          </p:cNvPicPr>
          <p:nvPr userDrawn="1"/>
        </p:nvPicPr>
        <p:blipFill rotWithShape="1">
          <a:blip r:embed="rId2">
            <a:alphaModFix amt="18000"/>
          </a:blip>
          <a:srcRect t="6628" r="2153" b="19995"/>
          <a:stretch/>
        </p:blipFill>
        <p:spPr>
          <a:xfrm>
            <a:off x="0" y="17712"/>
            <a:ext cx="12526026" cy="6858000"/>
          </a:xfrm>
          <a:prstGeom prst="rect">
            <a:avLst/>
          </a:prstGeom>
        </p:spPr>
      </p:pic>
      <p:sp>
        <p:nvSpPr>
          <p:cNvPr id="6" name="Slide Number Placeholder 5">
            <a:extLst>
              <a:ext uri="{FF2B5EF4-FFF2-40B4-BE49-F238E27FC236}">
                <a16:creationId xmlns:a16="http://schemas.microsoft.com/office/drawing/2014/main" id="{21D474D7-C97E-8543-988D-AA4D6DF1129C}"/>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604577-4C13-6842-B8BC-60572500474C}"/>
              </a:ext>
            </a:extLst>
          </p:cNvPr>
          <p:cNvSpPr>
            <a:spLocks noGrp="1"/>
          </p:cNvSpPr>
          <p:nvPr>
            <p:ph type="title"/>
          </p:nvPr>
        </p:nvSpPr>
        <p:spPr>
          <a:xfrm>
            <a:off x="831850" y="2322548"/>
            <a:ext cx="10515600" cy="1508379"/>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667AFDE-4CD8-434C-9350-DABF91012919}"/>
              </a:ext>
            </a:extLst>
          </p:cNvPr>
          <p:cNvSpPr>
            <a:spLocks noGrp="1"/>
          </p:cNvSpPr>
          <p:nvPr>
            <p:ph type="body" idx="1"/>
          </p:nvPr>
        </p:nvSpPr>
        <p:spPr>
          <a:xfrm>
            <a:off x="831850" y="3964933"/>
            <a:ext cx="10515600" cy="793221"/>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883109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BF15-F0B3-D44E-83AA-0E7F01A053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61A481-8852-914E-8E2A-A08F0495A4C7}"/>
              </a:ext>
            </a:extLst>
          </p:cNvPr>
          <p:cNvSpPr>
            <a:spLocks noGrp="1"/>
          </p:cNvSpPr>
          <p:nvPr>
            <p:ph sz="half" idx="1"/>
          </p:nvPr>
        </p:nvSpPr>
        <p:spPr>
          <a:xfrm>
            <a:off x="838200" y="1825625"/>
            <a:ext cx="5181600" cy="4351338"/>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7BC408B-3632-214A-B3E7-A5534970B144}"/>
              </a:ext>
            </a:extLst>
          </p:cNvPr>
          <p:cNvSpPr>
            <a:spLocks noGrp="1"/>
          </p:cNvSpPr>
          <p:nvPr>
            <p:ph sz="half" idx="2"/>
          </p:nvPr>
        </p:nvSpPr>
        <p:spPr>
          <a:xfrm>
            <a:off x="6172200" y="1825625"/>
            <a:ext cx="5181600" cy="4351338"/>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42D9B8A-96B8-BD40-856B-64F078E79FA5}"/>
              </a:ext>
            </a:extLst>
          </p:cNvPr>
          <p:cNvSpPr>
            <a:spLocks noGrp="1"/>
          </p:cNvSpPr>
          <p:nvPr>
            <p:ph type="dt" sz="half" idx="10"/>
          </p:nvPr>
        </p:nvSpPr>
        <p:spPr/>
        <p:txBody>
          <a:bodyPr/>
          <a:lstStyle/>
          <a:p>
            <a:fld id="{3FE751E1-3986-DD4D-8303-5EF594B671BD}" type="datetimeFigureOut">
              <a:rPr lang="en-US" smtClean="0"/>
              <a:t>3/14/2024</a:t>
            </a:fld>
            <a:endParaRPr lang="en-US"/>
          </a:p>
        </p:txBody>
      </p:sp>
      <p:sp>
        <p:nvSpPr>
          <p:cNvPr id="7" name="Slide Number Placeholder 6">
            <a:extLst>
              <a:ext uri="{FF2B5EF4-FFF2-40B4-BE49-F238E27FC236}">
                <a16:creationId xmlns:a16="http://schemas.microsoft.com/office/drawing/2014/main" id="{E7EAEA26-2FF0-7246-9B3D-490A849BDB19}"/>
              </a:ext>
            </a:extLst>
          </p:cNvPr>
          <p:cNvSpPr>
            <a:spLocks noGrp="1"/>
          </p:cNvSpPr>
          <p:nvPr>
            <p:ph type="sldNum" sz="quarter" idx="12"/>
          </p:nvPr>
        </p:nvSpPr>
        <p:spPr/>
        <p:txBody>
          <a:bodyPr/>
          <a:lstStyle/>
          <a:p>
            <a:fld id="{AFDE99A3-A97D-234F-ADF6-135CC49E0EB5}" type="slidenum">
              <a:rPr lang="en-US" smtClean="0"/>
              <a:t>‹#›</a:t>
            </a:fld>
            <a:endParaRPr lang="en-US"/>
          </a:p>
        </p:txBody>
      </p:sp>
    </p:spTree>
    <p:extLst>
      <p:ext uri="{BB962C8B-B14F-4D97-AF65-F5344CB8AC3E}">
        <p14:creationId xmlns:p14="http://schemas.microsoft.com/office/powerpoint/2010/main" val="40992216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B7077-3F6E-F24F-BE48-790DDBE4C593}"/>
              </a:ext>
            </a:extLst>
          </p:cNvPr>
          <p:cNvSpPr>
            <a:spLocks noGrp="1"/>
          </p:cNvSpPr>
          <p:nvPr>
            <p:ph type="title"/>
          </p:nvPr>
        </p:nvSpPr>
        <p:spPr>
          <a:xfrm>
            <a:off x="839788" y="365125"/>
            <a:ext cx="5785600" cy="1325563"/>
          </a:xfrm>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36DC9632-33E4-0A4D-93E1-E298CC29698D}"/>
              </a:ext>
            </a:extLst>
          </p:cNvPr>
          <p:cNvSpPr>
            <a:spLocks noGrp="1"/>
          </p:cNvSpPr>
          <p:nvPr>
            <p:ph sz="half" idx="2"/>
          </p:nvPr>
        </p:nvSpPr>
        <p:spPr>
          <a:xfrm>
            <a:off x="839788" y="1973179"/>
            <a:ext cx="5785601" cy="42164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E0B94E8B-F4AC-7844-8308-8126CABDBE04}"/>
              </a:ext>
            </a:extLst>
          </p:cNvPr>
          <p:cNvSpPr>
            <a:spLocks noGrp="1"/>
          </p:cNvSpPr>
          <p:nvPr>
            <p:ph sz="quarter" idx="4"/>
          </p:nvPr>
        </p:nvSpPr>
        <p:spPr>
          <a:xfrm>
            <a:off x="7252912" y="0"/>
            <a:ext cx="4939088"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92C1CFD-B8B8-884C-B6C5-ED820EE3E610}"/>
              </a:ext>
            </a:extLst>
          </p:cNvPr>
          <p:cNvSpPr>
            <a:spLocks noGrp="1"/>
          </p:cNvSpPr>
          <p:nvPr>
            <p:ph type="dt" sz="half" idx="10"/>
          </p:nvPr>
        </p:nvSpPr>
        <p:spPr/>
        <p:txBody>
          <a:bodyPr/>
          <a:lstStyle/>
          <a:p>
            <a:fld id="{3FE751E1-3986-DD4D-8303-5EF594B671BD}" type="datetimeFigureOut">
              <a:rPr lang="en-US" smtClean="0"/>
              <a:t>3/14/2024</a:t>
            </a:fld>
            <a:endParaRPr lang="en-US"/>
          </a:p>
        </p:txBody>
      </p:sp>
      <p:sp>
        <p:nvSpPr>
          <p:cNvPr id="9" name="Slide Number Placeholder 8">
            <a:extLst>
              <a:ext uri="{FF2B5EF4-FFF2-40B4-BE49-F238E27FC236}">
                <a16:creationId xmlns:a16="http://schemas.microsoft.com/office/drawing/2014/main" id="{3860B2F9-8115-614E-AD69-25A44A382E6C}"/>
              </a:ext>
            </a:extLst>
          </p:cNvPr>
          <p:cNvSpPr>
            <a:spLocks noGrp="1"/>
          </p:cNvSpPr>
          <p:nvPr>
            <p:ph type="sldNum" sz="quarter" idx="12"/>
          </p:nvPr>
        </p:nvSpPr>
        <p:spPr/>
        <p:txBody>
          <a:bodyPr/>
          <a:lstStyle/>
          <a:p>
            <a:fld id="{AFDE99A3-A97D-234F-ADF6-135CC49E0EB5}" type="slidenum">
              <a:rPr lang="en-US" smtClean="0"/>
              <a:t>‹#›</a:t>
            </a:fld>
            <a:endParaRPr lang="en-US"/>
          </a:p>
        </p:txBody>
      </p:sp>
    </p:spTree>
    <p:extLst>
      <p:ext uri="{BB962C8B-B14F-4D97-AF65-F5344CB8AC3E}">
        <p14:creationId xmlns:p14="http://schemas.microsoft.com/office/powerpoint/2010/main" val="73963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97C9-FDBF-474F-8B67-4F611A73D3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1505FC-09FB-A242-813F-8D0610A58DB8}"/>
              </a:ext>
            </a:extLst>
          </p:cNvPr>
          <p:cNvSpPr>
            <a:spLocks noGrp="1"/>
          </p:cNvSpPr>
          <p:nvPr>
            <p:ph type="dt" sz="half" idx="10"/>
          </p:nvPr>
        </p:nvSpPr>
        <p:spPr/>
        <p:txBody>
          <a:bodyPr/>
          <a:lstStyle/>
          <a:p>
            <a:fld id="{3FE751E1-3986-DD4D-8303-5EF594B671BD}" type="datetimeFigureOut">
              <a:rPr lang="en-US" smtClean="0"/>
              <a:t>3/14/2024</a:t>
            </a:fld>
            <a:endParaRPr lang="en-US"/>
          </a:p>
        </p:txBody>
      </p:sp>
      <p:sp>
        <p:nvSpPr>
          <p:cNvPr id="5" name="Slide Number Placeholder 4">
            <a:extLst>
              <a:ext uri="{FF2B5EF4-FFF2-40B4-BE49-F238E27FC236}">
                <a16:creationId xmlns:a16="http://schemas.microsoft.com/office/drawing/2014/main" id="{4E4C92E7-D382-8C41-9C05-88C18E78B09F}"/>
              </a:ext>
            </a:extLst>
          </p:cNvPr>
          <p:cNvSpPr>
            <a:spLocks noGrp="1"/>
          </p:cNvSpPr>
          <p:nvPr>
            <p:ph type="sldNum" sz="quarter" idx="12"/>
          </p:nvPr>
        </p:nvSpPr>
        <p:spPr/>
        <p:txBody>
          <a:bodyPr/>
          <a:lstStyle/>
          <a:p>
            <a:fld id="{AFDE99A3-A97D-234F-ADF6-135CC49E0EB5}" type="slidenum">
              <a:rPr lang="en-US" smtClean="0"/>
              <a:t>‹#›</a:t>
            </a:fld>
            <a:endParaRPr lang="en-US"/>
          </a:p>
        </p:txBody>
      </p:sp>
    </p:spTree>
    <p:extLst>
      <p:ext uri="{BB962C8B-B14F-4D97-AF65-F5344CB8AC3E}">
        <p14:creationId xmlns:p14="http://schemas.microsoft.com/office/powerpoint/2010/main" val="25118518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C61E57-6605-3B47-B3E2-3E2EEBD73592}"/>
              </a:ext>
            </a:extLst>
          </p:cNvPr>
          <p:cNvSpPr>
            <a:spLocks noGrp="1"/>
          </p:cNvSpPr>
          <p:nvPr>
            <p:ph type="dt" sz="half" idx="10"/>
          </p:nvPr>
        </p:nvSpPr>
        <p:spPr/>
        <p:txBody>
          <a:bodyPr/>
          <a:lstStyle/>
          <a:p>
            <a:fld id="{3FE751E1-3986-DD4D-8303-5EF594B671BD}" type="datetimeFigureOut">
              <a:rPr lang="en-US" smtClean="0"/>
              <a:t>3/14/2024</a:t>
            </a:fld>
            <a:endParaRPr lang="en-US"/>
          </a:p>
        </p:txBody>
      </p:sp>
      <p:sp>
        <p:nvSpPr>
          <p:cNvPr id="4" name="Slide Number Placeholder 3">
            <a:extLst>
              <a:ext uri="{FF2B5EF4-FFF2-40B4-BE49-F238E27FC236}">
                <a16:creationId xmlns:a16="http://schemas.microsoft.com/office/drawing/2014/main" id="{D5607B3F-6A64-0B43-831A-292718203A36}"/>
              </a:ext>
            </a:extLst>
          </p:cNvPr>
          <p:cNvSpPr>
            <a:spLocks noGrp="1"/>
          </p:cNvSpPr>
          <p:nvPr>
            <p:ph type="sldNum" sz="quarter" idx="12"/>
          </p:nvPr>
        </p:nvSpPr>
        <p:spPr/>
        <p:txBody>
          <a:bodyPr/>
          <a:lstStyle/>
          <a:p>
            <a:fld id="{AFDE99A3-A97D-234F-ADF6-135CC49E0EB5}" type="slidenum">
              <a:rPr lang="en-US" smtClean="0"/>
              <a:t>‹#›</a:t>
            </a:fld>
            <a:endParaRPr lang="en-US"/>
          </a:p>
        </p:txBody>
      </p:sp>
    </p:spTree>
    <p:extLst>
      <p:ext uri="{BB962C8B-B14F-4D97-AF65-F5344CB8AC3E}">
        <p14:creationId xmlns:p14="http://schemas.microsoft.com/office/powerpoint/2010/main" val="39341851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6A5F5F-0DDE-FD45-86A6-C2759CFF07A3}"/>
              </a:ext>
            </a:extLst>
          </p:cNvPr>
          <p:cNvSpPr/>
          <p:nvPr userDrawn="1"/>
        </p:nvSpPr>
        <p:spPr>
          <a:xfrm>
            <a:off x="7010400" y="0"/>
            <a:ext cx="5181599" cy="6858000"/>
          </a:xfrm>
          <a:prstGeom prst="rect">
            <a:avLst/>
          </a:prstGeom>
          <a:solidFill>
            <a:srgbClr val="E0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DAB16-4FF3-F84F-9CA4-FE2AB44FFD4F}"/>
              </a:ext>
            </a:extLst>
          </p:cNvPr>
          <p:cNvSpPr>
            <a:spLocks noGrp="1"/>
          </p:cNvSpPr>
          <p:nvPr>
            <p:ph type="title"/>
          </p:nvPr>
        </p:nvSpPr>
        <p:spPr>
          <a:xfrm>
            <a:off x="7421563" y="457200"/>
            <a:ext cx="3932237" cy="772551"/>
          </a:xfrm>
        </p:spPr>
        <p:txBody>
          <a:bodyPr anchor="b">
            <a:normAutofit/>
          </a:bodyPr>
          <a:lstStyle>
            <a:lvl1pPr>
              <a:defRPr sz="2000">
                <a:solidFill>
                  <a:srgbClr val="89898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2374D75-24CC-F943-8B8F-4B44CA4B53DA}"/>
              </a:ext>
            </a:extLst>
          </p:cNvPr>
          <p:cNvSpPr>
            <a:spLocks noGrp="1"/>
          </p:cNvSpPr>
          <p:nvPr>
            <p:ph idx="1"/>
          </p:nvPr>
        </p:nvSpPr>
        <p:spPr>
          <a:xfrm>
            <a:off x="838200" y="1761565"/>
            <a:ext cx="5966012" cy="4099485"/>
          </a:xfrm>
        </p:spPr>
        <p:txBody>
          <a:bodyPr/>
          <a:lstStyle>
            <a:lvl1pPr>
              <a:lnSpc>
                <a:spcPct val="100000"/>
              </a:lnSpc>
              <a:spcAft>
                <a:spcPts val="1200"/>
              </a:spcAft>
              <a:defRPr sz="2000"/>
            </a:lvl1pPr>
            <a:lvl2pPr>
              <a:lnSpc>
                <a:spcPct val="100000"/>
              </a:lnSpc>
              <a:spcAft>
                <a:spcPts val="1200"/>
              </a:spcAft>
              <a:defRPr sz="2000"/>
            </a:lvl2pPr>
            <a:lvl3pPr>
              <a:lnSpc>
                <a:spcPct val="100000"/>
              </a:lnSpc>
              <a:spcAft>
                <a:spcPts val="1200"/>
              </a:spcAft>
              <a:defRPr sz="1800"/>
            </a:lvl3pPr>
            <a:lvl4pPr>
              <a:lnSpc>
                <a:spcPct val="100000"/>
              </a:lnSpc>
              <a:spcAft>
                <a:spcPts val="1200"/>
              </a:spcAft>
              <a:defRPr sz="1600"/>
            </a:lvl4pPr>
            <a:lvl5pPr>
              <a:lnSpc>
                <a:spcPct val="100000"/>
              </a:lnSpc>
              <a:spcAft>
                <a:spcPts val="1200"/>
              </a:spcAft>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4CC828F-C6DC-EB45-AFC4-E6A7A48CAA4F}"/>
              </a:ext>
            </a:extLst>
          </p:cNvPr>
          <p:cNvSpPr>
            <a:spLocks noGrp="1"/>
          </p:cNvSpPr>
          <p:nvPr>
            <p:ph type="body" sz="half" idx="2"/>
          </p:nvPr>
        </p:nvSpPr>
        <p:spPr>
          <a:xfrm>
            <a:off x="7421563" y="1371600"/>
            <a:ext cx="3932237" cy="4497387"/>
          </a:xfrm>
        </p:spPr>
        <p:txBody>
          <a:bodyPr/>
          <a:lstStyle>
            <a:lvl1pPr marL="0" indent="0">
              <a:lnSpc>
                <a:spcPct val="100000"/>
              </a:lnSpc>
              <a:spcAft>
                <a:spcPts val="1200"/>
              </a:spcAft>
              <a:buNone/>
              <a:defRPr sz="1600">
                <a:solidFill>
                  <a:srgbClr val="EF413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882624E-4DBA-4F4F-839F-313F370E7B82}"/>
              </a:ext>
            </a:extLst>
          </p:cNvPr>
          <p:cNvSpPr>
            <a:spLocks noGrp="1"/>
          </p:cNvSpPr>
          <p:nvPr>
            <p:ph type="dt" sz="half" idx="10"/>
          </p:nvPr>
        </p:nvSpPr>
        <p:spPr/>
        <p:txBody>
          <a:bodyPr/>
          <a:lstStyle/>
          <a:p>
            <a:fld id="{3FE751E1-3986-DD4D-8303-5EF594B671BD}" type="datetimeFigureOut">
              <a:rPr lang="en-US" smtClean="0"/>
              <a:t>3/14/2024</a:t>
            </a:fld>
            <a:endParaRPr lang="en-US"/>
          </a:p>
        </p:txBody>
      </p:sp>
      <p:sp>
        <p:nvSpPr>
          <p:cNvPr id="7" name="Slide Number Placeholder 6">
            <a:extLst>
              <a:ext uri="{FF2B5EF4-FFF2-40B4-BE49-F238E27FC236}">
                <a16:creationId xmlns:a16="http://schemas.microsoft.com/office/drawing/2014/main" id="{BE174A6A-2FBF-3F47-8A60-A8AA5BC9AC9D}"/>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12" name="Text Placeholder 10">
            <a:extLst>
              <a:ext uri="{FF2B5EF4-FFF2-40B4-BE49-F238E27FC236}">
                <a16:creationId xmlns:a16="http://schemas.microsoft.com/office/drawing/2014/main" id="{2D037E81-E530-F343-BA21-562A2F39778A}"/>
              </a:ext>
            </a:extLst>
          </p:cNvPr>
          <p:cNvSpPr>
            <a:spLocks noGrp="1"/>
          </p:cNvSpPr>
          <p:nvPr>
            <p:ph type="body" sz="quarter" idx="13" hasCustomPrompt="1"/>
          </p:nvPr>
        </p:nvSpPr>
        <p:spPr>
          <a:xfrm>
            <a:off x="838200" y="320675"/>
            <a:ext cx="5965825" cy="1300163"/>
          </a:xfrm>
        </p:spPr>
        <p:txBody>
          <a:bodyPr anchor="ctr">
            <a:normAutofit/>
          </a:bodyPr>
          <a:lstStyle>
            <a:lvl1pPr marL="0" marR="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sz="3600">
                <a:solidFill>
                  <a:srgbClr val="231F20"/>
                </a:solidFill>
              </a:defRPr>
            </a:lvl1pPr>
          </a:lstStyle>
          <a:p>
            <a:pPr marL="0" marR="0" lvl="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a:pPr>
            <a:r>
              <a:rPr lang="en-US" sz="2400" dirty="0"/>
              <a:t>Click to edit Master title style</a:t>
            </a:r>
          </a:p>
        </p:txBody>
      </p:sp>
    </p:spTree>
    <p:extLst>
      <p:ext uri="{BB962C8B-B14F-4D97-AF65-F5344CB8AC3E}">
        <p14:creationId xmlns:p14="http://schemas.microsoft.com/office/powerpoint/2010/main" val="27861141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6A5F5F-0DDE-FD45-86A6-C2759CFF07A3}"/>
              </a:ext>
            </a:extLst>
          </p:cNvPr>
          <p:cNvSpPr/>
          <p:nvPr userDrawn="1"/>
        </p:nvSpPr>
        <p:spPr>
          <a:xfrm>
            <a:off x="7010400" y="0"/>
            <a:ext cx="5181599" cy="6858000"/>
          </a:xfrm>
          <a:prstGeom prst="rect">
            <a:avLst/>
          </a:prstGeom>
          <a:solidFill>
            <a:srgbClr val="89898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DAB16-4FF3-F84F-9CA4-FE2AB44FFD4F}"/>
              </a:ext>
            </a:extLst>
          </p:cNvPr>
          <p:cNvSpPr>
            <a:spLocks noGrp="1"/>
          </p:cNvSpPr>
          <p:nvPr>
            <p:ph type="title"/>
          </p:nvPr>
        </p:nvSpPr>
        <p:spPr>
          <a:xfrm>
            <a:off x="7421563" y="457200"/>
            <a:ext cx="3932237" cy="772551"/>
          </a:xfrm>
        </p:spPr>
        <p:txBody>
          <a:bodyPr anchor="b">
            <a:normAutofit/>
          </a:bodyPr>
          <a:lstStyle>
            <a:lvl1pPr>
              <a:defRPr sz="2000">
                <a:solidFill>
                  <a:srgbClr val="89898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2374D75-24CC-F943-8B8F-4B44CA4B53DA}"/>
              </a:ext>
            </a:extLst>
          </p:cNvPr>
          <p:cNvSpPr>
            <a:spLocks noGrp="1"/>
          </p:cNvSpPr>
          <p:nvPr>
            <p:ph idx="1"/>
          </p:nvPr>
        </p:nvSpPr>
        <p:spPr>
          <a:xfrm>
            <a:off x="838200" y="1761565"/>
            <a:ext cx="5966012" cy="4099485"/>
          </a:xfrm>
        </p:spPr>
        <p:txBody>
          <a:bodyPr/>
          <a:lstStyle>
            <a:lvl1pPr>
              <a:lnSpc>
                <a:spcPct val="100000"/>
              </a:lnSpc>
              <a:spcAft>
                <a:spcPts val="1200"/>
              </a:spcAft>
              <a:defRPr sz="2000"/>
            </a:lvl1pPr>
            <a:lvl2pPr>
              <a:lnSpc>
                <a:spcPct val="100000"/>
              </a:lnSpc>
              <a:spcAft>
                <a:spcPts val="1200"/>
              </a:spcAft>
              <a:defRPr sz="2000"/>
            </a:lvl2pPr>
            <a:lvl3pPr>
              <a:lnSpc>
                <a:spcPct val="100000"/>
              </a:lnSpc>
              <a:spcAft>
                <a:spcPts val="1200"/>
              </a:spcAft>
              <a:defRPr sz="1800"/>
            </a:lvl3pPr>
            <a:lvl4pPr>
              <a:lnSpc>
                <a:spcPct val="100000"/>
              </a:lnSpc>
              <a:spcAft>
                <a:spcPts val="1200"/>
              </a:spcAft>
              <a:defRPr sz="1600"/>
            </a:lvl4pPr>
            <a:lvl5pPr>
              <a:lnSpc>
                <a:spcPct val="100000"/>
              </a:lnSpc>
              <a:spcAft>
                <a:spcPts val="1200"/>
              </a:spcAft>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4CC828F-C6DC-EB45-AFC4-E6A7A48CAA4F}"/>
              </a:ext>
            </a:extLst>
          </p:cNvPr>
          <p:cNvSpPr>
            <a:spLocks noGrp="1"/>
          </p:cNvSpPr>
          <p:nvPr>
            <p:ph type="body" sz="half" idx="2"/>
          </p:nvPr>
        </p:nvSpPr>
        <p:spPr>
          <a:xfrm>
            <a:off x="7421563" y="1371600"/>
            <a:ext cx="3932237" cy="4497387"/>
          </a:xfrm>
        </p:spPr>
        <p:txBody>
          <a:bodyPr/>
          <a:lstStyle>
            <a:lvl1pPr marL="0" indent="0">
              <a:lnSpc>
                <a:spcPct val="100000"/>
              </a:lnSpc>
              <a:spcAft>
                <a:spcPts val="1200"/>
              </a:spcAft>
              <a:buNone/>
              <a:defRPr sz="1600">
                <a:solidFill>
                  <a:srgbClr val="EF413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882624E-4DBA-4F4F-839F-313F370E7B82}"/>
              </a:ext>
            </a:extLst>
          </p:cNvPr>
          <p:cNvSpPr>
            <a:spLocks noGrp="1"/>
          </p:cNvSpPr>
          <p:nvPr>
            <p:ph type="dt" sz="half" idx="10"/>
          </p:nvPr>
        </p:nvSpPr>
        <p:spPr/>
        <p:txBody>
          <a:bodyPr/>
          <a:lstStyle/>
          <a:p>
            <a:fld id="{3FE751E1-3986-DD4D-8303-5EF594B671BD}" type="datetimeFigureOut">
              <a:rPr lang="en-US" smtClean="0"/>
              <a:t>3/14/2024</a:t>
            </a:fld>
            <a:endParaRPr lang="en-US"/>
          </a:p>
        </p:txBody>
      </p:sp>
      <p:sp>
        <p:nvSpPr>
          <p:cNvPr id="7" name="Slide Number Placeholder 6">
            <a:extLst>
              <a:ext uri="{FF2B5EF4-FFF2-40B4-BE49-F238E27FC236}">
                <a16:creationId xmlns:a16="http://schemas.microsoft.com/office/drawing/2014/main" id="{BE174A6A-2FBF-3F47-8A60-A8AA5BC9AC9D}"/>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12" name="Text Placeholder 10">
            <a:extLst>
              <a:ext uri="{FF2B5EF4-FFF2-40B4-BE49-F238E27FC236}">
                <a16:creationId xmlns:a16="http://schemas.microsoft.com/office/drawing/2014/main" id="{2D037E81-E530-F343-BA21-562A2F39778A}"/>
              </a:ext>
            </a:extLst>
          </p:cNvPr>
          <p:cNvSpPr>
            <a:spLocks noGrp="1"/>
          </p:cNvSpPr>
          <p:nvPr>
            <p:ph type="body" sz="quarter" idx="13" hasCustomPrompt="1"/>
          </p:nvPr>
        </p:nvSpPr>
        <p:spPr>
          <a:xfrm>
            <a:off x="838200" y="320675"/>
            <a:ext cx="5965825" cy="1300163"/>
          </a:xfrm>
        </p:spPr>
        <p:txBody>
          <a:bodyPr anchor="ctr">
            <a:normAutofit/>
          </a:bodyPr>
          <a:lstStyle>
            <a:lvl1pPr marL="0" marR="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sz="3600">
                <a:solidFill>
                  <a:srgbClr val="231F20"/>
                </a:solidFill>
              </a:defRPr>
            </a:lvl1pPr>
          </a:lstStyle>
          <a:p>
            <a:pPr marL="0" marR="0" lvl="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a:pPr>
            <a:r>
              <a:rPr lang="en-US" sz="2400" dirty="0"/>
              <a:t>Click to edit Master title style</a:t>
            </a:r>
          </a:p>
        </p:txBody>
      </p:sp>
    </p:spTree>
    <p:extLst>
      <p:ext uri="{BB962C8B-B14F-4D97-AF65-F5344CB8AC3E}">
        <p14:creationId xmlns:p14="http://schemas.microsoft.com/office/powerpoint/2010/main" val="23951472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6A5F5F-0DDE-FD45-86A6-C2759CFF07A3}"/>
              </a:ext>
            </a:extLst>
          </p:cNvPr>
          <p:cNvSpPr/>
          <p:nvPr userDrawn="1"/>
        </p:nvSpPr>
        <p:spPr>
          <a:xfrm>
            <a:off x="7010400" y="0"/>
            <a:ext cx="5181599" cy="6858000"/>
          </a:xfrm>
          <a:prstGeom prst="rect">
            <a:avLst/>
          </a:prstGeom>
          <a:solidFill>
            <a:srgbClr val="EEB6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DAB16-4FF3-F84F-9CA4-FE2AB44FFD4F}"/>
              </a:ext>
            </a:extLst>
          </p:cNvPr>
          <p:cNvSpPr>
            <a:spLocks noGrp="1"/>
          </p:cNvSpPr>
          <p:nvPr>
            <p:ph type="title"/>
          </p:nvPr>
        </p:nvSpPr>
        <p:spPr>
          <a:xfrm>
            <a:off x="7421563" y="457200"/>
            <a:ext cx="3932237" cy="772551"/>
          </a:xfrm>
        </p:spPr>
        <p:txBody>
          <a:bodyPr anchor="b">
            <a:normAutofit/>
          </a:bodyPr>
          <a:lstStyle>
            <a:lvl1pPr>
              <a:defRPr sz="2000">
                <a:solidFill>
                  <a:srgbClr val="89898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2374D75-24CC-F943-8B8F-4B44CA4B53DA}"/>
              </a:ext>
            </a:extLst>
          </p:cNvPr>
          <p:cNvSpPr>
            <a:spLocks noGrp="1"/>
          </p:cNvSpPr>
          <p:nvPr>
            <p:ph idx="1"/>
          </p:nvPr>
        </p:nvSpPr>
        <p:spPr>
          <a:xfrm>
            <a:off x="838200" y="1761565"/>
            <a:ext cx="5966012" cy="4099485"/>
          </a:xfrm>
        </p:spPr>
        <p:txBody>
          <a:bodyPr/>
          <a:lstStyle>
            <a:lvl1pPr>
              <a:lnSpc>
                <a:spcPct val="100000"/>
              </a:lnSpc>
              <a:spcAft>
                <a:spcPts val="1200"/>
              </a:spcAft>
              <a:defRPr sz="2000"/>
            </a:lvl1pPr>
            <a:lvl2pPr>
              <a:lnSpc>
                <a:spcPct val="100000"/>
              </a:lnSpc>
              <a:spcAft>
                <a:spcPts val="1200"/>
              </a:spcAft>
              <a:defRPr sz="2000"/>
            </a:lvl2pPr>
            <a:lvl3pPr>
              <a:lnSpc>
                <a:spcPct val="100000"/>
              </a:lnSpc>
              <a:spcAft>
                <a:spcPts val="1200"/>
              </a:spcAft>
              <a:defRPr sz="1800"/>
            </a:lvl3pPr>
            <a:lvl4pPr>
              <a:lnSpc>
                <a:spcPct val="100000"/>
              </a:lnSpc>
              <a:spcAft>
                <a:spcPts val="1200"/>
              </a:spcAft>
              <a:defRPr sz="1600"/>
            </a:lvl4pPr>
            <a:lvl5pPr>
              <a:lnSpc>
                <a:spcPct val="100000"/>
              </a:lnSpc>
              <a:spcAft>
                <a:spcPts val="1200"/>
              </a:spcAft>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4CC828F-C6DC-EB45-AFC4-E6A7A48CAA4F}"/>
              </a:ext>
            </a:extLst>
          </p:cNvPr>
          <p:cNvSpPr>
            <a:spLocks noGrp="1"/>
          </p:cNvSpPr>
          <p:nvPr>
            <p:ph type="body" sz="half" idx="2"/>
          </p:nvPr>
        </p:nvSpPr>
        <p:spPr>
          <a:xfrm>
            <a:off x="7421563" y="1371600"/>
            <a:ext cx="3932237" cy="4497387"/>
          </a:xfrm>
        </p:spPr>
        <p:txBody>
          <a:bodyPr/>
          <a:lstStyle>
            <a:lvl1pPr marL="0" indent="0">
              <a:lnSpc>
                <a:spcPct val="100000"/>
              </a:lnSpc>
              <a:spcAft>
                <a:spcPts val="1200"/>
              </a:spcAft>
              <a:buNone/>
              <a:defRPr sz="1600">
                <a:solidFill>
                  <a:srgbClr val="EF413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882624E-4DBA-4F4F-839F-313F370E7B82}"/>
              </a:ext>
            </a:extLst>
          </p:cNvPr>
          <p:cNvSpPr>
            <a:spLocks noGrp="1"/>
          </p:cNvSpPr>
          <p:nvPr>
            <p:ph type="dt" sz="half" idx="10"/>
          </p:nvPr>
        </p:nvSpPr>
        <p:spPr/>
        <p:txBody>
          <a:bodyPr/>
          <a:lstStyle/>
          <a:p>
            <a:fld id="{3FE751E1-3986-DD4D-8303-5EF594B671BD}" type="datetimeFigureOut">
              <a:rPr lang="en-US" smtClean="0"/>
              <a:t>3/14/2024</a:t>
            </a:fld>
            <a:endParaRPr lang="en-US"/>
          </a:p>
        </p:txBody>
      </p:sp>
      <p:sp>
        <p:nvSpPr>
          <p:cNvPr id="7" name="Slide Number Placeholder 6">
            <a:extLst>
              <a:ext uri="{FF2B5EF4-FFF2-40B4-BE49-F238E27FC236}">
                <a16:creationId xmlns:a16="http://schemas.microsoft.com/office/drawing/2014/main" id="{BE174A6A-2FBF-3F47-8A60-A8AA5BC9AC9D}"/>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12" name="Text Placeholder 10">
            <a:extLst>
              <a:ext uri="{FF2B5EF4-FFF2-40B4-BE49-F238E27FC236}">
                <a16:creationId xmlns:a16="http://schemas.microsoft.com/office/drawing/2014/main" id="{2D037E81-E530-F343-BA21-562A2F39778A}"/>
              </a:ext>
            </a:extLst>
          </p:cNvPr>
          <p:cNvSpPr>
            <a:spLocks noGrp="1"/>
          </p:cNvSpPr>
          <p:nvPr>
            <p:ph type="body" sz="quarter" idx="13" hasCustomPrompt="1"/>
          </p:nvPr>
        </p:nvSpPr>
        <p:spPr>
          <a:xfrm>
            <a:off x="838200" y="320675"/>
            <a:ext cx="5965825" cy="1300163"/>
          </a:xfrm>
        </p:spPr>
        <p:txBody>
          <a:bodyPr anchor="ctr">
            <a:normAutofit/>
          </a:bodyPr>
          <a:lstStyle>
            <a:lvl1pPr marL="0" marR="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sz="3600">
                <a:solidFill>
                  <a:srgbClr val="231F20"/>
                </a:solidFill>
              </a:defRPr>
            </a:lvl1pPr>
          </a:lstStyle>
          <a:p>
            <a:pPr marL="0" marR="0" lvl="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a:pPr>
            <a:r>
              <a:rPr lang="en-US" sz="2400" dirty="0"/>
              <a:t>Click to edit Master title style</a:t>
            </a:r>
          </a:p>
        </p:txBody>
      </p:sp>
    </p:spTree>
    <p:extLst>
      <p:ext uri="{BB962C8B-B14F-4D97-AF65-F5344CB8AC3E}">
        <p14:creationId xmlns:p14="http://schemas.microsoft.com/office/powerpoint/2010/main" val="1094957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21"/>
          <p:cNvSpPr>
            <a:spLocks noGrp="1"/>
          </p:cNvSpPr>
          <p:nvPr>
            <p:ph type="pic" idx="2"/>
          </p:nvPr>
        </p:nvSpPr>
        <p:spPr>
          <a:xfrm>
            <a:off x="5183188" y="987425"/>
            <a:ext cx="6172200" cy="4873625"/>
          </a:xfrm>
          <a:prstGeom prst="rect">
            <a:avLst/>
          </a:prstGeom>
          <a:noFill/>
          <a:ln>
            <a:noFill/>
          </a:ln>
        </p:spPr>
      </p:sp>
      <p:sp>
        <p:nvSpPr>
          <p:cNvPr id="58" name="Google Shape;5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61" name="Google Shape;61;p21"/>
          <p:cNvSpPr txBox="1">
            <a:spLocks noGrp="1"/>
          </p:cNvSpPr>
          <p:nvPr>
            <p:ph type="title"/>
          </p:nvPr>
        </p:nvSpPr>
        <p:spPr>
          <a:xfrm>
            <a:off x="497542" y="1559858"/>
            <a:ext cx="4274483" cy="116989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1"/>
          <p:cNvSpPr txBox="1">
            <a:spLocks noGrp="1"/>
          </p:cNvSpPr>
          <p:nvPr>
            <p:ph type="body" idx="1"/>
          </p:nvPr>
        </p:nvSpPr>
        <p:spPr>
          <a:xfrm>
            <a:off x="497542" y="2729752"/>
            <a:ext cx="4274484" cy="31392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42475651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533841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3B31A2-4789-9C46-B311-8EB97B6E1CA7}"/>
              </a:ext>
            </a:extLst>
          </p:cNvPr>
          <p:cNvSpPr/>
          <p:nvPr userDrawn="1"/>
        </p:nvSpPr>
        <p:spPr>
          <a:xfrm>
            <a:off x="-1" y="0"/>
            <a:ext cx="12526027" cy="6858000"/>
          </a:xfrm>
          <a:prstGeom prst="rect">
            <a:avLst/>
          </a:prstGeom>
          <a:solidFill>
            <a:srgbClr val="E0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1D34958B-8CEE-F242-B0BE-E22921F79C83}"/>
              </a:ext>
            </a:extLst>
          </p:cNvPr>
          <p:cNvSpPr>
            <a:spLocks noGrp="1"/>
          </p:cNvSpPr>
          <p:nvPr>
            <p:ph type="dt" sz="half" idx="10"/>
          </p:nvPr>
        </p:nvSpPr>
        <p:spPr/>
        <p:txBody>
          <a:bodyPr/>
          <a:lstStyle/>
          <a:p>
            <a:fld id="{3FE751E1-3986-DD4D-8303-5EF594B671BD}" type="datetimeFigureOut">
              <a:rPr lang="en-US" smtClean="0"/>
              <a:t>3/13/2024</a:t>
            </a:fld>
            <a:endParaRPr lang="en-US"/>
          </a:p>
        </p:txBody>
      </p:sp>
      <p:pic>
        <p:nvPicPr>
          <p:cNvPr id="7" name="Picture 6">
            <a:extLst>
              <a:ext uri="{FF2B5EF4-FFF2-40B4-BE49-F238E27FC236}">
                <a16:creationId xmlns:a16="http://schemas.microsoft.com/office/drawing/2014/main" id="{A6749BAC-DE58-2642-B644-241EEEDB1274}"/>
              </a:ext>
            </a:extLst>
          </p:cNvPr>
          <p:cNvPicPr>
            <a:picLocks noChangeAspect="1"/>
          </p:cNvPicPr>
          <p:nvPr userDrawn="1"/>
        </p:nvPicPr>
        <p:blipFill rotWithShape="1">
          <a:blip r:embed="rId2" cstate="screen">
            <a:alphaModFix amt="18000"/>
            <a:extLst>
              <a:ext uri="{28A0092B-C50C-407E-A947-70E740481C1C}">
                <a14:useLocalDpi xmlns:a14="http://schemas.microsoft.com/office/drawing/2010/main"/>
              </a:ext>
            </a:extLst>
          </a:blip>
          <a:srcRect t="6628" r="2153" b="19995"/>
          <a:stretch/>
        </p:blipFill>
        <p:spPr>
          <a:xfrm>
            <a:off x="0" y="17712"/>
            <a:ext cx="12526026" cy="6858000"/>
          </a:xfrm>
          <a:prstGeom prst="rect">
            <a:avLst/>
          </a:prstGeom>
        </p:spPr>
      </p:pic>
      <p:sp>
        <p:nvSpPr>
          <p:cNvPr id="6" name="Slide Number Placeholder 5">
            <a:extLst>
              <a:ext uri="{FF2B5EF4-FFF2-40B4-BE49-F238E27FC236}">
                <a16:creationId xmlns:a16="http://schemas.microsoft.com/office/drawing/2014/main" id="{21D474D7-C97E-8543-988D-AA4D6DF1129C}"/>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604577-4C13-6842-B8BC-60572500474C}"/>
              </a:ext>
            </a:extLst>
          </p:cNvPr>
          <p:cNvSpPr>
            <a:spLocks noGrp="1"/>
          </p:cNvSpPr>
          <p:nvPr>
            <p:ph type="title"/>
          </p:nvPr>
        </p:nvSpPr>
        <p:spPr>
          <a:xfrm>
            <a:off x="831850" y="2322548"/>
            <a:ext cx="10515600" cy="1508379"/>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67AFDE-4CD8-434C-9350-DABF91012919}"/>
              </a:ext>
            </a:extLst>
          </p:cNvPr>
          <p:cNvSpPr>
            <a:spLocks noGrp="1"/>
          </p:cNvSpPr>
          <p:nvPr>
            <p:ph type="body" idx="1"/>
          </p:nvPr>
        </p:nvSpPr>
        <p:spPr>
          <a:xfrm>
            <a:off x="831850" y="3964933"/>
            <a:ext cx="10515600" cy="793221"/>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6228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BF15-F0B3-D44E-83AA-0E7F01A053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61A481-8852-914E-8E2A-A08F0495A4C7}"/>
              </a:ext>
            </a:extLst>
          </p:cNvPr>
          <p:cNvSpPr>
            <a:spLocks noGrp="1"/>
          </p:cNvSpPr>
          <p:nvPr>
            <p:ph sz="half" idx="1"/>
          </p:nvPr>
        </p:nvSpPr>
        <p:spPr>
          <a:xfrm>
            <a:off x="838200" y="1825625"/>
            <a:ext cx="5181600" cy="4351338"/>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C408B-3632-214A-B3E7-A5534970B144}"/>
              </a:ext>
            </a:extLst>
          </p:cNvPr>
          <p:cNvSpPr>
            <a:spLocks noGrp="1"/>
          </p:cNvSpPr>
          <p:nvPr>
            <p:ph sz="half" idx="2"/>
          </p:nvPr>
        </p:nvSpPr>
        <p:spPr>
          <a:xfrm>
            <a:off x="6172200" y="1825625"/>
            <a:ext cx="5181600" cy="4351338"/>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2D9B8A-96B8-BD40-856B-64F078E79FA5}"/>
              </a:ext>
            </a:extLst>
          </p:cNvPr>
          <p:cNvSpPr>
            <a:spLocks noGrp="1"/>
          </p:cNvSpPr>
          <p:nvPr>
            <p:ph type="dt" sz="half" idx="10"/>
          </p:nvPr>
        </p:nvSpPr>
        <p:spPr/>
        <p:txBody>
          <a:bodyPr/>
          <a:lstStyle/>
          <a:p>
            <a:fld id="{3FE751E1-3986-DD4D-8303-5EF594B671BD}" type="datetimeFigureOut">
              <a:rPr lang="en-US" smtClean="0"/>
              <a:t>3/13/2024</a:t>
            </a:fld>
            <a:endParaRPr lang="en-US"/>
          </a:p>
        </p:txBody>
      </p:sp>
      <p:sp>
        <p:nvSpPr>
          <p:cNvPr id="7" name="Slide Number Placeholder 6">
            <a:extLst>
              <a:ext uri="{FF2B5EF4-FFF2-40B4-BE49-F238E27FC236}">
                <a16:creationId xmlns:a16="http://schemas.microsoft.com/office/drawing/2014/main" id="{E7EAEA26-2FF0-7246-9B3D-490A849BDB19}"/>
              </a:ext>
            </a:extLst>
          </p:cNvPr>
          <p:cNvSpPr>
            <a:spLocks noGrp="1"/>
          </p:cNvSpPr>
          <p:nvPr>
            <p:ph type="sldNum" sz="quarter" idx="12"/>
          </p:nvPr>
        </p:nvSpPr>
        <p:spPr/>
        <p:txBody>
          <a:bodyPr/>
          <a:lstStyle/>
          <a:p>
            <a:fld id="{AFDE99A3-A97D-234F-ADF6-135CC49E0EB5}" type="slidenum">
              <a:rPr lang="en-US" smtClean="0"/>
              <a:t>‹#›</a:t>
            </a:fld>
            <a:endParaRPr lang="en-US"/>
          </a:p>
        </p:txBody>
      </p:sp>
    </p:spTree>
    <p:extLst>
      <p:ext uri="{BB962C8B-B14F-4D97-AF65-F5344CB8AC3E}">
        <p14:creationId xmlns:p14="http://schemas.microsoft.com/office/powerpoint/2010/main" val="1293906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B7077-3F6E-F24F-BE48-790DDBE4C593}"/>
              </a:ext>
            </a:extLst>
          </p:cNvPr>
          <p:cNvSpPr>
            <a:spLocks noGrp="1"/>
          </p:cNvSpPr>
          <p:nvPr>
            <p:ph type="title"/>
          </p:nvPr>
        </p:nvSpPr>
        <p:spPr>
          <a:xfrm>
            <a:off x="839788" y="365125"/>
            <a:ext cx="5785600"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36DC9632-33E4-0A4D-93E1-E298CC29698D}"/>
              </a:ext>
            </a:extLst>
          </p:cNvPr>
          <p:cNvSpPr>
            <a:spLocks noGrp="1"/>
          </p:cNvSpPr>
          <p:nvPr>
            <p:ph sz="half" idx="2"/>
          </p:nvPr>
        </p:nvSpPr>
        <p:spPr>
          <a:xfrm>
            <a:off x="839788" y="1973179"/>
            <a:ext cx="5785601" cy="4216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0B94E8B-F4AC-7844-8308-8126CABDBE04}"/>
              </a:ext>
            </a:extLst>
          </p:cNvPr>
          <p:cNvSpPr>
            <a:spLocks noGrp="1"/>
          </p:cNvSpPr>
          <p:nvPr>
            <p:ph sz="quarter" idx="4"/>
          </p:nvPr>
        </p:nvSpPr>
        <p:spPr>
          <a:xfrm>
            <a:off x="7252912" y="0"/>
            <a:ext cx="4939088"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2C1CFD-B8B8-884C-B6C5-ED820EE3E610}"/>
              </a:ext>
            </a:extLst>
          </p:cNvPr>
          <p:cNvSpPr>
            <a:spLocks noGrp="1"/>
          </p:cNvSpPr>
          <p:nvPr>
            <p:ph type="dt" sz="half" idx="10"/>
          </p:nvPr>
        </p:nvSpPr>
        <p:spPr/>
        <p:txBody>
          <a:bodyPr/>
          <a:lstStyle/>
          <a:p>
            <a:fld id="{3FE751E1-3986-DD4D-8303-5EF594B671BD}" type="datetimeFigureOut">
              <a:rPr lang="en-US" smtClean="0"/>
              <a:t>3/13/2024</a:t>
            </a:fld>
            <a:endParaRPr lang="en-US"/>
          </a:p>
        </p:txBody>
      </p:sp>
      <p:sp>
        <p:nvSpPr>
          <p:cNvPr id="9" name="Slide Number Placeholder 8">
            <a:extLst>
              <a:ext uri="{FF2B5EF4-FFF2-40B4-BE49-F238E27FC236}">
                <a16:creationId xmlns:a16="http://schemas.microsoft.com/office/drawing/2014/main" id="{3860B2F9-8115-614E-AD69-25A44A382E6C}"/>
              </a:ext>
            </a:extLst>
          </p:cNvPr>
          <p:cNvSpPr>
            <a:spLocks noGrp="1"/>
          </p:cNvSpPr>
          <p:nvPr>
            <p:ph type="sldNum" sz="quarter" idx="12"/>
          </p:nvPr>
        </p:nvSpPr>
        <p:spPr/>
        <p:txBody>
          <a:bodyPr/>
          <a:lstStyle/>
          <a:p>
            <a:fld id="{AFDE99A3-A97D-234F-ADF6-135CC49E0EB5}" type="slidenum">
              <a:rPr lang="en-US" smtClean="0"/>
              <a:t>‹#›</a:t>
            </a:fld>
            <a:endParaRPr lang="en-US"/>
          </a:p>
        </p:txBody>
      </p:sp>
    </p:spTree>
    <p:extLst>
      <p:ext uri="{BB962C8B-B14F-4D97-AF65-F5344CB8AC3E}">
        <p14:creationId xmlns:p14="http://schemas.microsoft.com/office/powerpoint/2010/main" val="2436722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97C9-FDBF-474F-8B67-4F611A73D3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1505FC-09FB-A242-813F-8D0610A58DB8}"/>
              </a:ext>
            </a:extLst>
          </p:cNvPr>
          <p:cNvSpPr>
            <a:spLocks noGrp="1"/>
          </p:cNvSpPr>
          <p:nvPr>
            <p:ph type="dt" sz="half" idx="10"/>
          </p:nvPr>
        </p:nvSpPr>
        <p:spPr/>
        <p:txBody>
          <a:bodyPr/>
          <a:lstStyle/>
          <a:p>
            <a:fld id="{3FE751E1-3986-DD4D-8303-5EF594B671BD}" type="datetimeFigureOut">
              <a:rPr lang="en-US" smtClean="0"/>
              <a:t>3/13/2024</a:t>
            </a:fld>
            <a:endParaRPr lang="en-US"/>
          </a:p>
        </p:txBody>
      </p:sp>
      <p:sp>
        <p:nvSpPr>
          <p:cNvPr id="5" name="Slide Number Placeholder 4">
            <a:extLst>
              <a:ext uri="{FF2B5EF4-FFF2-40B4-BE49-F238E27FC236}">
                <a16:creationId xmlns:a16="http://schemas.microsoft.com/office/drawing/2014/main" id="{4E4C92E7-D382-8C41-9C05-88C18E78B09F}"/>
              </a:ext>
            </a:extLst>
          </p:cNvPr>
          <p:cNvSpPr>
            <a:spLocks noGrp="1"/>
          </p:cNvSpPr>
          <p:nvPr>
            <p:ph type="sldNum" sz="quarter" idx="12"/>
          </p:nvPr>
        </p:nvSpPr>
        <p:spPr/>
        <p:txBody>
          <a:bodyPr/>
          <a:lstStyle/>
          <a:p>
            <a:fld id="{AFDE99A3-A97D-234F-ADF6-135CC49E0EB5}" type="slidenum">
              <a:rPr lang="en-US" smtClean="0"/>
              <a:t>‹#›</a:t>
            </a:fld>
            <a:endParaRPr lang="en-US"/>
          </a:p>
        </p:txBody>
      </p:sp>
    </p:spTree>
    <p:extLst>
      <p:ext uri="{BB962C8B-B14F-4D97-AF65-F5344CB8AC3E}">
        <p14:creationId xmlns:p14="http://schemas.microsoft.com/office/powerpoint/2010/main" val="3883480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C61E57-6605-3B47-B3E2-3E2EEBD73592}"/>
              </a:ext>
            </a:extLst>
          </p:cNvPr>
          <p:cNvSpPr>
            <a:spLocks noGrp="1"/>
          </p:cNvSpPr>
          <p:nvPr>
            <p:ph type="dt" sz="half" idx="10"/>
          </p:nvPr>
        </p:nvSpPr>
        <p:spPr/>
        <p:txBody>
          <a:bodyPr/>
          <a:lstStyle/>
          <a:p>
            <a:fld id="{3FE751E1-3986-DD4D-8303-5EF594B671BD}" type="datetimeFigureOut">
              <a:rPr lang="en-US" smtClean="0"/>
              <a:t>3/13/2024</a:t>
            </a:fld>
            <a:endParaRPr lang="en-US"/>
          </a:p>
        </p:txBody>
      </p:sp>
      <p:sp>
        <p:nvSpPr>
          <p:cNvPr id="4" name="Slide Number Placeholder 3">
            <a:extLst>
              <a:ext uri="{FF2B5EF4-FFF2-40B4-BE49-F238E27FC236}">
                <a16:creationId xmlns:a16="http://schemas.microsoft.com/office/drawing/2014/main" id="{D5607B3F-6A64-0B43-831A-292718203A36}"/>
              </a:ext>
            </a:extLst>
          </p:cNvPr>
          <p:cNvSpPr>
            <a:spLocks noGrp="1"/>
          </p:cNvSpPr>
          <p:nvPr>
            <p:ph type="sldNum" sz="quarter" idx="12"/>
          </p:nvPr>
        </p:nvSpPr>
        <p:spPr/>
        <p:txBody>
          <a:bodyPr/>
          <a:lstStyle/>
          <a:p>
            <a:fld id="{AFDE99A3-A97D-234F-ADF6-135CC49E0EB5}" type="slidenum">
              <a:rPr lang="en-US" smtClean="0"/>
              <a:t>‹#›</a:t>
            </a:fld>
            <a:endParaRPr lang="en-US"/>
          </a:p>
        </p:txBody>
      </p:sp>
    </p:spTree>
    <p:extLst>
      <p:ext uri="{BB962C8B-B14F-4D97-AF65-F5344CB8AC3E}">
        <p14:creationId xmlns:p14="http://schemas.microsoft.com/office/powerpoint/2010/main" val="3170739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6A5F5F-0DDE-FD45-86A6-C2759CFF07A3}"/>
              </a:ext>
            </a:extLst>
          </p:cNvPr>
          <p:cNvSpPr/>
          <p:nvPr userDrawn="1"/>
        </p:nvSpPr>
        <p:spPr>
          <a:xfrm>
            <a:off x="7010400" y="0"/>
            <a:ext cx="5181599" cy="6858000"/>
          </a:xfrm>
          <a:prstGeom prst="rect">
            <a:avLst/>
          </a:prstGeom>
          <a:solidFill>
            <a:srgbClr val="E0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DAB16-4FF3-F84F-9CA4-FE2AB44FFD4F}"/>
              </a:ext>
            </a:extLst>
          </p:cNvPr>
          <p:cNvSpPr>
            <a:spLocks noGrp="1"/>
          </p:cNvSpPr>
          <p:nvPr>
            <p:ph type="title"/>
          </p:nvPr>
        </p:nvSpPr>
        <p:spPr>
          <a:xfrm>
            <a:off x="7421563" y="457200"/>
            <a:ext cx="3932237" cy="772551"/>
          </a:xfrm>
        </p:spPr>
        <p:txBody>
          <a:bodyPr anchor="b">
            <a:normAutofit/>
          </a:bodyPr>
          <a:lstStyle>
            <a:lvl1pPr>
              <a:defRPr sz="2000">
                <a:solidFill>
                  <a:srgbClr val="89898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2374D75-24CC-F943-8B8F-4B44CA4B53DA}"/>
              </a:ext>
            </a:extLst>
          </p:cNvPr>
          <p:cNvSpPr>
            <a:spLocks noGrp="1"/>
          </p:cNvSpPr>
          <p:nvPr>
            <p:ph idx="1"/>
          </p:nvPr>
        </p:nvSpPr>
        <p:spPr>
          <a:xfrm>
            <a:off x="838200" y="1761565"/>
            <a:ext cx="5966012" cy="4099485"/>
          </a:xfrm>
        </p:spPr>
        <p:txBody>
          <a:bodyPr/>
          <a:lstStyle>
            <a:lvl1pPr>
              <a:lnSpc>
                <a:spcPct val="100000"/>
              </a:lnSpc>
              <a:spcAft>
                <a:spcPts val="1200"/>
              </a:spcAft>
              <a:defRPr sz="2000"/>
            </a:lvl1pPr>
            <a:lvl2pPr>
              <a:lnSpc>
                <a:spcPct val="100000"/>
              </a:lnSpc>
              <a:spcAft>
                <a:spcPts val="1200"/>
              </a:spcAft>
              <a:defRPr sz="2000"/>
            </a:lvl2pPr>
            <a:lvl3pPr>
              <a:lnSpc>
                <a:spcPct val="100000"/>
              </a:lnSpc>
              <a:spcAft>
                <a:spcPts val="1200"/>
              </a:spcAft>
              <a:defRPr sz="1800"/>
            </a:lvl3pPr>
            <a:lvl4pPr>
              <a:lnSpc>
                <a:spcPct val="100000"/>
              </a:lnSpc>
              <a:spcAft>
                <a:spcPts val="1200"/>
              </a:spcAft>
              <a:defRPr sz="1600"/>
            </a:lvl4pPr>
            <a:lvl5pPr>
              <a:lnSpc>
                <a:spcPct val="100000"/>
              </a:lnSpc>
              <a:spcAft>
                <a:spcPts val="1200"/>
              </a:spcAft>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CC828F-C6DC-EB45-AFC4-E6A7A48CAA4F}"/>
              </a:ext>
            </a:extLst>
          </p:cNvPr>
          <p:cNvSpPr>
            <a:spLocks noGrp="1"/>
          </p:cNvSpPr>
          <p:nvPr>
            <p:ph type="body" sz="half" idx="2"/>
          </p:nvPr>
        </p:nvSpPr>
        <p:spPr>
          <a:xfrm>
            <a:off x="7421563" y="1371600"/>
            <a:ext cx="3932237" cy="4497387"/>
          </a:xfrm>
        </p:spPr>
        <p:txBody>
          <a:bodyPr/>
          <a:lstStyle>
            <a:lvl1pPr marL="0" indent="0">
              <a:lnSpc>
                <a:spcPct val="100000"/>
              </a:lnSpc>
              <a:spcAft>
                <a:spcPts val="1200"/>
              </a:spcAft>
              <a:buNone/>
              <a:defRPr sz="1600">
                <a:solidFill>
                  <a:srgbClr val="EF413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82624E-4DBA-4F4F-839F-313F370E7B82}"/>
              </a:ext>
            </a:extLst>
          </p:cNvPr>
          <p:cNvSpPr>
            <a:spLocks noGrp="1"/>
          </p:cNvSpPr>
          <p:nvPr>
            <p:ph type="dt" sz="half" idx="10"/>
          </p:nvPr>
        </p:nvSpPr>
        <p:spPr/>
        <p:txBody>
          <a:bodyPr/>
          <a:lstStyle/>
          <a:p>
            <a:fld id="{3FE751E1-3986-DD4D-8303-5EF594B671BD}" type="datetimeFigureOut">
              <a:rPr lang="en-US" smtClean="0"/>
              <a:t>3/13/2024</a:t>
            </a:fld>
            <a:endParaRPr lang="en-US"/>
          </a:p>
        </p:txBody>
      </p:sp>
      <p:sp>
        <p:nvSpPr>
          <p:cNvPr id="7" name="Slide Number Placeholder 6">
            <a:extLst>
              <a:ext uri="{FF2B5EF4-FFF2-40B4-BE49-F238E27FC236}">
                <a16:creationId xmlns:a16="http://schemas.microsoft.com/office/drawing/2014/main" id="{BE174A6A-2FBF-3F47-8A60-A8AA5BC9AC9D}"/>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12" name="Text Placeholder 10">
            <a:extLst>
              <a:ext uri="{FF2B5EF4-FFF2-40B4-BE49-F238E27FC236}">
                <a16:creationId xmlns:a16="http://schemas.microsoft.com/office/drawing/2014/main" id="{2D037E81-E530-F343-BA21-562A2F39778A}"/>
              </a:ext>
            </a:extLst>
          </p:cNvPr>
          <p:cNvSpPr>
            <a:spLocks noGrp="1"/>
          </p:cNvSpPr>
          <p:nvPr>
            <p:ph type="body" sz="quarter" idx="13" hasCustomPrompt="1"/>
          </p:nvPr>
        </p:nvSpPr>
        <p:spPr>
          <a:xfrm>
            <a:off x="838200" y="320675"/>
            <a:ext cx="5965825" cy="1300163"/>
          </a:xfrm>
        </p:spPr>
        <p:txBody>
          <a:bodyPr anchor="ctr">
            <a:normAutofit/>
          </a:bodyPr>
          <a:lstStyle>
            <a:lvl1pPr marL="0" marR="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sz="3600">
                <a:solidFill>
                  <a:srgbClr val="231F20"/>
                </a:solidFill>
              </a:defRPr>
            </a:lvl1pPr>
          </a:lstStyle>
          <a:p>
            <a:pPr marL="0" marR="0" lvl="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a:pPr>
            <a:r>
              <a:rPr lang="en-US" sz="2400"/>
              <a:t>Click to edit Master title style</a:t>
            </a:r>
          </a:p>
        </p:txBody>
      </p:sp>
    </p:spTree>
    <p:extLst>
      <p:ext uri="{BB962C8B-B14F-4D97-AF65-F5344CB8AC3E}">
        <p14:creationId xmlns:p14="http://schemas.microsoft.com/office/powerpoint/2010/main" val="1257651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6A5F5F-0DDE-FD45-86A6-C2759CFF07A3}"/>
              </a:ext>
            </a:extLst>
          </p:cNvPr>
          <p:cNvSpPr/>
          <p:nvPr userDrawn="1"/>
        </p:nvSpPr>
        <p:spPr>
          <a:xfrm>
            <a:off x="7010400" y="0"/>
            <a:ext cx="5181599" cy="6858000"/>
          </a:xfrm>
          <a:prstGeom prst="rect">
            <a:avLst/>
          </a:prstGeom>
          <a:solidFill>
            <a:srgbClr val="89898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DAB16-4FF3-F84F-9CA4-FE2AB44FFD4F}"/>
              </a:ext>
            </a:extLst>
          </p:cNvPr>
          <p:cNvSpPr>
            <a:spLocks noGrp="1"/>
          </p:cNvSpPr>
          <p:nvPr>
            <p:ph type="title"/>
          </p:nvPr>
        </p:nvSpPr>
        <p:spPr>
          <a:xfrm>
            <a:off x="7421563" y="457200"/>
            <a:ext cx="3932237" cy="772551"/>
          </a:xfrm>
        </p:spPr>
        <p:txBody>
          <a:bodyPr anchor="b">
            <a:normAutofit/>
          </a:bodyPr>
          <a:lstStyle>
            <a:lvl1pPr>
              <a:defRPr sz="2000">
                <a:solidFill>
                  <a:srgbClr val="89898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2374D75-24CC-F943-8B8F-4B44CA4B53DA}"/>
              </a:ext>
            </a:extLst>
          </p:cNvPr>
          <p:cNvSpPr>
            <a:spLocks noGrp="1"/>
          </p:cNvSpPr>
          <p:nvPr>
            <p:ph idx="1"/>
          </p:nvPr>
        </p:nvSpPr>
        <p:spPr>
          <a:xfrm>
            <a:off x="838200" y="1761565"/>
            <a:ext cx="5966012" cy="4099485"/>
          </a:xfrm>
        </p:spPr>
        <p:txBody>
          <a:bodyPr/>
          <a:lstStyle>
            <a:lvl1pPr>
              <a:lnSpc>
                <a:spcPct val="100000"/>
              </a:lnSpc>
              <a:spcAft>
                <a:spcPts val="1200"/>
              </a:spcAft>
              <a:defRPr sz="2000"/>
            </a:lvl1pPr>
            <a:lvl2pPr>
              <a:lnSpc>
                <a:spcPct val="100000"/>
              </a:lnSpc>
              <a:spcAft>
                <a:spcPts val="1200"/>
              </a:spcAft>
              <a:defRPr sz="2000"/>
            </a:lvl2pPr>
            <a:lvl3pPr>
              <a:lnSpc>
                <a:spcPct val="100000"/>
              </a:lnSpc>
              <a:spcAft>
                <a:spcPts val="1200"/>
              </a:spcAft>
              <a:defRPr sz="1800"/>
            </a:lvl3pPr>
            <a:lvl4pPr>
              <a:lnSpc>
                <a:spcPct val="100000"/>
              </a:lnSpc>
              <a:spcAft>
                <a:spcPts val="1200"/>
              </a:spcAft>
              <a:defRPr sz="1600"/>
            </a:lvl4pPr>
            <a:lvl5pPr>
              <a:lnSpc>
                <a:spcPct val="100000"/>
              </a:lnSpc>
              <a:spcAft>
                <a:spcPts val="1200"/>
              </a:spcAft>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CC828F-C6DC-EB45-AFC4-E6A7A48CAA4F}"/>
              </a:ext>
            </a:extLst>
          </p:cNvPr>
          <p:cNvSpPr>
            <a:spLocks noGrp="1"/>
          </p:cNvSpPr>
          <p:nvPr>
            <p:ph type="body" sz="half" idx="2"/>
          </p:nvPr>
        </p:nvSpPr>
        <p:spPr>
          <a:xfrm>
            <a:off x="7421563" y="1371600"/>
            <a:ext cx="3932237" cy="4497387"/>
          </a:xfrm>
        </p:spPr>
        <p:txBody>
          <a:bodyPr/>
          <a:lstStyle>
            <a:lvl1pPr marL="0" indent="0">
              <a:lnSpc>
                <a:spcPct val="100000"/>
              </a:lnSpc>
              <a:spcAft>
                <a:spcPts val="1200"/>
              </a:spcAft>
              <a:buNone/>
              <a:defRPr sz="1600">
                <a:solidFill>
                  <a:srgbClr val="EF413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82624E-4DBA-4F4F-839F-313F370E7B82}"/>
              </a:ext>
            </a:extLst>
          </p:cNvPr>
          <p:cNvSpPr>
            <a:spLocks noGrp="1"/>
          </p:cNvSpPr>
          <p:nvPr>
            <p:ph type="dt" sz="half" idx="10"/>
          </p:nvPr>
        </p:nvSpPr>
        <p:spPr/>
        <p:txBody>
          <a:bodyPr/>
          <a:lstStyle/>
          <a:p>
            <a:fld id="{3FE751E1-3986-DD4D-8303-5EF594B671BD}" type="datetimeFigureOut">
              <a:rPr lang="en-US" smtClean="0"/>
              <a:t>3/13/2024</a:t>
            </a:fld>
            <a:endParaRPr lang="en-US"/>
          </a:p>
        </p:txBody>
      </p:sp>
      <p:sp>
        <p:nvSpPr>
          <p:cNvPr id="7" name="Slide Number Placeholder 6">
            <a:extLst>
              <a:ext uri="{FF2B5EF4-FFF2-40B4-BE49-F238E27FC236}">
                <a16:creationId xmlns:a16="http://schemas.microsoft.com/office/drawing/2014/main" id="{BE174A6A-2FBF-3F47-8A60-A8AA5BC9AC9D}"/>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12" name="Text Placeholder 10">
            <a:extLst>
              <a:ext uri="{FF2B5EF4-FFF2-40B4-BE49-F238E27FC236}">
                <a16:creationId xmlns:a16="http://schemas.microsoft.com/office/drawing/2014/main" id="{2D037E81-E530-F343-BA21-562A2F39778A}"/>
              </a:ext>
            </a:extLst>
          </p:cNvPr>
          <p:cNvSpPr>
            <a:spLocks noGrp="1"/>
          </p:cNvSpPr>
          <p:nvPr>
            <p:ph type="body" sz="quarter" idx="13" hasCustomPrompt="1"/>
          </p:nvPr>
        </p:nvSpPr>
        <p:spPr>
          <a:xfrm>
            <a:off x="838200" y="320675"/>
            <a:ext cx="5965825" cy="1300163"/>
          </a:xfrm>
        </p:spPr>
        <p:txBody>
          <a:bodyPr anchor="ctr">
            <a:normAutofit/>
          </a:bodyPr>
          <a:lstStyle>
            <a:lvl1pPr marL="0" marR="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sz="3600">
                <a:solidFill>
                  <a:srgbClr val="231F20"/>
                </a:solidFill>
              </a:defRPr>
            </a:lvl1pPr>
          </a:lstStyle>
          <a:p>
            <a:pPr marL="0" marR="0" lvl="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a:pPr>
            <a:r>
              <a:rPr lang="en-US" sz="2400"/>
              <a:t>Click to edit Master title style</a:t>
            </a:r>
          </a:p>
        </p:txBody>
      </p:sp>
    </p:spTree>
    <p:extLst>
      <p:ext uri="{BB962C8B-B14F-4D97-AF65-F5344CB8AC3E}">
        <p14:creationId xmlns:p14="http://schemas.microsoft.com/office/powerpoint/2010/main" val="3726895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22430-FDA1-D642-B511-938B4A0A10BA}"/>
              </a:ext>
            </a:extLst>
          </p:cNvPr>
          <p:cNvSpPr>
            <a:spLocks noGrp="1"/>
          </p:cNvSpPr>
          <p:nvPr>
            <p:ph type="ctrTitle"/>
          </p:nvPr>
        </p:nvSpPr>
        <p:spPr>
          <a:xfrm>
            <a:off x="6979921" y="2235200"/>
            <a:ext cx="4836160" cy="2387600"/>
          </a:xfrm>
        </p:spPr>
        <p:txBody>
          <a:bodyPr anchor="ctr"/>
          <a:lstStyle>
            <a:lvl1pPr algn="l">
              <a:defRPr sz="7100"/>
            </a:lvl1pPr>
          </a:lstStyle>
          <a:p>
            <a:r>
              <a:rPr lang="en-US"/>
              <a:t>Click to edit Master title style</a:t>
            </a:r>
          </a:p>
        </p:txBody>
      </p:sp>
      <p:sp>
        <p:nvSpPr>
          <p:cNvPr id="6" name="Slide Number Placeholder 5">
            <a:extLst>
              <a:ext uri="{FF2B5EF4-FFF2-40B4-BE49-F238E27FC236}">
                <a16:creationId xmlns:a16="http://schemas.microsoft.com/office/drawing/2014/main" id="{FB44B31D-5D1F-7642-8104-88D6C10917B4}"/>
              </a:ext>
            </a:extLst>
          </p:cNvPr>
          <p:cNvSpPr>
            <a:spLocks noGrp="1"/>
          </p:cNvSpPr>
          <p:nvPr>
            <p:ph type="sldNum" sz="quarter" idx="12"/>
          </p:nvPr>
        </p:nvSpPr>
        <p:spPr/>
        <p:txBody>
          <a:bodyPr/>
          <a:lstStyle/>
          <a:p>
            <a:fld id="{AFDE99A3-A97D-234F-ADF6-135CC49E0EB5}" type="slidenum">
              <a:rPr lang="en-US" smtClean="0"/>
              <a:t>‹#›</a:t>
            </a:fld>
            <a:endParaRPr lang="en-US"/>
          </a:p>
        </p:txBody>
      </p:sp>
      <p:pic>
        <p:nvPicPr>
          <p:cNvPr id="11" name="Picture Placeholder 4" descr="A close up of a flower garden&#10;&#10;Description automatically generated">
            <a:extLst>
              <a:ext uri="{FF2B5EF4-FFF2-40B4-BE49-F238E27FC236}">
                <a16:creationId xmlns:a16="http://schemas.microsoft.com/office/drawing/2014/main" id="{8C9F0A3F-11DF-504E-911C-671671F6CE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274638" y="0"/>
            <a:ext cx="5821362" cy="6858000"/>
          </a:xfrm>
          <a:prstGeom prst="rect">
            <a:avLst/>
          </a:prstGeom>
        </p:spPr>
      </p:pic>
      <p:sp>
        <p:nvSpPr>
          <p:cNvPr id="12" name="Rectangle 11">
            <a:extLst>
              <a:ext uri="{FF2B5EF4-FFF2-40B4-BE49-F238E27FC236}">
                <a16:creationId xmlns:a16="http://schemas.microsoft.com/office/drawing/2014/main" id="{3C2FDD5A-7279-7F4F-B578-2BBEF4ACD4CF}"/>
              </a:ext>
            </a:extLst>
          </p:cNvPr>
          <p:cNvSpPr/>
          <p:nvPr userDrawn="1"/>
        </p:nvSpPr>
        <p:spPr>
          <a:xfrm>
            <a:off x="274638" y="0"/>
            <a:ext cx="5821362"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C5BFA98-4D33-114E-82AC-F279B511BC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84351" y="1960880"/>
            <a:ext cx="2996976" cy="2617470"/>
          </a:xfrm>
          <a:prstGeom prst="rect">
            <a:avLst/>
          </a:prstGeom>
        </p:spPr>
      </p:pic>
    </p:spTree>
    <p:extLst>
      <p:ext uri="{BB962C8B-B14F-4D97-AF65-F5344CB8AC3E}">
        <p14:creationId xmlns:p14="http://schemas.microsoft.com/office/powerpoint/2010/main" val="1717335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6A5F5F-0DDE-FD45-86A6-C2759CFF07A3}"/>
              </a:ext>
            </a:extLst>
          </p:cNvPr>
          <p:cNvSpPr/>
          <p:nvPr userDrawn="1"/>
        </p:nvSpPr>
        <p:spPr>
          <a:xfrm>
            <a:off x="7010400" y="0"/>
            <a:ext cx="5181599" cy="6858000"/>
          </a:xfrm>
          <a:prstGeom prst="rect">
            <a:avLst/>
          </a:prstGeom>
          <a:solidFill>
            <a:srgbClr val="EEB6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DAB16-4FF3-F84F-9CA4-FE2AB44FFD4F}"/>
              </a:ext>
            </a:extLst>
          </p:cNvPr>
          <p:cNvSpPr>
            <a:spLocks noGrp="1"/>
          </p:cNvSpPr>
          <p:nvPr>
            <p:ph type="title"/>
          </p:nvPr>
        </p:nvSpPr>
        <p:spPr>
          <a:xfrm>
            <a:off x="7421563" y="457200"/>
            <a:ext cx="3932237" cy="772551"/>
          </a:xfrm>
        </p:spPr>
        <p:txBody>
          <a:bodyPr anchor="b">
            <a:normAutofit/>
          </a:bodyPr>
          <a:lstStyle>
            <a:lvl1pPr>
              <a:defRPr sz="2000">
                <a:solidFill>
                  <a:srgbClr val="89898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2374D75-24CC-F943-8B8F-4B44CA4B53DA}"/>
              </a:ext>
            </a:extLst>
          </p:cNvPr>
          <p:cNvSpPr>
            <a:spLocks noGrp="1"/>
          </p:cNvSpPr>
          <p:nvPr>
            <p:ph idx="1"/>
          </p:nvPr>
        </p:nvSpPr>
        <p:spPr>
          <a:xfrm>
            <a:off x="838200" y="1761565"/>
            <a:ext cx="5966012" cy="4099485"/>
          </a:xfrm>
        </p:spPr>
        <p:txBody>
          <a:bodyPr/>
          <a:lstStyle>
            <a:lvl1pPr>
              <a:lnSpc>
                <a:spcPct val="100000"/>
              </a:lnSpc>
              <a:spcAft>
                <a:spcPts val="1200"/>
              </a:spcAft>
              <a:defRPr sz="2000"/>
            </a:lvl1pPr>
            <a:lvl2pPr>
              <a:lnSpc>
                <a:spcPct val="100000"/>
              </a:lnSpc>
              <a:spcAft>
                <a:spcPts val="1200"/>
              </a:spcAft>
              <a:defRPr sz="2000"/>
            </a:lvl2pPr>
            <a:lvl3pPr>
              <a:lnSpc>
                <a:spcPct val="100000"/>
              </a:lnSpc>
              <a:spcAft>
                <a:spcPts val="1200"/>
              </a:spcAft>
              <a:defRPr sz="1800"/>
            </a:lvl3pPr>
            <a:lvl4pPr>
              <a:lnSpc>
                <a:spcPct val="100000"/>
              </a:lnSpc>
              <a:spcAft>
                <a:spcPts val="1200"/>
              </a:spcAft>
              <a:defRPr sz="1600"/>
            </a:lvl4pPr>
            <a:lvl5pPr>
              <a:lnSpc>
                <a:spcPct val="100000"/>
              </a:lnSpc>
              <a:spcAft>
                <a:spcPts val="1200"/>
              </a:spcAft>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CC828F-C6DC-EB45-AFC4-E6A7A48CAA4F}"/>
              </a:ext>
            </a:extLst>
          </p:cNvPr>
          <p:cNvSpPr>
            <a:spLocks noGrp="1"/>
          </p:cNvSpPr>
          <p:nvPr>
            <p:ph type="body" sz="half" idx="2"/>
          </p:nvPr>
        </p:nvSpPr>
        <p:spPr>
          <a:xfrm>
            <a:off x="7421563" y="1371600"/>
            <a:ext cx="3932237" cy="4497387"/>
          </a:xfrm>
        </p:spPr>
        <p:txBody>
          <a:bodyPr/>
          <a:lstStyle>
            <a:lvl1pPr marL="0" indent="0">
              <a:lnSpc>
                <a:spcPct val="100000"/>
              </a:lnSpc>
              <a:spcAft>
                <a:spcPts val="1200"/>
              </a:spcAft>
              <a:buNone/>
              <a:defRPr sz="1600">
                <a:solidFill>
                  <a:srgbClr val="EF413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82624E-4DBA-4F4F-839F-313F370E7B82}"/>
              </a:ext>
            </a:extLst>
          </p:cNvPr>
          <p:cNvSpPr>
            <a:spLocks noGrp="1"/>
          </p:cNvSpPr>
          <p:nvPr>
            <p:ph type="dt" sz="half" idx="10"/>
          </p:nvPr>
        </p:nvSpPr>
        <p:spPr/>
        <p:txBody>
          <a:bodyPr/>
          <a:lstStyle/>
          <a:p>
            <a:fld id="{3FE751E1-3986-DD4D-8303-5EF594B671BD}" type="datetimeFigureOut">
              <a:rPr lang="en-US" smtClean="0"/>
              <a:t>3/13/2024</a:t>
            </a:fld>
            <a:endParaRPr lang="en-US"/>
          </a:p>
        </p:txBody>
      </p:sp>
      <p:sp>
        <p:nvSpPr>
          <p:cNvPr id="7" name="Slide Number Placeholder 6">
            <a:extLst>
              <a:ext uri="{FF2B5EF4-FFF2-40B4-BE49-F238E27FC236}">
                <a16:creationId xmlns:a16="http://schemas.microsoft.com/office/drawing/2014/main" id="{BE174A6A-2FBF-3F47-8A60-A8AA5BC9AC9D}"/>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12" name="Text Placeholder 10">
            <a:extLst>
              <a:ext uri="{FF2B5EF4-FFF2-40B4-BE49-F238E27FC236}">
                <a16:creationId xmlns:a16="http://schemas.microsoft.com/office/drawing/2014/main" id="{2D037E81-E530-F343-BA21-562A2F39778A}"/>
              </a:ext>
            </a:extLst>
          </p:cNvPr>
          <p:cNvSpPr>
            <a:spLocks noGrp="1"/>
          </p:cNvSpPr>
          <p:nvPr>
            <p:ph type="body" sz="quarter" idx="13" hasCustomPrompt="1"/>
          </p:nvPr>
        </p:nvSpPr>
        <p:spPr>
          <a:xfrm>
            <a:off x="838200" y="320675"/>
            <a:ext cx="5965825" cy="1300163"/>
          </a:xfrm>
        </p:spPr>
        <p:txBody>
          <a:bodyPr anchor="ctr">
            <a:normAutofit/>
          </a:bodyPr>
          <a:lstStyle>
            <a:lvl1pPr marL="0" marR="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sz="3600">
                <a:solidFill>
                  <a:srgbClr val="231F20"/>
                </a:solidFill>
              </a:defRPr>
            </a:lvl1pPr>
          </a:lstStyle>
          <a:p>
            <a:pPr marL="0" marR="0" lvl="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a:pPr>
            <a:r>
              <a:rPr lang="en-US" sz="2400"/>
              <a:t>Click to edit Master title style</a:t>
            </a:r>
          </a:p>
        </p:txBody>
      </p:sp>
    </p:spTree>
    <p:extLst>
      <p:ext uri="{BB962C8B-B14F-4D97-AF65-F5344CB8AC3E}">
        <p14:creationId xmlns:p14="http://schemas.microsoft.com/office/powerpoint/2010/main" val="1780022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475"/>
        <p:cNvGrpSpPr/>
        <p:nvPr/>
      </p:nvGrpSpPr>
      <p:grpSpPr>
        <a:xfrm>
          <a:off x="0" y="0"/>
          <a:ext cx="0" cy="0"/>
          <a:chOff x="0" y="0"/>
          <a:chExt cx="0" cy="0"/>
        </a:xfrm>
      </p:grpSpPr>
      <p:pic>
        <p:nvPicPr>
          <p:cNvPr id="476" name="Google Shape;476;p20"/>
          <p:cNvPicPr preferRelativeResize="0"/>
          <p:nvPr/>
        </p:nvPicPr>
        <p:blipFill rotWithShape="1">
          <a:blip r:embed="rId2">
            <a:alphaModFix/>
          </a:blip>
          <a:srcRect/>
          <a:stretch/>
        </p:blipFill>
        <p:spPr>
          <a:xfrm>
            <a:off x="1590" y="1588"/>
            <a:ext cx="1588" cy="1588"/>
          </a:xfrm>
          <a:prstGeom prst="rect">
            <a:avLst/>
          </a:prstGeom>
          <a:noFill/>
          <a:ln>
            <a:noFill/>
          </a:ln>
        </p:spPr>
      </p:pic>
      <p:sp>
        <p:nvSpPr>
          <p:cNvPr id="477" name="Google Shape;477;p20"/>
          <p:cNvSpPr txBox="1">
            <a:spLocks noGrp="1"/>
          </p:cNvSpPr>
          <p:nvPr>
            <p:ph type="title"/>
          </p:nvPr>
        </p:nvSpPr>
        <p:spPr>
          <a:xfrm>
            <a:off x="630002" y="622800"/>
            <a:ext cx="10933351" cy="4708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3400"/>
              <a:buFont typeface="Trebuchet MS"/>
              <a:buNone/>
              <a:defRPr sz="255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8" name="Google Shape;478;p20"/>
          <p:cNvSpPr txBox="1">
            <a:spLocks noGrp="1"/>
          </p:cNvSpPr>
          <p:nvPr>
            <p:ph type="body" idx="1"/>
          </p:nvPr>
        </p:nvSpPr>
        <p:spPr>
          <a:xfrm>
            <a:off x="629402" y="2085632"/>
            <a:ext cx="10933801" cy="4089131"/>
          </a:xfrm>
          <a:prstGeom prst="rect">
            <a:avLst/>
          </a:prstGeom>
          <a:noFill/>
          <a:ln>
            <a:noFill/>
          </a:ln>
        </p:spPr>
        <p:txBody>
          <a:bodyPr spcFirstLastPara="1" wrap="square" lIns="0" tIns="0" rIns="0" bIns="0" anchor="t" anchorCtr="0">
            <a:noAutofit/>
          </a:bodyPr>
          <a:lstStyle>
            <a:lvl1pPr marL="342900" lvl="0" indent="-266700" algn="l">
              <a:lnSpc>
                <a:spcPct val="100000"/>
              </a:lnSpc>
              <a:spcBef>
                <a:spcPts val="0"/>
              </a:spcBef>
              <a:spcAft>
                <a:spcPts val="0"/>
              </a:spcAft>
              <a:buClr>
                <a:schemeClr val="dk1"/>
              </a:buClr>
              <a:buSzPts val="2000"/>
              <a:buChar char="​"/>
              <a:defRPr sz="1500">
                <a:latin typeface="Trebuchet MS"/>
                <a:ea typeface="Trebuchet MS"/>
                <a:cs typeface="Trebuchet MS"/>
                <a:sym typeface="Trebuchet MS"/>
              </a:defRPr>
            </a:lvl1pPr>
            <a:lvl2pPr marL="685800" lvl="1" indent="-266700" algn="l">
              <a:lnSpc>
                <a:spcPct val="100000"/>
              </a:lnSpc>
              <a:spcBef>
                <a:spcPts val="0"/>
              </a:spcBef>
              <a:spcAft>
                <a:spcPts val="0"/>
              </a:spcAft>
              <a:buSzPts val="2000"/>
              <a:buChar char="•"/>
              <a:defRPr sz="1500">
                <a:latin typeface="Trebuchet MS"/>
                <a:ea typeface="Trebuchet MS"/>
                <a:cs typeface="Trebuchet MS"/>
                <a:sym typeface="Trebuchet MS"/>
              </a:defRPr>
            </a:lvl2pPr>
            <a:lvl3pPr marL="1028700" lvl="2" indent="-266700" algn="l">
              <a:lnSpc>
                <a:spcPct val="100000"/>
              </a:lnSpc>
              <a:spcBef>
                <a:spcPts val="0"/>
              </a:spcBef>
              <a:spcAft>
                <a:spcPts val="0"/>
              </a:spcAft>
              <a:buSzPts val="2000"/>
              <a:buChar char="–"/>
              <a:defRPr sz="1500">
                <a:latin typeface="Trebuchet MS"/>
                <a:ea typeface="Trebuchet MS"/>
                <a:cs typeface="Trebuchet MS"/>
                <a:sym typeface="Trebuchet MS"/>
              </a:defRPr>
            </a:lvl3pPr>
            <a:lvl4pPr marL="1371600" lvl="3" indent="-304800" algn="l">
              <a:lnSpc>
                <a:spcPct val="100000"/>
              </a:lnSpc>
              <a:spcBef>
                <a:spcPts val="0"/>
              </a:spcBef>
              <a:spcAft>
                <a:spcPts val="0"/>
              </a:spcAft>
              <a:buSzPts val="2800"/>
              <a:buChar char="​"/>
              <a:defRPr sz="2100">
                <a:latin typeface="Trebuchet MS"/>
                <a:ea typeface="Trebuchet MS"/>
                <a:cs typeface="Trebuchet MS"/>
                <a:sym typeface="Trebuchet MS"/>
              </a:defRPr>
            </a:lvl4pPr>
            <a:lvl5pPr marL="1714500" lvl="4" indent="-304800" algn="l">
              <a:lnSpc>
                <a:spcPct val="100000"/>
              </a:lnSpc>
              <a:spcBef>
                <a:spcPts val="0"/>
              </a:spcBef>
              <a:spcAft>
                <a:spcPts val="0"/>
              </a:spcAft>
              <a:buClr>
                <a:schemeClr val="dk1"/>
              </a:buClr>
              <a:buSzPts val="2800"/>
              <a:buChar char="​"/>
              <a:defRPr sz="2100">
                <a:latin typeface="Trebuchet MS"/>
                <a:ea typeface="Trebuchet MS"/>
                <a:cs typeface="Trebuchet MS"/>
                <a:sym typeface="Trebuchet MS"/>
              </a:defRPr>
            </a:lvl5pPr>
            <a:lvl6pPr marL="2057400" lvl="5" indent="-257175" algn="l">
              <a:lnSpc>
                <a:spcPct val="90000"/>
              </a:lnSpc>
              <a:spcBef>
                <a:spcPts val="0"/>
              </a:spcBef>
              <a:spcAft>
                <a:spcPts val="0"/>
              </a:spcAft>
              <a:buSzPts val="1800"/>
              <a:buChar char="•"/>
              <a:defRPr/>
            </a:lvl6pPr>
            <a:lvl7pPr marL="2400300" lvl="6" indent="-257175" algn="l">
              <a:lnSpc>
                <a:spcPct val="90000"/>
              </a:lnSpc>
              <a:spcBef>
                <a:spcPts val="675"/>
              </a:spcBef>
              <a:spcAft>
                <a:spcPts val="0"/>
              </a:spcAft>
              <a:buClr>
                <a:schemeClr val="dk1"/>
              </a:buClr>
              <a:buSzPts val="1800"/>
              <a:buChar char="​"/>
              <a:defRPr/>
            </a:lvl7pPr>
            <a:lvl8pPr marL="2743200" lvl="7" indent="-257175" algn="l">
              <a:lnSpc>
                <a:spcPct val="90000"/>
              </a:lnSpc>
              <a:spcBef>
                <a:spcPts val="675"/>
              </a:spcBef>
              <a:spcAft>
                <a:spcPts val="0"/>
              </a:spcAft>
              <a:buClr>
                <a:schemeClr val="dk2"/>
              </a:buClr>
              <a:buSzPts val="1800"/>
              <a:buChar char="​"/>
              <a:defRPr/>
            </a:lvl8pPr>
            <a:lvl9pPr marL="3086100" lvl="8" indent="-257175" algn="l">
              <a:lnSpc>
                <a:spcPct val="100000"/>
              </a:lnSpc>
              <a:spcBef>
                <a:spcPts val="0"/>
              </a:spcBef>
              <a:spcAft>
                <a:spcPts val="675"/>
              </a:spcAft>
              <a:buClr>
                <a:schemeClr val="dk2"/>
              </a:buClr>
              <a:buSzPts val="1800"/>
              <a:buChar char="​"/>
              <a:defRPr/>
            </a:lvl9pPr>
          </a:lstStyle>
          <a:p>
            <a:endParaRPr/>
          </a:p>
        </p:txBody>
      </p:sp>
    </p:spTree>
    <p:extLst>
      <p:ext uri="{BB962C8B-B14F-4D97-AF65-F5344CB8AC3E}">
        <p14:creationId xmlns:p14="http://schemas.microsoft.com/office/powerpoint/2010/main" val="2297433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FE751E1-3986-DD4D-8303-5EF594B671BD}"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E99A3-A97D-234F-ADF6-135CC49E0EB5}" type="slidenum">
              <a:rPr lang="en-US" smtClean="0"/>
              <a:pPr/>
              <a:t>‹#›</a:t>
            </a:fld>
            <a:endParaRPr lang="en-US"/>
          </a:p>
        </p:txBody>
      </p:sp>
    </p:spTree>
    <p:extLst>
      <p:ext uri="{BB962C8B-B14F-4D97-AF65-F5344CB8AC3E}">
        <p14:creationId xmlns:p14="http://schemas.microsoft.com/office/powerpoint/2010/main" val="2454771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E751E1-3986-DD4D-8303-5EF594B671BD}"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E99A3-A97D-234F-ADF6-135CC49E0EB5}" type="slidenum">
              <a:rPr lang="en-US" smtClean="0"/>
              <a:t>‹#›</a:t>
            </a:fld>
            <a:endParaRPr lang="en-US"/>
          </a:p>
        </p:txBody>
      </p:sp>
    </p:spTree>
    <p:extLst>
      <p:ext uri="{BB962C8B-B14F-4D97-AF65-F5344CB8AC3E}">
        <p14:creationId xmlns:p14="http://schemas.microsoft.com/office/powerpoint/2010/main" val="1161637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E751E1-3986-DD4D-8303-5EF594B671BD}"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E99A3-A97D-234F-ADF6-135CC49E0EB5}" type="slidenum">
              <a:rPr lang="en-US" smtClean="0"/>
              <a:pPr/>
              <a:t>‹#›</a:t>
            </a:fld>
            <a:endParaRPr lang="en-US"/>
          </a:p>
        </p:txBody>
      </p:sp>
    </p:spTree>
    <p:extLst>
      <p:ext uri="{BB962C8B-B14F-4D97-AF65-F5344CB8AC3E}">
        <p14:creationId xmlns:p14="http://schemas.microsoft.com/office/powerpoint/2010/main" val="1773615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E751E1-3986-DD4D-8303-5EF594B671BD}"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E99A3-A97D-234F-ADF6-135CC49E0EB5}" type="slidenum">
              <a:rPr lang="en-US" smtClean="0"/>
              <a:t>‹#›</a:t>
            </a:fld>
            <a:endParaRPr lang="en-US"/>
          </a:p>
        </p:txBody>
      </p:sp>
    </p:spTree>
    <p:extLst>
      <p:ext uri="{BB962C8B-B14F-4D97-AF65-F5344CB8AC3E}">
        <p14:creationId xmlns:p14="http://schemas.microsoft.com/office/powerpoint/2010/main" val="2283488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E751E1-3986-DD4D-8303-5EF594B671BD}" type="datetimeFigureOut">
              <a:rPr lang="en-US" smtClean="0"/>
              <a:pPr/>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DE99A3-A97D-234F-ADF6-135CC49E0EB5}" type="slidenum">
              <a:rPr lang="en-US" smtClean="0"/>
              <a:pPr/>
              <a:t>‹#›</a:t>
            </a:fld>
            <a:endParaRPr lang="en-US"/>
          </a:p>
        </p:txBody>
      </p:sp>
    </p:spTree>
    <p:extLst>
      <p:ext uri="{BB962C8B-B14F-4D97-AF65-F5344CB8AC3E}">
        <p14:creationId xmlns:p14="http://schemas.microsoft.com/office/powerpoint/2010/main" val="9592896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E751E1-3986-DD4D-8303-5EF594B671BD}" type="datetimeFigureOut">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DE99A3-A97D-234F-ADF6-135CC49E0EB5}" type="slidenum">
              <a:rPr lang="en-US" smtClean="0"/>
              <a:t>‹#›</a:t>
            </a:fld>
            <a:endParaRPr lang="en-US"/>
          </a:p>
        </p:txBody>
      </p:sp>
    </p:spTree>
    <p:extLst>
      <p:ext uri="{BB962C8B-B14F-4D97-AF65-F5344CB8AC3E}">
        <p14:creationId xmlns:p14="http://schemas.microsoft.com/office/powerpoint/2010/main" val="2030119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E751E1-3986-DD4D-8303-5EF594B671BD}" type="datetimeFigureOut">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DE99A3-A97D-234F-ADF6-135CC49E0EB5}" type="slidenum">
              <a:rPr lang="en-US" smtClean="0"/>
              <a:t>‹#›</a:t>
            </a:fld>
            <a:endParaRPr lang="en-US"/>
          </a:p>
        </p:txBody>
      </p:sp>
    </p:spTree>
    <p:extLst>
      <p:ext uri="{BB962C8B-B14F-4D97-AF65-F5344CB8AC3E}">
        <p14:creationId xmlns:p14="http://schemas.microsoft.com/office/powerpoint/2010/main" val="1472237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E751E1-3986-DD4D-8303-5EF594B671BD}"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E99A3-A97D-234F-ADF6-135CC49E0EB5}" type="slidenum">
              <a:rPr lang="en-US" smtClean="0"/>
              <a:pPr/>
              <a:t>‹#›</a:t>
            </a:fld>
            <a:endParaRPr lang="en-US"/>
          </a:p>
        </p:txBody>
      </p:sp>
    </p:spTree>
    <p:extLst>
      <p:ext uri="{BB962C8B-B14F-4D97-AF65-F5344CB8AC3E}">
        <p14:creationId xmlns:p14="http://schemas.microsoft.com/office/powerpoint/2010/main" val="159796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46370-81BC-7E4B-A7A4-4C9D5AB609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7662A8-C51A-C546-B741-2A0B0C7C3439}"/>
              </a:ext>
            </a:extLst>
          </p:cNvPr>
          <p:cNvSpPr>
            <a:spLocks noGrp="1"/>
          </p:cNvSpPr>
          <p:nvPr>
            <p:ph idx="1"/>
          </p:nvPr>
        </p:nvSpPr>
        <p:spPr/>
        <p:txBody>
          <a:bodyPr/>
          <a:lstStyle>
            <a:lvl1pPr>
              <a:lnSpc>
                <a:spcPct val="100000"/>
              </a:lnSpc>
              <a:spcAft>
                <a:spcPts val="1200"/>
              </a:spcAft>
              <a:defRPr/>
            </a:lvl1pPr>
            <a:lvl2pPr>
              <a:lnSpc>
                <a:spcPct val="100000"/>
              </a:lnSpc>
              <a:spcAft>
                <a:spcPts val="1200"/>
              </a:spcAft>
              <a:defRPr sz="2000"/>
            </a:lvl2pPr>
            <a:lvl3pPr>
              <a:lnSpc>
                <a:spcPct val="100000"/>
              </a:lnSpc>
              <a:spcAft>
                <a:spcPts val="1200"/>
              </a:spcAft>
              <a:defRPr sz="1800"/>
            </a:lvl3pPr>
            <a:lvl4pPr>
              <a:lnSpc>
                <a:spcPct val="100000"/>
              </a:lnSpc>
              <a:spcAft>
                <a:spcPts val="1200"/>
              </a:spcAft>
              <a:defRPr sz="1600"/>
            </a:lvl4pPr>
            <a:lvl5pPr>
              <a:lnSpc>
                <a:spcPct val="100000"/>
              </a:lnSpc>
              <a:spcAft>
                <a:spcPts val="12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EF578-1B76-DE41-9297-0B7F6AA80498}"/>
              </a:ext>
            </a:extLst>
          </p:cNvPr>
          <p:cNvSpPr>
            <a:spLocks noGrp="1"/>
          </p:cNvSpPr>
          <p:nvPr>
            <p:ph type="dt" sz="half" idx="10"/>
          </p:nvPr>
        </p:nvSpPr>
        <p:spPr/>
        <p:txBody>
          <a:bodyPr/>
          <a:lstStyle/>
          <a:p>
            <a:fld id="{3FE751E1-3986-DD4D-8303-5EF594B671BD}" type="datetimeFigureOut">
              <a:rPr lang="en-US" smtClean="0"/>
              <a:t>3/13/2024</a:t>
            </a:fld>
            <a:endParaRPr lang="en-US"/>
          </a:p>
        </p:txBody>
      </p:sp>
      <p:sp>
        <p:nvSpPr>
          <p:cNvPr id="6" name="Slide Number Placeholder 5">
            <a:extLst>
              <a:ext uri="{FF2B5EF4-FFF2-40B4-BE49-F238E27FC236}">
                <a16:creationId xmlns:a16="http://schemas.microsoft.com/office/drawing/2014/main" id="{46D82154-E366-4A40-AFC3-E4CE942BCE1B}"/>
              </a:ext>
            </a:extLst>
          </p:cNvPr>
          <p:cNvSpPr>
            <a:spLocks noGrp="1"/>
          </p:cNvSpPr>
          <p:nvPr>
            <p:ph type="sldNum" sz="quarter" idx="12"/>
          </p:nvPr>
        </p:nvSpPr>
        <p:spPr/>
        <p:txBody>
          <a:bodyPr/>
          <a:lstStyle/>
          <a:p>
            <a:fld id="{AFDE99A3-A97D-234F-ADF6-135CC49E0EB5}" type="slidenum">
              <a:rPr lang="en-US" smtClean="0"/>
              <a:t>‹#›</a:t>
            </a:fld>
            <a:endParaRPr lang="en-US"/>
          </a:p>
        </p:txBody>
      </p:sp>
    </p:spTree>
    <p:extLst>
      <p:ext uri="{BB962C8B-B14F-4D97-AF65-F5344CB8AC3E}">
        <p14:creationId xmlns:p14="http://schemas.microsoft.com/office/powerpoint/2010/main" val="29578616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E751E1-3986-DD4D-8303-5EF594B671BD}"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E99A3-A97D-234F-ADF6-135CC49E0EB5}" type="slidenum">
              <a:rPr lang="en-US" smtClean="0"/>
              <a:pPr/>
              <a:t>‹#›</a:t>
            </a:fld>
            <a:endParaRPr lang="en-US"/>
          </a:p>
        </p:txBody>
      </p:sp>
    </p:spTree>
    <p:extLst>
      <p:ext uri="{BB962C8B-B14F-4D97-AF65-F5344CB8AC3E}">
        <p14:creationId xmlns:p14="http://schemas.microsoft.com/office/powerpoint/2010/main" val="3982519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E751E1-3986-DD4D-8303-5EF594B671BD}"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E99A3-A97D-234F-ADF6-135CC49E0EB5}" type="slidenum">
              <a:rPr lang="en-US" smtClean="0"/>
              <a:pPr/>
              <a:t>‹#›</a:t>
            </a:fld>
            <a:endParaRPr lang="en-US"/>
          </a:p>
        </p:txBody>
      </p:sp>
    </p:spTree>
    <p:extLst>
      <p:ext uri="{BB962C8B-B14F-4D97-AF65-F5344CB8AC3E}">
        <p14:creationId xmlns:p14="http://schemas.microsoft.com/office/powerpoint/2010/main" val="1439421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E751E1-3986-DD4D-8303-5EF594B671BD}"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E99A3-A97D-234F-ADF6-135CC49E0EB5}" type="slidenum">
              <a:rPr lang="en-US" smtClean="0"/>
              <a:pPr/>
              <a:t>‹#›</a:t>
            </a:fld>
            <a:endParaRPr lang="en-US"/>
          </a:p>
        </p:txBody>
      </p:sp>
    </p:spTree>
    <p:extLst>
      <p:ext uri="{BB962C8B-B14F-4D97-AF65-F5344CB8AC3E}">
        <p14:creationId xmlns:p14="http://schemas.microsoft.com/office/powerpoint/2010/main" val="3517417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B7077-3F6E-F24F-BE48-790DDBE4C593}"/>
              </a:ext>
            </a:extLst>
          </p:cNvPr>
          <p:cNvSpPr>
            <a:spLocks noGrp="1"/>
          </p:cNvSpPr>
          <p:nvPr>
            <p:ph type="title"/>
          </p:nvPr>
        </p:nvSpPr>
        <p:spPr>
          <a:xfrm>
            <a:off x="839788" y="365125"/>
            <a:ext cx="5785600"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36DC9632-33E4-0A4D-93E1-E298CC29698D}"/>
              </a:ext>
            </a:extLst>
          </p:cNvPr>
          <p:cNvSpPr>
            <a:spLocks noGrp="1"/>
          </p:cNvSpPr>
          <p:nvPr>
            <p:ph sz="half" idx="2"/>
          </p:nvPr>
        </p:nvSpPr>
        <p:spPr>
          <a:xfrm>
            <a:off x="839788" y="1973179"/>
            <a:ext cx="5785601" cy="4216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0B94E8B-F4AC-7844-8308-8126CABDBE04}"/>
              </a:ext>
            </a:extLst>
          </p:cNvPr>
          <p:cNvSpPr>
            <a:spLocks noGrp="1"/>
          </p:cNvSpPr>
          <p:nvPr>
            <p:ph sz="quarter" idx="4"/>
          </p:nvPr>
        </p:nvSpPr>
        <p:spPr>
          <a:xfrm>
            <a:off x="7252912" y="0"/>
            <a:ext cx="4939088"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2C1CFD-B8B8-884C-B6C5-ED820EE3E610}"/>
              </a:ext>
            </a:extLst>
          </p:cNvPr>
          <p:cNvSpPr>
            <a:spLocks noGrp="1"/>
          </p:cNvSpPr>
          <p:nvPr>
            <p:ph type="dt" sz="half" idx="10"/>
          </p:nvPr>
        </p:nvSpPr>
        <p:spPr/>
        <p:txBody>
          <a:bodyPr/>
          <a:lstStyle/>
          <a:p>
            <a:fld id="{3FE751E1-3986-DD4D-8303-5EF594B671BD}" type="datetimeFigureOut">
              <a:rPr lang="en-US" smtClean="0"/>
              <a:t>3/13/2024</a:t>
            </a:fld>
            <a:endParaRPr lang="en-US"/>
          </a:p>
        </p:txBody>
      </p:sp>
      <p:sp>
        <p:nvSpPr>
          <p:cNvPr id="9" name="Slide Number Placeholder 8">
            <a:extLst>
              <a:ext uri="{FF2B5EF4-FFF2-40B4-BE49-F238E27FC236}">
                <a16:creationId xmlns:a16="http://schemas.microsoft.com/office/drawing/2014/main" id="{3860B2F9-8115-614E-AD69-25A44A382E6C}"/>
              </a:ext>
            </a:extLst>
          </p:cNvPr>
          <p:cNvSpPr>
            <a:spLocks noGrp="1"/>
          </p:cNvSpPr>
          <p:nvPr>
            <p:ph type="sldNum" sz="quarter" idx="12"/>
          </p:nvPr>
        </p:nvSpPr>
        <p:spPr/>
        <p:txBody>
          <a:bodyPr/>
          <a:lstStyle/>
          <a:p>
            <a:fld id="{AFDE99A3-A97D-234F-ADF6-135CC49E0EB5}" type="slidenum">
              <a:rPr lang="en-US" smtClean="0"/>
              <a:t>‹#›</a:t>
            </a:fld>
            <a:endParaRPr lang="en-US"/>
          </a:p>
        </p:txBody>
      </p:sp>
    </p:spTree>
    <p:extLst>
      <p:ext uri="{BB962C8B-B14F-4D97-AF65-F5344CB8AC3E}">
        <p14:creationId xmlns:p14="http://schemas.microsoft.com/office/powerpoint/2010/main" val="23639134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22430-FDA1-D642-B511-938B4A0A10BA}"/>
              </a:ext>
            </a:extLst>
          </p:cNvPr>
          <p:cNvSpPr>
            <a:spLocks noGrp="1"/>
          </p:cNvSpPr>
          <p:nvPr>
            <p:ph type="ctrTitle"/>
          </p:nvPr>
        </p:nvSpPr>
        <p:spPr>
          <a:xfrm>
            <a:off x="6979921" y="2235200"/>
            <a:ext cx="4836160" cy="2387600"/>
          </a:xfrm>
        </p:spPr>
        <p:txBody>
          <a:bodyPr anchor="ctr"/>
          <a:lstStyle>
            <a:lvl1pPr algn="l">
              <a:defRPr sz="7100"/>
            </a:lvl1pPr>
          </a:lstStyle>
          <a:p>
            <a:r>
              <a:rPr lang="en-US"/>
              <a:t>Click to edit Master title style</a:t>
            </a:r>
          </a:p>
        </p:txBody>
      </p:sp>
      <p:sp>
        <p:nvSpPr>
          <p:cNvPr id="6" name="Slide Number Placeholder 5">
            <a:extLst>
              <a:ext uri="{FF2B5EF4-FFF2-40B4-BE49-F238E27FC236}">
                <a16:creationId xmlns:a16="http://schemas.microsoft.com/office/drawing/2014/main" id="{FB44B31D-5D1F-7642-8104-88D6C10917B4}"/>
              </a:ext>
            </a:extLst>
          </p:cNvPr>
          <p:cNvSpPr>
            <a:spLocks noGrp="1"/>
          </p:cNvSpPr>
          <p:nvPr>
            <p:ph type="sldNum" sz="quarter" idx="12"/>
          </p:nvPr>
        </p:nvSpPr>
        <p:spPr/>
        <p:txBody>
          <a:bodyPr/>
          <a:lstStyle/>
          <a:p>
            <a:fld id="{AFDE99A3-A97D-234F-ADF6-135CC49E0EB5}" type="slidenum">
              <a:rPr lang="en-US" smtClean="0"/>
              <a:t>‹#›</a:t>
            </a:fld>
            <a:endParaRPr lang="en-US"/>
          </a:p>
        </p:txBody>
      </p:sp>
      <p:pic>
        <p:nvPicPr>
          <p:cNvPr id="11" name="Picture Placeholder 4" descr="A close up of a flower garden&#10;&#10;Description automatically generated">
            <a:extLst>
              <a:ext uri="{FF2B5EF4-FFF2-40B4-BE49-F238E27FC236}">
                <a16:creationId xmlns:a16="http://schemas.microsoft.com/office/drawing/2014/main" id="{8C9F0A3F-11DF-504E-911C-671671F6CE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274638" y="0"/>
            <a:ext cx="5821362" cy="6858000"/>
          </a:xfrm>
          <a:prstGeom prst="rect">
            <a:avLst/>
          </a:prstGeom>
        </p:spPr>
      </p:pic>
      <p:sp>
        <p:nvSpPr>
          <p:cNvPr id="12" name="Rectangle 11">
            <a:extLst>
              <a:ext uri="{FF2B5EF4-FFF2-40B4-BE49-F238E27FC236}">
                <a16:creationId xmlns:a16="http://schemas.microsoft.com/office/drawing/2014/main" id="{3C2FDD5A-7279-7F4F-B578-2BBEF4ACD4CF}"/>
              </a:ext>
            </a:extLst>
          </p:cNvPr>
          <p:cNvSpPr/>
          <p:nvPr userDrawn="1"/>
        </p:nvSpPr>
        <p:spPr>
          <a:xfrm>
            <a:off x="274638" y="0"/>
            <a:ext cx="5821362"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C5BFA98-4D33-114E-82AC-F279B511BC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84351" y="1960880"/>
            <a:ext cx="2996976" cy="2617470"/>
          </a:xfrm>
          <a:prstGeom prst="rect">
            <a:avLst/>
          </a:prstGeom>
        </p:spPr>
      </p:pic>
    </p:spTree>
    <p:extLst>
      <p:ext uri="{BB962C8B-B14F-4D97-AF65-F5344CB8AC3E}">
        <p14:creationId xmlns:p14="http://schemas.microsoft.com/office/powerpoint/2010/main" val="799332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6A5F5F-0DDE-FD45-86A6-C2759CFF07A3}"/>
              </a:ext>
            </a:extLst>
          </p:cNvPr>
          <p:cNvSpPr/>
          <p:nvPr userDrawn="1"/>
        </p:nvSpPr>
        <p:spPr>
          <a:xfrm>
            <a:off x="7010400" y="0"/>
            <a:ext cx="5181599" cy="6858000"/>
          </a:xfrm>
          <a:prstGeom prst="rect">
            <a:avLst/>
          </a:prstGeom>
          <a:solidFill>
            <a:srgbClr val="E0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DAB16-4FF3-F84F-9CA4-FE2AB44FFD4F}"/>
              </a:ext>
            </a:extLst>
          </p:cNvPr>
          <p:cNvSpPr>
            <a:spLocks noGrp="1"/>
          </p:cNvSpPr>
          <p:nvPr>
            <p:ph type="title"/>
          </p:nvPr>
        </p:nvSpPr>
        <p:spPr>
          <a:xfrm>
            <a:off x="7421563" y="457200"/>
            <a:ext cx="3932237" cy="772551"/>
          </a:xfrm>
        </p:spPr>
        <p:txBody>
          <a:bodyPr anchor="b">
            <a:normAutofit/>
          </a:bodyPr>
          <a:lstStyle>
            <a:lvl1pPr>
              <a:defRPr sz="2000">
                <a:solidFill>
                  <a:srgbClr val="89898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2374D75-24CC-F943-8B8F-4B44CA4B53DA}"/>
              </a:ext>
            </a:extLst>
          </p:cNvPr>
          <p:cNvSpPr>
            <a:spLocks noGrp="1"/>
          </p:cNvSpPr>
          <p:nvPr>
            <p:ph idx="1"/>
          </p:nvPr>
        </p:nvSpPr>
        <p:spPr>
          <a:xfrm>
            <a:off x="838200" y="1761565"/>
            <a:ext cx="5966012" cy="4099485"/>
          </a:xfrm>
        </p:spPr>
        <p:txBody>
          <a:bodyPr/>
          <a:lstStyle>
            <a:lvl1pPr>
              <a:lnSpc>
                <a:spcPct val="100000"/>
              </a:lnSpc>
              <a:spcAft>
                <a:spcPts val="1200"/>
              </a:spcAft>
              <a:defRPr sz="2000"/>
            </a:lvl1pPr>
            <a:lvl2pPr>
              <a:lnSpc>
                <a:spcPct val="100000"/>
              </a:lnSpc>
              <a:spcAft>
                <a:spcPts val="1200"/>
              </a:spcAft>
              <a:defRPr sz="2000"/>
            </a:lvl2pPr>
            <a:lvl3pPr>
              <a:lnSpc>
                <a:spcPct val="100000"/>
              </a:lnSpc>
              <a:spcAft>
                <a:spcPts val="1200"/>
              </a:spcAft>
              <a:defRPr sz="1800"/>
            </a:lvl3pPr>
            <a:lvl4pPr>
              <a:lnSpc>
                <a:spcPct val="100000"/>
              </a:lnSpc>
              <a:spcAft>
                <a:spcPts val="1200"/>
              </a:spcAft>
              <a:defRPr sz="1600"/>
            </a:lvl4pPr>
            <a:lvl5pPr>
              <a:lnSpc>
                <a:spcPct val="100000"/>
              </a:lnSpc>
              <a:spcAft>
                <a:spcPts val="1200"/>
              </a:spcAft>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CC828F-C6DC-EB45-AFC4-E6A7A48CAA4F}"/>
              </a:ext>
            </a:extLst>
          </p:cNvPr>
          <p:cNvSpPr>
            <a:spLocks noGrp="1"/>
          </p:cNvSpPr>
          <p:nvPr>
            <p:ph type="body" sz="half" idx="2"/>
          </p:nvPr>
        </p:nvSpPr>
        <p:spPr>
          <a:xfrm>
            <a:off x="7421563" y="1371600"/>
            <a:ext cx="3932237" cy="4497387"/>
          </a:xfrm>
        </p:spPr>
        <p:txBody>
          <a:bodyPr/>
          <a:lstStyle>
            <a:lvl1pPr marL="0" indent="0">
              <a:lnSpc>
                <a:spcPct val="100000"/>
              </a:lnSpc>
              <a:spcAft>
                <a:spcPts val="1200"/>
              </a:spcAft>
              <a:buNone/>
              <a:defRPr sz="1600">
                <a:solidFill>
                  <a:srgbClr val="EF413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82624E-4DBA-4F4F-839F-313F370E7B82}"/>
              </a:ext>
            </a:extLst>
          </p:cNvPr>
          <p:cNvSpPr>
            <a:spLocks noGrp="1"/>
          </p:cNvSpPr>
          <p:nvPr>
            <p:ph type="dt" sz="half" idx="10"/>
          </p:nvPr>
        </p:nvSpPr>
        <p:spPr/>
        <p:txBody>
          <a:bodyPr/>
          <a:lstStyle/>
          <a:p>
            <a:fld id="{3FE751E1-3986-DD4D-8303-5EF594B671BD}" type="datetimeFigureOut">
              <a:rPr lang="en-US" smtClean="0"/>
              <a:t>3/13/2024</a:t>
            </a:fld>
            <a:endParaRPr lang="en-US"/>
          </a:p>
        </p:txBody>
      </p:sp>
      <p:sp>
        <p:nvSpPr>
          <p:cNvPr id="7" name="Slide Number Placeholder 6">
            <a:extLst>
              <a:ext uri="{FF2B5EF4-FFF2-40B4-BE49-F238E27FC236}">
                <a16:creationId xmlns:a16="http://schemas.microsoft.com/office/drawing/2014/main" id="{BE174A6A-2FBF-3F47-8A60-A8AA5BC9AC9D}"/>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12" name="Text Placeholder 10">
            <a:extLst>
              <a:ext uri="{FF2B5EF4-FFF2-40B4-BE49-F238E27FC236}">
                <a16:creationId xmlns:a16="http://schemas.microsoft.com/office/drawing/2014/main" id="{2D037E81-E530-F343-BA21-562A2F39778A}"/>
              </a:ext>
            </a:extLst>
          </p:cNvPr>
          <p:cNvSpPr>
            <a:spLocks noGrp="1"/>
          </p:cNvSpPr>
          <p:nvPr>
            <p:ph type="body" sz="quarter" idx="13" hasCustomPrompt="1"/>
          </p:nvPr>
        </p:nvSpPr>
        <p:spPr>
          <a:xfrm>
            <a:off x="838200" y="320675"/>
            <a:ext cx="5965825" cy="1300163"/>
          </a:xfrm>
        </p:spPr>
        <p:txBody>
          <a:bodyPr anchor="ctr">
            <a:normAutofit/>
          </a:bodyPr>
          <a:lstStyle>
            <a:lvl1pPr marL="0" marR="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sz="3600">
                <a:solidFill>
                  <a:srgbClr val="231F20"/>
                </a:solidFill>
              </a:defRPr>
            </a:lvl1pPr>
          </a:lstStyle>
          <a:p>
            <a:pPr marL="0" marR="0" lvl="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a:pPr>
            <a:r>
              <a:rPr lang="en-US" sz="2400"/>
              <a:t>Click to edit Master title style</a:t>
            </a:r>
          </a:p>
        </p:txBody>
      </p:sp>
    </p:spTree>
    <p:extLst>
      <p:ext uri="{BB962C8B-B14F-4D97-AF65-F5344CB8AC3E}">
        <p14:creationId xmlns:p14="http://schemas.microsoft.com/office/powerpoint/2010/main" val="11237973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6A5F5F-0DDE-FD45-86A6-C2759CFF07A3}"/>
              </a:ext>
            </a:extLst>
          </p:cNvPr>
          <p:cNvSpPr/>
          <p:nvPr userDrawn="1"/>
        </p:nvSpPr>
        <p:spPr>
          <a:xfrm>
            <a:off x="7010400" y="0"/>
            <a:ext cx="5181599" cy="6858000"/>
          </a:xfrm>
          <a:prstGeom prst="rect">
            <a:avLst/>
          </a:prstGeom>
          <a:solidFill>
            <a:srgbClr val="89898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DAB16-4FF3-F84F-9CA4-FE2AB44FFD4F}"/>
              </a:ext>
            </a:extLst>
          </p:cNvPr>
          <p:cNvSpPr>
            <a:spLocks noGrp="1"/>
          </p:cNvSpPr>
          <p:nvPr>
            <p:ph type="title"/>
          </p:nvPr>
        </p:nvSpPr>
        <p:spPr>
          <a:xfrm>
            <a:off x="7421563" y="457200"/>
            <a:ext cx="3932237" cy="772551"/>
          </a:xfrm>
        </p:spPr>
        <p:txBody>
          <a:bodyPr anchor="b">
            <a:normAutofit/>
          </a:bodyPr>
          <a:lstStyle>
            <a:lvl1pPr>
              <a:defRPr sz="2000">
                <a:solidFill>
                  <a:srgbClr val="89898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2374D75-24CC-F943-8B8F-4B44CA4B53DA}"/>
              </a:ext>
            </a:extLst>
          </p:cNvPr>
          <p:cNvSpPr>
            <a:spLocks noGrp="1"/>
          </p:cNvSpPr>
          <p:nvPr>
            <p:ph idx="1"/>
          </p:nvPr>
        </p:nvSpPr>
        <p:spPr>
          <a:xfrm>
            <a:off x="838200" y="1761565"/>
            <a:ext cx="5966012" cy="4099485"/>
          </a:xfrm>
        </p:spPr>
        <p:txBody>
          <a:bodyPr/>
          <a:lstStyle>
            <a:lvl1pPr>
              <a:lnSpc>
                <a:spcPct val="100000"/>
              </a:lnSpc>
              <a:spcAft>
                <a:spcPts val="1200"/>
              </a:spcAft>
              <a:defRPr sz="2000"/>
            </a:lvl1pPr>
            <a:lvl2pPr>
              <a:lnSpc>
                <a:spcPct val="100000"/>
              </a:lnSpc>
              <a:spcAft>
                <a:spcPts val="1200"/>
              </a:spcAft>
              <a:defRPr sz="2000"/>
            </a:lvl2pPr>
            <a:lvl3pPr>
              <a:lnSpc>
                <a:spcPct val="100000"/>
              </a:lnSpc>
              <a:spcAft>
                <a:spcPts val="1200"/>
              </a:spcAft>
              <a:defRPr sz="1800"/>
            </a:lvl3pPr>
            <a:lvl4pPr>
              <a:lnSpc>
                <a:spcPct val="100000"/>
              </a:lnSpc>
              <a:spcAft>
                <a:spcPts val="1200"/>
              </a:spcAft>
              <a:defRPr sz="1600"/>
            </a:lvl4pPr>
            <a:lvl5pPr>
              <a:lnSpc>
                <a:spcPct val="100000"/>
              </a:lnSpc>
              <a:spcAft>
                <a:spcPts val="1200"/>
              </a:spcAft>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CC828F-C6DC-EB45-AFC4-E6A7A48CAA4F}"/>
              </a:ext>
            </a:extLst>
          </p:cNvPr>
          <p:cNvSpPr>
            <a:spLocks noGrp="1"/>
          </p:cNvSpPr>
          <p:nvPr>
            <p:ph type="body" sz="half" idx="2"/>
          </p:nvPr>
        </p:nvSpPr>
        <p:spPr>
          <a:xfrm>
            <a:off x="7421563" y="1371600"/>
            <a:ext cx="3932237" cy="4497387"/>
          </a:xfrm>
        </p:spPr>
        <p:txBody>
          <a:bodyPr/>
          <a:lstStyle>
            <a:lvl1pPr marL="0" indent="0">
              <a:lnSpc>
                <a:spcPct val="100000"/>
              </a:lnSpc>
              <a:spcAft>
                <a:spcPts val="1200"/>
              </a:spcAft>
              <a:buNone/>
              <a:defRPr sz="1600">
                <a:solidFill>
                  <a:srgbClr val="EF413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82624E-4DBA-4F4F-839F-313F370E7B82}"/>
              </a:ext>
            </a:extLst>
          </p:cNvPr>
          <p:cNvSpPr>
            <a:spLocks noGrp="1"/>
          </p:cNvSpPr>
          <p:nvPr>
            <p:ph type="dt" sz="half" idx="10"/>
          </p:nvPr>
        </p:nvSpPr>
        <p:spPr/>
        <p:txBody>
          <a:bodyPr/>
          <a:lstStyle/>
          <a:p>
            <a:fld id="{3FE751E1-3986-DD4D-8303-5EF594B671BD}" type="datetimeFigureOut">
              <a:rPr lang="en-US" smtClean="0"/>
              <a:t>3/13/2024</a:t>
            </a:fld>
            <a:endParaRPr lang="en-US"/>
          </a:p>
        </p:txBody>
      </p:sp>
      <p:sp>
        <p:nvSpPr>
          <p:cNvPr id="7" name="Slide Number Placeholder 6">
            <a:extLst>
              <a:ext uri="{FF2B5EF4-FFF2-40B4-BE49-F238E27FC236}">
                <a16:creationId xmlns:a16="http://schemas.microsoft.com/office/drawing/2014/main" id="{BE174A6A-2FBF-3F47-8A60-A8AA5BC9AC9D}"/>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12" name="Text Placeholder 10">
            <a:extLst>
              <a:ext uri="{FF2B5EF4-FFF2-40B4-BE49-F238E27FC236}">
                <a16:creationId xmlns:a16="http://schemas.microsoft.com/office/drawing/2014/main" id="{2D037E81-E530-F343-BA21-562A2F39778A}"/>
              </a:ext>
            </a:extLst>
          </p:cNvPr>
          <p:cNvSpPr>
            <a:spLocks noGrp="1"/>
          </p:cNvSpPr>
          <p:nvPr>
            <p:ph type="body" sz="quarter" idx="13" hasCustomPrompt="1"/>
          </p:nvPr>
        </p:nvSpPr>
        <p:spPr>
          <a:xfrm>
            <a:off x="838200" y="320675"/>
            <a:ext cx="5965825" cy="1300163"/>
          </a:xfrm>
        </p:spPr>
        <p:txBody>
          <a:bodyPr anchor="ctr">
            <a:normAutofit/>
          </a:bodyPr>
          <a:lstStyle>
            <a:lvl1pPr marL="0" marR="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sz="3600">
                <a:solidFill>
                  <a:srgbClr val="231F20"/>
                </a:solidFill>
              </a:defRPr>
            </a:lvl1pPr>
          </a:lstStyle>
          <a:p>
            <a:pPr marL="0" marR="0" lvl="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a:pPr>
            <a:r>
              <a:rPr lang="en-US" sz="2400"/>
              <a:t>Click to edit Master title style</a:t>
            </a:r>
          </a:p>
        </p:txBody>
      </p:sp>
    </p:spTree>
    <p:extLst>
      <p:ext uri="{BB962C8B-B14F-4D97-AF65-F5344CB8AC3E}">
        <p14:creationId xmlns:p14="http://schemas.microsoft.com/office/powerpoint/2010/main" val="6637317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6A5F5F-0DDE-FD45-86A6-C2759CFF07A3}"/>
              </a:ext>
            </a:extLst>
          </p:cNvPr>
          <p:cNvSpPr/>
          <p:nvPr userDrawn="1"/>
        </p:nvSpPr>
        <p:spPr>
          <a:xfrm>
            <a:off x="7010400" y="0"/>
            <a:ext cx="5181599" cy="6858000"/>
          </a:xfrm>
          <a:prstGeom prst="rect">
            <a:avLst/>
          </a:prstGeom>
          <a:solidFill>
            <a:srgbClr val="EEB6B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DAB16-4FF3-F84F-9CA4-FE2AB44FFD4F}"/>
              </a:ext>
            </a:extLst>
          </p:cNvPr>
          <p:cNvSpPr>
            <a:spLocks noGrp="1"/>
          </p:cNvSpPr>
          <p:nvPr>
            <p:ph type="title"/>
          </p:nvPr>
        </p:nvSpPr>
        <p:spPr>
          <a:xfrm>
            <a:off x="7421563" y="457200"/>
            <a:ext cx="3932237" cy="772551"/>
          </a:xfrm>
        </p:spPr>
        <p:txBody>
          <a:bodyPr anchor="b">
            <a:normAutofit/>
          </a:bodyPr>
          <a:lstStyle>
            <a:lvl1pPr>
              <a:defRPr sz="2000">
                <a:solidFill>
                  <a:srgbClr val="89898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2374D75-24CC-F943-8B8F-4B44CA4B53DA}"/>
              </a:ext>
            </a:extLst>
          </p:cNvPr>
          <p:cNvSpPr>
            <a:spLocks noGrp="1"/>
          </p:cNvSpPr>
          <p:nvPr>
            <p:ph idx="1"/>
          </p:nvPr>
        </p:nvSpPr>
        <p:spPr>
          <a:xfrm>
            <a:off x="838200" y="1761565"/>
            <a:ext cx="5966012" cy="4099485"/>
          </a:xfrm>
        </p:spPr>
        <p:txBody>
          <a:bodyPr/>
          <a:lstStyle>
            <a:lvl1pPr>
              <a:lnSpc>
                <a:spcPct val="100000"/>
              </a:lnSpc>
              <a:spcAft>
                <a:spcPts val="1200"/>
              </a:spcAft>
              <a:defRPr sz="2000"/>
            </a:lvl1pPr>
            <a:lvl2pPr>
              <a:lnSpc>
                <a:spcPct val="100000"/>
              </a:lnSpc>
              <a:spcAft>
                <a:spcPts val="1200"/>
              </a:spcAft>
              <a:defRPr sz="2000"/>
            </a:lvl2pPr>
            <a:lvl3pPr>
              <a:lnSpc>
                <a:spcPct val="100000"/>
              </a:lnSpc>
              <a:spcAft>
                <a:spcPts val="1200"/>
              </a:spcAft>
              <a:defRPr sz="1800"/>
            </a:lvl3pPr>
            <a:lvl4pPr>
              <a:lnSpc>
                <a:spcPct val="100000"/>
              </a:lnSpc>
              <a:spcAft>
                <a:spcPts val="1200"/>
              </a:spcAft>
              <a:defRPr sz="1600"/>
            </a:lvl4pPr>
            <a:lvl5pPr>
              <a:lnSpc>
                <a:spcPct val="100000"/>
              </a:lnSpc>
              <a:spcAft>
                <a:spcPts val="1200"/>
              </a:spcAft>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CC828F-C6DC-EB45-AFC4-E6A7A48CAA4F}"/>
              </a:ext>
            </a:extLst>
          </p:cNvPr>
          <p:cNvSpPr>
            <a:spLocks noGrp="1"/>
          </p:cNvSpPr>
          <p:nvPr>
            <p:ph type="body" sz="half" idx="2"/>
          </p:nvPr>
        </p:nvSpPr>
        <p:spPr>
          <a:xfrm>
            <a:off x="7421563" y="1371600"/>
            <a:ext cx="3932237" cy="4497387"/>
          </a:xfrm>
        </p:spPr>
        <p:txBody>
          <a:bodyPr/>
          <a:lstStyle>
            <a:lvl1pPr marL="0" indent="0">
              <a:lnSpc>
                <a:spcPct val="100000"/>
              </a:lnSpc>
              <a:spcAft>
                <a:spcPts val="1200"/>
              </a:spcAft>
              <a:buNone/>
              <a:defRPr sz="1600">
                <a:solidFill>
                  <a:srgbClr val="EF413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82624E-4DBA-4F4F-839F-313F370E7B82}"/>
              </a:ext>
            </a:extLst>
          </p:cNvPr>
          <p:cNvSpPr>
            <a:spLocks noGrp="1"/>
          </p:cNvSpPr>
          <p:nvPr>
            <p:ph type="dt" sz="half" idx="10"/>
          </p:nvPr>
        </p:nvSpPr>
        <p:spPr/>
        <p:txBody>
          <a:bodyPr/>
          <a:lstStyle/>
          <a:p>
            <a:fld id="{3FE751E1-3986-DD4D-8303-5EF594B671BD}" type="datetimeFigureOut">
              <a:rPr lang="en-US" smtClean="0"/>
              <a:t>3/13/2024</a:t>
            </a:fld>
            <a:endParaRPr lang="en-US"/>
          </a:p>
        </p:txBody>
      </p:sp>
      <p:sp>
        <p:nvSpPr>
          <p:cNvPr id="7" name="Slide Number Placeholder 6">
            <a:extLst>
              <a:ext uri="{FF2B5EF4-FFF2-40B4-BE49-F238E27FC236}">
                <a16:creationId xmlns:a16="http://schemas.microsoft.com/office/drawing/2014/main" id="{BE174A6A-2FBF-3F47-8A60-A8AA5BC9AC9D}"/>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12" name="Text Placeholder 10">
            <a:extLst>
              <a:ext uri="{FF2B5EF4-FFF2-40B4-BE49-F238E27FC236}">
                <a16:creationId xmlns:a16="http://schemas.microsoft.com/office/drawing/2014/main" id="{2D037E81-E530-F343-BA21-562A2F39778A}"/>
              </a:ext>
            </a:extLst>
          </p:cNvPr>
          <p:cNvSpPr>
            <a:spLocks noGrp="1"/>
          </p:cNvSpPr>
          <p:nvPr>
            <p:ph type="body" sz="quarter" idx="13" hasCustomPrompt="1"/>
          </p:nvPr>
        </p:nvSpPr>
        <p:spPr>
          <a:xfrm>
            <a:off x="838200" y="320675"/>
            <a:ext cx="5965825" cy="1300163"/>
          </a:xfrm>
        </p:spPr>
        <p:txBody>
          <a:bodyPr anchor="ctr">
            <a:normAutofit/>
          </a:bodyPr>
          <a:lstStyle>
            <a:lvl1pPr marL="0" marR="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sz="3600">
                <a:solidFill>
                  <a:srgbClr val="231F20"/>
                </a:solidFill>
              </a:defRPr>
            </a:lvl1pPr>
          </a:lstStyle>
          <a:p>
            <a:pPr marL="0" marR="0" lvl="0" indent="0" algn="l" defTabSz="914400" rtl="0" eaLnBrk="1" fontAlgn="auto" latinLnBrk="0" hangingPunct="1">
              <a:lnSpc>
                <a:spcPct val="90000"/>
              </a:lnSpc>
              <a:spcBef>
                <a:spcPts val="1000"/>
              </a:spcBef>
              <a:spcAft>
                <a:spcPts val="0"/>
              </a:spcAft>
              <a:buClr>
                <a:srgbClr val="EF4136"/>
              </a:buClr>
              <a:buSzTx/>
              <a:buFont typeface="Arial" panose="020B0604020202020204" pitchFamily="34" charset="0"/>
              <a:buNone/>
              <a:tabLst/>
              <a:defRPr/>
            </a:pPr>
            <a:r>
              <a:rPr lang="en-US" sz="2400"/>
              <a:t>Click to edit Master title style</a:t>
            </a:r>
          </a:p>
        </p:txBody>
      </p:sp>
    </p:spTree>
    <p:extLst>
      <p:ext uri="{BB962C8B-B14F-4D97-AF65-F5344CB8AC3E}">
        <p14:creationId xmlns:p14="http://schemas.microsoft.com/office/powerpoint/2010/main" val="2634893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5681165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1">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633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3B31A2-4789-9C46-B311-8EB97B6E1CA7}"/>
              </a:ext>
            </a:extLst>
          </p:cNvPr>
          <p:cNvSpPr/>
          <p:nvPr userDrawn="1"/>
        </p:nvSpPr>
        <p:spPr>
          <a:xfrm>
            <a:off x="-1" y="0"/>
            <a:ext cx="12526027"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food, light&#10;&#10;Description automatically generated">
            <a:extLst>
              <a:ext uri="{FF2B5EF4-FFF2-40B4-BE49-F238E27FC236}">
                <a16:creationId xmlns:a16="http://schemas.microsoft.com/office/drawing/2014/main" id="{94D54F2A-07FD-4E47-80BC-A7A22E8F63DE}"/>
              </a:ext>
            </a:extLst>
          </p:cNvPr>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a:stretch/>
        </p:blipFill>
        <p:spPr>
          <a:xfrm>
            <a:off x="262648" y="0"/>
            <a:ext cx="12248148" cy="6858000"/>
          </a:xfrm>
          <a:prstGeom prst="rect">
            <a:avLst/>
          </a:prstGeom>
        </p:spPr>
      </p:pic>
      <p:sp>
        <p:nvSpPr>
          <p:cNvPr id="4" name="Date Placeholder 3">
            <a:extLst>
              <a:ext uri="{FF2B5EF4-FFF2-40B4-BE49-F238E27FC236}">
                <a16:creationId xmlns:a16="http://schemas.microsoft.com/office/drawing/2014/main" id="{1D34958B-8CEE-F242-B0BE-E22921F79C83}"/>
              </a:ext>
            </a:extLst>
          </p:cNvPr>
          <p:cNvSpPr>
            <a:spLocks noGrp="1"/>
          </p:cNvSpPr>
          <p:nvPr>
            <p:ph type="dt" sz="half" idx="10"/>
          </p:nvPr>
        </p:nvSpPr>
        <p:spPr/>
        <p:txBody>
          <a:bodyPr/>
          <a:lstStyle/>
          <a:p>
            <a:fld id="{3FE751E1-3986-DD4D-8303-5EF594B671BD}" type="datetimeFigureOut">
              <a:rPr lang="en-US" smtClean="0"/>
              <a:t>3/13/2024</a:t>
            </a:fld>
            <a:endParaRPr lang="en-US"/>
          </a:p>
        </p:txBody>
      </p:sp>
      <p:pic>
        <p:nvPicPr>
          <p:cNvPr id="11" name="Picture 10">
            <a:extLst>
              <a:ext uri="{FF2B5EF4-FFF2-40B4-BE49-F238E27FC236}">
                <a16:creationId xmlns:a16="http://schemas.microsoft.com/office/drawing/2014/main" id="{3A838F32-E7E4-8E45-9A54-CB7CD8BD8BC9}"/>
              </a:ext>
            </a:extLst>
          </p:cNvPr>
          <p:cNvPicPr>
            <a:picLocks noChangeAspect="1"/>
          </p:cNvPicPr>
          <p:nvPr userDrawn="1"/>
        </p:nvPicPr>
        <p:blipFill rotWithShape="1">
          <a:blip r:embed="rId3" cstate="screen">
            <a:alphaModFix amt="43000"/>
            <a:extLst>
              <a:ext uri="{28A0092B-C50C-407E-A947-70E740481C1C}">
                <a14:useLocalDpi xmlns:a14="http://schemas.microsoft.com/office/drawing/2010/main"/>
              </a:ext>
            </a:extLst>
          </a:blip>
          <a:srcRect/>
          <a:stretch/>
        </p:blipFill>
        <p:spPr>
          <a:xfrm>
            <a:off x="262648" y="0"/>
            <a:ext cx="12263378" cy="6858000"/>
          </a:xfrm>
          <a:prstGeom prst="rect">
            <a:avLst/>
          </a:prstGeom>
        </p:spPr>
      </p:pic>
      <p:sp>
        <p:nvSpPr>
          <p:cNvPr id="6" name="Slide Number Placeholder 5">
            <a:extLst>
              <a:ext uri="{FF2B5EF4-FFF2-40B4-BE49-F238E27FC236}">
                <a16:creationId xmlns:a16="http://schemas.microsoft.com/office/drawing/2014/main" id="{21D474D7-C97E-8543-988D-AA4D6DF1129C}"/>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2" name="Title 1">
            <a:extLst>
              <a:ext uri="{FF2B5EF4-FFF2-40B4-BE49-F238E27FC236}">
                <a16:creationId xmlns:a16="http://schemas.microsoft.com/office/drawing/2014/main" id="{38604577-4C13-6842-B8BC-60572500474C}"/>
              </a:ext>
            </a:extLst>
          </p:cNvPr>
          <p:cNvSpPr>
            <a:spLocks noGrp="1"/>
          </p:cNvSpPr>
          <p:nvPr>
            <p:ph type="title"/>
          </p:nvPr>
        </p:nvSpPr>
        <p:spPr>
          <a:xfrm>
            <a:off x="831850" y="2322548"/>
            <a:ext cx="10515600" cy="1508379"/>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667AFDE-4CD8-434C-9350-DABF91012919}"/>
              </a:ext>
            </a:extLst>
          </p:cNvPr>
          <p:cNvSpPr>
            <a:spLocks noGrp="1"/>
          </p:cNvSpPr>
          <p:nvPr>
            <p:ph type="body" idx="1"/>
          </p:nvPr>
        </p:nvSpPr>
        <p:spPr>
          <a:xfrm>
            <a:off x="831850" y="3964933"/>
            <a:ext cx="10515600" cy="7932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2B8E758-41CD-BD42-9B38-9E58D9E109A8}"/>
              </a:ext>
            </a:extLst>
          </p:cNvPr>
          <p:cNvSpPr txBox="1"/>
          <p:nvPr userDrawn="1"/>
        </p:nvSpPr>
        <p:spPr>
          <a:xfrm>
            <a:off x="18796000" y="-4673600"/>
            <a:ext cx="237566" cy="369332"/>
          </a:xfrm>
          <a:prstGeom prst="rect">
            <a:avLst/>
          </a:prstGeom>
          <a:noFill/>
        </p:spPr>
        <p:txBody>
          <a:bodyPr wrap="none" rtlCol="0">
            <a:spAutoFit/>
          </a:bodyPr>
          <a:lstStyle/>
          <a:p>
            <a:r>
              <a:rPr lang="en-US"/>
              <a:t> </a:t>
            </a:r>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756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Break Slide layout">
  <p:cSld name="Section Break Slide layout">
    <p:bg>
      <p:bgPr>
        <a:blipFill>
          <a:blip r:embed="rId2">
            <a:alphaModFix/>
          </a:blip>
          <a:stretch>
            <a:fillRect/>
          </a:stretch>
        </a:blipFill>
        <a:effectLst/>
      </p:bgPr>
    </p:bg>
    <p:spTree>
      <p:nvGrpSpPr>
        <p:cNvPr id="1" name="Shape 1033"/>
        <p:cNvGrpSpPr/>
        <p:nvPr/>
      </p:nvGrpSpPr>
      <p:grpSpPr>
        <a:xfrm>
          <a:off x="0" y="0"/>
          <a:ext cx="0" cy="0"/>
          <a:chOff x="0" y="0"/>
          <a:chExt cx="0" cy="0"/>
        </a:xfrm>
      </p:grpSpPr>
    </p:spTree>
    <p:extLst>
      <p:ext uri="{BB962C8B-B14F-4D97-AF65-F5344CB8AC3E}">
        <p14:creationId xmlns:p14="http://schemas.microsoft.com/office/powerpoint/2010/main" val="924192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Agenda slide layout">
  <p:cSld name="3_Agenda slide layout">
    <p:bg>
      <p:bgPr>
        <a:blipFill>
          <a:blip r:embed="rId2">
            <a:alphaModFix/>
          </a:blip>
          <a:stretch>
            <a:fillRect/>
          </a:stretch>
        </a:blipFill>
        <a:effectLst/>
      </p:bgPr>
    </p:bg>
    <p:spTree>
      <p:nvGrpSpPr>
        <p:cNvPr id="1" name="Shape 1035"/>
        <p:cNvGrpSpPr/>
        <p:nvPr/>
      </p:nvGrpSpPr>
      <p:grpSpPr>
        <a:xfrm>
          <a:off x="0" y="0"/>
          <a:ext cx="0" cy="0"/>
          <a:chOff x="0" y="0"/>
          <a:chExt cx="0" cy="0"/>
        </a:xfrm>
      </p:grpSpPr>
    </p:spTree>
    <p:extLst>
      <p:ext uri="{BB962C8B-B14F-4D97-AF65-F5344CB8AC3E}">
        <p14:creationId xmlns:p14="http://schemas.microsoft.com/office/powerpoint/2010/main" val="1781652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s slide layout">
  <p:cSld name="Contents slide layout">
    <p:spTree>
      <p:nvGrpSpPr>
        <p:cNvPr id="1" name="Shape 1036"/>
        <p:cNvGrpSpPr/>
        <p:nvPr/>
      </p:nvGrpSpPr>
      <p:grpSpPr>
        <a:xfrm>
          <a:off x="0" y="0"/>
          <a:ext cx="0" cy="0"/>
          <a:chOff x="0" y="0"/>
          <a:chExt cx="0" cy="0"/>
        </a:xfrm>
      </p:grpSpPr>
      <p:sp>
        <p:nvSpPr>
          <p:cNvPr id="1037" name="Google Shape;1037;p60"/>
          <p:cNvSpPr txBox="1">
            <a:spLocks noGrp="1"/>
          </p:cNvSpPr>
          <p:nvPr>
            <p:ph type="body" idx="1"/>
          </p:nvPr>
        </p:nvSpPr>
        <p:spPr>
          <a:xfrm>
            <a:off x="323529" y="339509"/>
            <a:ext cx="11573200" cy="724400"/>
          </a:xfrm>
          <a:prstGeom prst="rect">
            <a:avLst/>
          </a:prstGeom>
          <a:noFill/>
          <a:ln>
            <a:noFill/>
          </a:ln>
        </p:spPr>
        <p:txBody>
          <a:bodyPr spcFirstLastPara="1" wrap="square" lIns="68575" tIns="34275" rIns="68575" bIns="34275" anchor="ctr" anchorCtr="0">
            <a:noAutofit/>
          </a:bodyPr>
          <a:lstStyle>
            <a:lvl1pPr marL="609585" marR="0" lvl="0" indent="-304792" algn="ctr" rtl="0">
              <a:lnSpc>
                <a:spcPct val="90000"/>
              </a:lnSpc>
              <a:spcBef>
                <a:spcPts val="1067"/>
              </a:spcBef>
              <a:spcAft>
                <a:spcPts val="0"/>
              </a:spcAft>
              <a:buClr>
                <a:srgbClr val="262626"/>
              </a:buClr>
              <a:buSzPts val="4100"/>
              <a:buFont typeface="Arial"/>
              <a:buNone/>
              <a:defRPr sz="5467" b="0" i="0" u="none" strike="noStrike" cap="none">
                <a:solidFill>
                  <a:srgbClr val="262626"/>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410531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_Taam slide layout">
  <p:cSld name="4_Taam slide layout">
    <p:spTree>
      <p:nvGrpSpPr>
        <p:cNvPr id="1" name="Shape 1038"/>
        <p:cNvGrpSpPr/>
        <p:nvPr/>
      </p:nvGrpSpPr>
      <p:grpSpPr>
        <a:xfrm>
          <a:off x="0" y="0"/>
          <a:ext cx="0" cy="0"/>
          <a:chOff x="0" y="0"/>
          <a:chExt cx="0" cy="0"/>
        </a:xfrm>
      </p:grpSpPr>
      <p:sp>
        <p:nvSpPr>
          <p:cNvPr id="1039" name="Google Shape;1039;p61"/>
          <p:cNvSpPr txBox="1">
            <a:spLocks noGrp="1"/>
          </p:cNvSpPr>
          <p:nvPr>
            <p:ph type="body" idx="1"/>
          </p:nvPr>
        </p:nvSpPr>
        <p:spPr>
          <a:xfrm>
            <a:off x="323529" y="339509"/>
            <a:ext cx="11573200" cy="724400"/>
          </a:xfrm>
          <a:prstGeom prst="rect">
            <a:avLst/>
          </a:prstGeom>
          <a:noFill/>
          <a:ln>
            <a:noFill/>
          </a:ln>
        </p:spPr>
        <p:txBody>
          <a:bodyPr spcFirstLastPara="1" wrap="square" lIns="68575" tIns="34275" rIns="68575" bIns="34275" anchor="ctr" anchorCtr="0">
            <a:noAutofit/>
          </a:bodyPr>
          <a:lstStyle>
            <a:lvl1pPr marL="609585" marR="0" lvl="0" indent="-304792" algn="ctr" rtl="0">
              <a:lnSpc>
                <a:spcPct val="90000"/>
              </a:lnSpc>
              <a:spcBef>
                <a:spcPts val="1067"/>
              </a:spcBef>
              <a:spcAft>
                <a:spcPts val="0"/>
              </a:spcAft>
              <a:buClr>
                <a:srgbClr val="262626"/>
              </a:buClr>
              <a:buSzPts val="4100"/>
              <a:buFont typeface="Arial"/>
              <a:buNone/>
              <a:defRPr sz="5467" b="0" i="0" u="none" strike="noStrike" cap="none">
                <a:solidFill>
                  <a:srgbClr val="262626"/>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040" name="Google Shape;1040;p61"/>
          <p:cNvSpPr>
            <a:spLocks noGrp="1"/>
          </p:cNvSpPr>
          <p:nvPr>
            <p:ph type="pic" idx="2"/>
          </p:nvPr>
        </p:nvSpPr>
        <p:spPr>
          <a:xfrm>
            <a:off x="3650191" y="1657275"/>
            <a:ext cx="2124000" cy="2094800"/>
          </a:xfrm>
          <a:prstGeom prst="rect">
            <a:avLst/>
          </a:prstGeom>
          <a:solidFill>
            <a:srgbClr val="F2F2F2"/>
          </a:solidFill>
          <a:ln>
            <a:noFill/>
          </a:ln>
        </p:spPr>
      </p:sp>
      <p:sp>
        <p:nvSpPr>
          <p:cNvPr id="1041" name="Google Shape;1041;p61"/>
          <p:cNvSpPr>
            <a:spLocks noGrp="1"/>
          </p:cNvSpPr>
          <p:nvPr>
            <p:ph type="pic" idx="3"/>
          </p:nvPr>
        </p:nvSpPr>
        <p:spPr>
          <a:xfrm>
            <a:off x="6403397" y="1657275"/>
            <a:ext cx="2124000" cy="2094800"/>
          </a:xfrm>
          <a:prstGeom prst="rect">
            <a:avLst/>
          </a:prstGeom>
          <a:solidFill>
            <a:srgbClr val="F2F2F2"/>
          </a:solidFill>
          <a:ln>
            <a:noFill/>
          </a:ln>
        </p:spPr>
      </p:sp>
      <p:sp>
        <p:nvSpPr>
          <p:cNvPr id="1042" name="Google Shape;1042;p61"/>
          <p:cNvSpPr>
            <a:spLocks noGrp="1"/>
          </p:cNvSpPr>
          <p:nvPr>
            <p:ph type="pic" idx="4"/>
          </p:nvPr>
        </p:nvSpPr>
        <p:spPr>
          <a:xfrm>
            <a:off x="9156603" y="1657275"/>
            <a:ext cx="2124000" cy="2094800"/>
          </a:xfrm>
          <a:prstGeom prst="rect">
            <a:avLst/>
          </a:prstGeom>
          <a:solidFill>
            <a:srgbClr val="F2F2F2"/>
          </a:solidFill>
          <a:ln>
            <a:noFill/>
          </a:ln>
        </p:spPr>
      </p:sp>
      <p:sp>
        <p:nvSpPr>
          <p:cNvPr id="1043" name="Google Shape;1043;p61"/>
          <p:cNvSpPr>
            <a:spLocks noGrp="1"/>
          </p:cNvSpPr>
          <p:nvPr>
            <p:ph type="pic" idx="5"/>
          </p:nvPr>
        </p:nvSpPr>
        <p:spPr>
          <a:xfrm>
            <a:off x="896983" y="1657275"/>
            <a:ext cx="2124000" cy="2094800"/>
          </a:xfrm>
          <a:prstGeom prst="rect">
            <a:avLst/>
          </a:prstGeom>
          <a:solidFill>
            <a:srgbClr val="F2F2F2"/>
          </a:solidFill>
          <a:ln>
            <a:noFill/>
          </a:ln>
        </p:spPr>
      </p:sp>
    </p:spTree>
    <p:extLst>
      <p:ext uri="{BB962C8B-B14F-4D97-AF65-F5344CB8AC3E}">
        <p14:creationId xmlns:p14="http://schemas.microsoft.com/office/powerpoint/2010/main" val="1796130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Contents slide layout">
  <p:cSld name="2_Contents slide layout">
    <p:spTree>
      <p:nvGrpSpPr>
        <p:cNvPr id="1" name="Shape 1044"/>
        <p:cNvGrpSpPr/>
        <p:nvPr/>
      </p:nvGrpSpPr>
      <p:grpSpPr>
        <a:xfrm>
          <a:off x="0" y="0"/>
          <a:ext cx="0" cy="0"/>
          <a:chOff x="0" y="0"/>
          <a:chExt cx="0" cy="0"/>
        </a:xfrm>
      </p:grpSpPr>
    </p:spTree>
    <p:extLst>
      <p:ext uri="{BB962C8B-B14F-4D97-AF65-F5344CB8AC3E}">
        <p14:creationId xmlns:p14="http://schemas.microsoft.com/office/powerpoint/2010/main" val="271697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Image slide layout">
  <p:cSld name="1_Image slide layout">
    <p:bg>
      <p:bgPr>
        <a:solidFill>
          <a:schemeClr val="lt1"/>
        </a:solidFill>
        <a:effectLst/>
      </p:bgPr>
    </p:bg>
    <p:spTree>
      <p:nvGrpSpPr>
        <p:cNvPr id="1" name="Shape 1045"/>
        <p:cNvGrpSpPr/>
        <p:nvPr/>
      </p:nvGrpSpPr>
      <p:grpSpPr>
        <a:xfrm>
          <a:off x="0" y="0"/>
          <a:ext cx="0" cy="0"/>
          <a:chOff x="0" y="0"/>
          <a:chExt cx="0" cy="0"/>
        </a:xfrm>
      </p:grpSpPr>
      <p:sp>
        <p:nvSpPr>
          <p:cNvPr id="1046" name="Google Shape;1046;p63"/>
          <p:cNvSpPr>
            <a:spLocks noGrp="1"/>
          </p:cNvSpPr>
          <p:nvPr>
            <p:ph type="pic" idx="2"/>
          </p:nvPr>
        </p:nvSpPr>
        <p:spPr>
          <a:xfrm>
            <a:off x="0" y="0"/>
            <a:ext cx="5638800" cy="6858000"/>
          </a:xfrm>
          <a:prstGeom prst="rect">
            <a:avLst/>
          </a:prstGeom>
          <a:solidFill>
            <a:srgbClr val="F2F2F2"/>
          </a:solidFill>
          <a:ln>
            <a:noFill/>
          </a:ln>
        </p:spPr>
      </p:sp>
      <p:sp>
        <p:nvSpPr>
          <p:cNvPr id="1047" name="Google Shape;1047;p63"/>
          <p:cNvSpPr>
            <a:spLocks noGrp="1"/>
          </p:cNvSpPr>
          <p:nvPr>
            <p:ph type="pic" idx="3"/>
          </p:nvPr>
        </p:nvSpPr>
        <p:spPr>
          <a:xfrm>
            <a:off x="7548561" y="477308"/>
            <a:ext cx="2897600" cy="2731600"/>
          </a:xfrm>
          <a:prstGeom prst="rect">
            <a:avLst/>
          </a:prstGeom>
          <a:solidFill>
            <a:srgbClr val="F2F2F2"/>
          </a:solidFill>
          <a:ln>
            <a:noFill/>
          </a:ln>
        </p:spPr>
      </p:sp>
      <p:sp>
        <p:nvSpPr>
          <p:cNvPr id="1048" name="Google Shape;1048;p63"/>
          <p:cNvSpPr>
            <a:spLocks noGrp="1"/>
          </p:cNvSpPr>
          <p:nvPr>
            <p:ph type="pic" idx="4"/>
          </p:nvPr>
        </p:nvSpPr>
        <p:spPr>
          <a:xfrm>
            <a:off x="7548561" y="3648856"/>
            <a:ext cx="2897600" cy="2731600"/>
          </a:xfrm>
          <a:prstGeom prst="rect">
            <a:avLst/>
          </a:prstGeom>
          <a:solidFill>
            <a:srgbClr val="F2F2F2"/>
          </a:solidFill>
          <a:ln>
            <a:noFill/>
          </a:ln>
        </p:spPr>
      </p:sp>
    </p:spTree>
    <p:extLst>
      <p:ext uri="{BB962C8B-B14F-4D97-AF65-F5344CB8AC3E}">
        <p14:creationId xmlns:p14="http://schemas.microsoft.com/office/powerpoint/2010/main" val="23369203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6_Contents slide layout">
  <p:cSld name="6_Contents slide layout">
    <p:bg>
      <p:bgPr>
        <a:blipFill>
          <a:blip r:embed="rId2">
            <a:alphaModFix/>
          </a:blip>
          <a:stretch>
            <a:fillRect/>
          </a:stretch>
        </a:blipFill>
        <a:effectLst/>
      </p:bgPr>
    </p:bg>
    <p:spTree>
      <p:nvGrpSpPr>
        <p:cNvPr id="1" name="Shape 1049"/>
        <p:cNvGrpSpPr/>
        <p:nvPr/>
      </p:nvGrpSpPr>
      <p:grpSpPr>
        <a:xfrm>
          <a:off x="0" y="0"/>
          <a:ext cx="0" cy="0"/>
          <a:chOff x="0" y="0"/>
          <a:chExt cx="0" cy="0"/>
        </a:xfrm>
      </p:grpSpPr>
    </p:spTree>
    <p:extLst>
      <p:ext uri="{BB962C8B-B14F-4D97-AF65-F5344CB8AC3E}">
        <p14:creationId xmlns:p14="http://schemas.microsoft.com/office/powerpoint/2010/main" val="21568639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7_Contents slide layout">
  <p:cSld name="7_Contents slide layout">
    <p:spTree>
      <p:nvGrpSpPr>
        <p:cNvPr id="1" name="Shape 1050"/>
        <p:cNvGrpSpPr/>
        <p:nvPr/>
      </p:nvGrpSpPr>
      <p:grpSpPr>
        <a:xfrm>
          <a:off x="0" y="0"/>
          <a:ext cx="0" cy="0"/>
          <a:chOff x="0" y="0"/>
          <a:chExt cx="0" cy="0"/>
        </a:xfrm>
      </p:grpSpPr>
      <p:grpSp>
        <p:nvGrpSpPr>
          <p:cNvPr id="1051" name="Google Shape;1051;p65"/>
          <p:cNvGrpSpPr/>
          <p:nvPr/>
        </p:nvGrpSpPr>
        <p:grpSpPr>
          <a:xfrm>
            <a:off x="4934699" y="1876731"/>
            <a:ext cx="2297708" cy="4039936"/>
            <a:chOff x="445712" y="1449040"/>
            <a:chExt cx="2112900" cy="3924300"/>
          </a:xfrm>
        </p:grpSpPr>
        <p:sp>
          <p:nvSpPr>
            <p:cNvPr id="1052" name="Google Shape;1052;p65"/>
            <p:cNvSpPr/>
            <p:nvPr/>
          </p:nvSpPr>
          <p:spPr>
            <a:xfrm>
              <a:off x="445712" y="1449040"/>
              <a:ext cx="2112900" cy="3924300"/>
            </a:xfrm>
            <a:prstGeom prst="roundRect">
              <a:avLst>
                <a:gd name="adj" fmla="val 13580"/>
              </a:avLst>
            </a:prstGeom>
            <a:solidFill>
              <a:srgbClr val="26262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sp>
          <p:nvSpPr>
            <p:cNvPr id="1053" name="Google Shape;1053;p65"/>
            <p:cNvSpPr/>
            <p:nvPr/>
          </p:nvSpPr>
          <p:spPr>
            <a:xfrm>
              <a:off x="1379920" y="1650572"/>
              <a:ext cx="216000" cy="34500"/>
            </a:xfrm>
            <a:prstGeom prst="rect">
              <a:avLst/>
            </a:prstGeom>
            <a:solidFill>
              <a:srgbClr val="B0B0B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grpSp>
          <p:nvGrpSpPr>
            <p:cNvPr id="1054" name="Google Shape;1054;p65"/>
            <p:cNvGrpSpPr/>
            <p:nvPr/>
          </p:nvGrpSpPr>
          <p:grpSpPr>
            <a:xfrm>
              <a:off x="1407683" y="5045752"/>
              <a:ext cx="211974" cy="211974"/>
              <a:chOff x="1549420" y="5712364"/>
              <a:chExt cx="312600" cy="312600"/>
            </a:xfrm>
          </p:grpSpPr>
          <p:sp>
            <p:nvSpPr>
              <p:cNvPr id="1055" name="Google Shape;1055;p65"/>
              <p:cNvSpPr/>
              <p:nvPr/>
            </p:nvSpPr>
            <p:spPr>
              <a:xfrm>
                <a:off x="1549420" y="5712364"/>
                <a:ext cx="312600" cy="312600"/>
              </a:xfrm>
              <a:prstGeom prst="ellipse">
                <a:avLst/>
              </a:prstGeom>
              <a:gradFill>
                <a:gsLst>
                  <a:gs pos="0">
                    <a:srgbClr val="0F0F0F"/>
                  </a:gs>
                  <a:gs pos="56000">
                    <a:srgbClr val="595959"/>
                  </a:gs>
                  <a:gs pos="91000">
                    <a:srgbClr val="7F7F7F"/>
                  </a:gs>
                  <a:gs pos="100000">
                    <a:srgbClr val="BFBFBF"/>
                  </a:gs>
                </a:gsLst>
                <a:lin ang="10800025" scaled="0"/>
              </a:gradFill>
              <a:ln w="12700" cap="flat" cmpd="sng">
                <a:solidFill>
                  <a:srgbClr val="26262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sp>
            <p:nvSpPr>
              <p:cNvPr id="1056" name="Google Shape;1056;p65"/>
              <p:cNvSpPr/>
              <p:nvPr/>
            </p:nvSpPr>
            <p:spPr>
              <a:xfrm>
                <a:off x="1634225" y="5796647"/>
                <a:ext cx="143100" cy="144000"/>
              </a:xfrm>
              <a:prstGeom prst="roundRect">
                <a:avLst>
                  <a:gd name="adj" fmla="val 16667"/>
                </a:avLst>
              </a:prstGeom>
              <a:solidFill>
                <a:srgbClr val="737373"/>
              </a:solidFill>
              <a:ln w="9525" cap="flat" cmpd="sng">
                <a:solidFill>
                  <a:srgbClr val="B0B0B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grpSp>
      </p:grpSp>
      <p:sp>
        <p:nvSpPr>
          <p:cNvPr id="1057" name="Google Shape;1057;p65"/>
          <p:cNvSpPr>
            <a:spLocks noGrp="1"/>
          </p:cNvSpPr>
          <p:nvPr>
            <p:ph type="pic" idx="2"/>
          </p:nvPr>
        </p:nvSpPr>
        <p:spPr>
          <a:xfrm>
            <a:off x="5075352" y="2234767"/>
            <a:ext cx="2041200" cy="3236800"/>
          </a:xfrm>
          <a:prstGeom prst="rect">
            <a:avLst/>
          </a:prstGeom>
          <a:solidFill>
            <a:srgbClr val="F2F2F2"/>
          </a:solidFill>
          <a:ln>
            <a:noFill/>
          </a:ln>
        </p:spPr>
      </p:sp>
      <p:sp>
        <p:nvSpPr>
          <p:cNvPr id="1058" name="Google Shape;1058;p65"/>
          <p:cNvSpPr txBox="1">
            <a:spLocks noGrp="1"/>
          </p:cNvSpPr>
          <p:nvPr>
            <p:ph type="body" idx="1"/>
          </p:nvPr>
        </p:nvSpPr>
        <p:spPr>
          <a:xfrm>
            <a:off x="323529" y="339509"/>
            <a:ext cx="11573200" cy="724400"/>
          </a:xfrm>
          <a:prstGeom prst="rect">
            <a:avLst/>
          </a:prstGeom>
          <a:noFill/>
          <a:ln>
            <a:noFill/>
          </a:ln>
        </p:spPr>
        <p:txBody>
          <a:bodyPr spcFirstLastPara="1" wrap="square" lIns="68575" tIns="34275" rIns="68575" bIns="34275" anchor="ctr" anchorCtr="0">
            <a:noAutofit/>
          </a:bodyPr>
          <a:lstStyle>
            <a:lvl1pPr marL="609585" marR="0" lvl="0" indent="-304792" algn="ctr" rtl="0">
              <a:lnSpc>
                <a:spcPct val="90000"/>
              </a:lnSpc>
              <a:spcBef>
                <a:spcPts val="1067"/>
              </a:spcBef>
              <a:spcAft>
                <a:spcPts val="0"/>
              </a:spcAft>
              <a:buClr>
                <a:srgbClr val="262626"/>
              </a:buClr>
              <a:buSzPts val="4100"/>
              <a:buFont typeface="Arial"/>
              <a:buNone/>
              <a:defRPr sz="5467" b="0" i="0" u="none" strike="noStrike" cap="none">
                <a:solidFill>
                  <a:srgbClr val="262626"/>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059" name="Google Shape;1059;p65"/>
          <p:cNvSpPr>
            <a:spLocks noGrp="1"/>
          </p:cNvSpPr>
          <p:nvPr>
            <p:ph type="pic" idx="3"/>
          </p:nvPr>
        </p:nvSpPr>
        <p:spPr>
          <a:xfrm>
            <a:off x="2802353" y="2234764"/>
            <a:ext cx="2041200" cy="3236800"/>
          </a:xfrm>
          <a:prstGeom prst="rect">
            <a:avLst/>
          </a:prstGeom>
          <a:solidFill>
            <a:srgbClr val="F2F2F2"/>
          </a:solidFill>
          <a:ln>
            <a:noFill/>
          </a:ln>
        </p:spPr>
      </p:sp>
      <p:sp>
        <p:nvSpPr>
          <p:cNvPr id="1060" name="Google Shape;1060;p65"/>
          <p:cNvSpPr>
            <a:spLocks noGrp="1"/>
          </p:cNvSpPr>
          <p:nvPr>
            <p:ph type="pic" idx="4"/>
          </p:nvPr>
        </p:nvSpPr>
        <p:spPr>
          <a:xfrm>
            <a:off x="529355" y="2234764"/>
            <a:ext cx="2041200" cy="3236800"/>
          </a:xfrm>
          <a:prstGeom prst="rect">
            <a:avLst/>
          </a:prstGeom>
          <a:solidFill>
            <a:srgbClr val="F2F2F2"/>
          </a:solidFill>
          <a:ln>
            <a:noFill/>
          </a:ln>
        </p:spPr>
      </p:sp>
      <p:sp>
        <p:nvSpPr>
          <p:cNvPr id="1061" name="Google Shape;1061;p65"/>
          <p:cNvSpPr>
            <a:spLocks noGrp="1"/>
          </p:cNvSpPr>
          <p:nvPr>
            <p:ph type="pic" idx="5"/>
          </p:nvPr>
        </p:nvSpPr>
        <p:spPr>
          <a:xfrm>
            <a:off x="9621348" y="2234764"/>
            <a:ext cx="2041200" cy="3236800"/>
          </a:xfrm>
          <a:prstGeom prst="rect">
            <a:avLst/>
          </a:prstGeom>
          <a:solidFill>
            <a:srgbClr val="F2F2F2"/>
          </a:solidFill>
          <a:ln>
            <a:noFill/>
          </a:ln>
        </p:spPr>
      </p:sp>
      <p:sp>
        <p:nvSpPr>
          <p:cNvPr id="1062" name="Google Shape;1062;p65"/>
          <p:cNvSpPr>
            <a:spLocks noGrp="1"/>
          </p:cNvSpPr>
          <p:nvPr>
            <p:ph type="pic" idx="6"/>
          </p:nvPr>
        </p:nvSpPr>
        <p:spPr>
          <a:xfrm>
            <a:off x="7348351" y="2234764"/>
            <a:ext cx="2041200" cy="3236800"/>
          </a:xfrm>
          <a:prstGeom prst="rect">
            <a:avLst/>
          </a:prstGeom>
          <a:solidFill>
            <a:srgbClr val="F2F2F2"/>
          </a:solidFill>
          <a:ln>
            <a:noFill/>
          </a:ln>
        </p:spPr>
      </p:sp>
    </p:spTree>
    <p:extLst>
      <p:ext uri="{BB962C8B-B14F-4D97-AF65-F5344CB8AC3E}">
        <p14:creationId xmlns:p14="http://schemas.microsoft.com/office/powerpoint/2010/main" val="142280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8_Contents slide layout">
  <p:cSld name="8_Contents slide layout">
    <p:bg>
      <p:bgPr>
        <a:blipFill>
          <a:blip r:embed="rId2">
            <a:alphaModFix/>
          </a:blip>
          <a:stretch>
            <a:fillRect/>
          </a:stretch>
        </a:blipFill>
        <a:effectLst/>
      </p:bgPr>
    </p:bg>
    <p:spTree>
      <p:nvGrpSpPr>
        <p:cNvPr id="1" name="Shape 1063"/>
        <p:cNvGrpSpPr/>
        <p:nvPr/>
      </p:nvGrpSpPr>
      <p:grpSpPr>
        <a:xfrm>
          <a:off x="0" y="0"/>
          <a:ext cx="0" cy="0"/>
          <a:chOff x="0" y="0"/>
          <a:chExt cx="0" cy="0"/>
        </a:xfrm>
      </p:grpSpPr>
    </p:spTree>
    <p:extLst>
      <p:ext uri="{BB962C8B-B14F-4D97-AF65-F5344CB8AC3E}">
        <p14:creationId xmlns:p14="http://schemas.microsoft.com/office/powerpoint/2010/main" val="2507881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9_Image slide layout">
  <p:cSld name="9_Image slide layout">
    <p:spTree>
      <p:nvGrpSpPr>
        <p:cNvPr id="1" name="Shape 1064"/>
        <p:cNvGrpSpPr/>
        <p:nvPr/>
      </p:nvGrpSpPr>
      <p:grpSpPr>
        <a:xfrm>
          <a:off x="0" y="0"/>
          <a:ext cx="0" cy="0"/>
          <a:chOff x="0" y="0"/>
          <a:chExt cx="0" cy="0"/>
        </a:xfrm>
      </p:grpSpPr>
      <p:sp>
        <p:nvSpPr>
          <p:cNvPr id="1065" name="Google Shape;1065;p67"/>
          <p:cNvSpPr>
            <a:spLocks noGrp="1"/>
          </p:cNvSpPr>
          <p:nvPr>
            <p:ph type="pic" idx="2"/>
          </p:nvPr>
        </p:nvSpPr>
        <p:spPr>
          <a:xfrm>
            <a:off x="0" y="0"/>
            <a:ext cx="9511600" cy="6858000"/>
          </a:xfrm>
          <a:prstGeom prst="rect">
            <a:avLst/>
          </a:prstGeom>
          <a:solidFill>
            <a:srgbClr val="F2F2F2"/>
          </a:solidFill>
          <a:ln>
            <a:noFill/>
          </a:ln>
        </p:spPr>
      </p:sp>
    </p:spTree>
    <p:extLst>
      <p:ext uri="{BB962C8B-B14F-4D97-AF65-F5344CB8AC3E}">
        <p14:creationId xmlns:p14="http://schemas.microsoft.com/office/powerpoint/2010/main" val="2222827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9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3B31A2-4789-9C46-B311-8EB97B6E1CA7}"/>
              </a:ext>
            </a:extLst>
          </p:cNvPr>
          <p:cNvSpPr/>
          <p:nvPr userDrawn="1"/>
        </p:nvSpPr>
        <p:spPr>
          <a:xfrm>
            <a:off x="-1" y="0"/>
            <a:ext cx="12192001"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1D34958B-8CEE-F242-B0BE-E22921F79C83}"/>
              </a:ext>
            </a:extLst>
          </p:cNvPr>
          <p:cNvSpPr>
            <a:spLocks noGrp="1"/>
          </p:cNvSpPr>
          <p:nvPr>
            <p:ph type="dt" sz="half" idx="10"/>
          </p:nvPr>
        </p:nvSpPr>
        <p:spPr/>
        <p:txBody>
          <a:bodyPr/>
          <a:lstStyle/>
          <a:p>
            <a:fld id="{3FE751E1-3986-DD4D-8303-5EF594B671BD}" type="datetimeFigureOut">
              <a:rPr lang="en-US" smtClean="0"/>
              <a:t>3/13/2024</a:t>
            </a:fld>
            <a:endParaRPr lang="en-US"/>
          </a:p>
        </p:txBody>
      </p:sp>
      <p:pic>
        <p:nvPicPr>
          <p:cNvPr id="11" name="Picture 10">
            <a:extLst>
              <a:ext uri="{FF2B5EF4-FFF2-40B4-BE49-F238E27FC236}">
                <a16:creationId xmlns:a16="http://schemas.microsoft.com/office/drawing/2014/main" id="{3A838F32-E7E4-8E45-9A54-CB7CD8BD8BC9}"/>
              </a:ext>
            </a:extLst>
          </p:cNvPr>
          <p:cNvPicPr>
            <a:picLocks noChangeAspect="1"/>
          </p:cNvPicPr>
          <p:nvPr userDrawn="1"/>
        </p:nvPicPr>
        <p:blipFill rotWithShape="1">
          <a:blip r:embed="rId2" cstate="screen">
            <a:alphaModFix amt="43000"/>
            <a:extLst>
              <a:ext uri="{28A0092B-C50C-407E-A947-70E740481C1C}">
                <a14:useLocalDpi xmlns:a14="http://schemas.microsoft.com/office/drawing/2010/main"/>
              </a:ext>
            </a:extLst>
          </a:blip>
          <a:srcRect/>
          <a:stretch/>
        </p:blipFill>
        <p:spPr>
          <a:xfrm>
            <a:off x="0" y="0"/>
            <a:ext cx="12263378" cy="6858000"/>
          </a:xfrm>
          <a:prstGeom prst="rect">
            <a:avLst/>
          </a:prstGeom>
        </p:spPr>
      </p:pic>
      <p:sp>
        <p:nvSpPr>
          <p:cNvPr id="6" name="Slide Number Placeholder 5">
            <a:extLst>
              <a:ext uri="{FF2B5EF4-FFF2-40B4-BE49-F238E27FC236}">
                <a16:creationId xmlns:a16="http://schemas.microsoft.com/office/drawing/2014/main" id="{21D474D7-C97E-8543-988D-AA4D6DF1129C}"/>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2" name="Title 1">
            <a:extLst>
              <a:ext uri="{FF2B5EF4-FFF2-40B4-BE49-F238E27FC236}">
                <a16:creationId xmlns:a16="http://schemas.microsoft.com/office/drawing/2014/main" id="{38604577-4C13-6842-B8BC-60572500474C}"/>
              </a:ext>
            </a:extLst>
          </p:cNvPr>
          <p:cNvSpPr>
            <a:spLocks noGrp="1"/>
          </p:cNvSpPr>
          <p:nvPr>
            <p:ph type="title"/>
          </p:nvPr>
        </p:nvSpPr>
        <p:spPr>
          <a:xfrm>
            <a:off x="831850" y="2322548"/>
            <a:ext cx="10515600" cy="1508379"/>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667AFDE-4CD8-434C-9350-DABF91012919}"/>
              </a:ext>
            </a:extLst>
          </p:cNvPr>
          <p:cNvSpPr>
            <a:spLocks noGrp="1"/>
          </p:cNvSpPr>
          <p:nvPr>
            <p:ph type="body" idx="1"/>
          </p:nvPr>
        </p:nvSpPr>
        <p:spPr>
          <a:xfrm>
            <a:off x="831850" y="3964933"/>
            <a:ext cx="10515600" cy="7932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2B8E758-41CD-BD42-9B38-9E58D9E109A8}"/>
              </a:ext>
            </a:extLst>
          </p:cNvPr>
          <p:cNvSpPr txBox="1"/>
          <p:nvPr userDrawn="1"/>
        </p:nvSpPr>
        <p:spPr>
          <a:xfrm>
            <a:off x="18796000" y="-4673600"/>
            <a:ext cx="237566" cy="369332"/>
          </a:xfrm>
          <a:prstGeom prst="rect">
            <a:avLst/>
          </a:prstGeom>
          <a:noFill/>
        </p:spPr>
        <p:txBody>
          <a:bodyPr wrap="none" rtlCol="0">
            <a:spAutoFit/>
          </a:bodyPr>
          <a:lstStyle/>
          <a:p>
            <a:r>
              <a:rPr lang="en-US"/>
              <a:t> </a:t>
            </a:r>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1697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0_Contents slide layout">
  <p:cSld name="10_Contents slide layout">
    <p:bg>
      <p:bgPr>
        <a:blipFill>
          <a:blip r:embed="rId2">
            <a:alphaModFix/>
          </a:blip>
          <a:stretch>
            <a:fillRect/>
          </a:stretch>
        </a:blipFill>
        <a:effectLst/>
      </p:bgPr>
    </p:bg>
    <p:spTree>
      <p:nvGrpSpPr>
        <p:cNvPr id="1" name="Shape 1066"/>
        <p:cNvGrpSpPr/>
        <p:nvPr/>
      </p:nvGrpSpPr>
      <p:grpSpPr>
        <a:xfrm>
          <a:off x="0" y="0"/>
          <a:ext cx="0" cy="0"/>
          <a:chOff x="0" y="0"/>
          <a:chExt cx="0" cy="0"/>
        </a:xfrm>
      </p:grpSpPr>
    </p:spTree>
    <p:extLst>
      <p:ext uri="{BB962C8B-B14F-4D97-AF65-F5344CB8AC3E}">
        <p14:creationId xmlns:p14="http://schemas.microsoft.com/office/powerpoint/2010/main" val="32610732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1_Contents slide layout">
  <p:cSld name="11_Contents slide layout">
    <p:spTree>
      <p:nvGrpSpPr>
        <p:cNvPr id="1" name="Shape 1067"/>
        <p:cNvGrpSpPr/>
        <p:nvPr/>
      </p:nvGrpSpPr>
      <p:grpSpPr>
        <a:xfrm>
          <a:off x="0" y="0"/>
          <a:ext cx="0" cy="0"/>
          <a:chOff x="0" y="0"/>
          <a:chExt cx="0" cy="0"/>
        </a:xfrm>
      </p:grpSpPr>
      <p:sp>
        <p:nvSpPr>
          <p:cNvPr id="1068" name="Google Shape;1068;p69"/>
          <p:cNvSpPr/>
          <p:nvPr/>
        </p:nvSpPr>
        <p:spPr>
          <a:xfrm rot="10800000" flipH="1">
            <a:off x="0" y="240"/>
            <a:ext cx="12192000" cy="37888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grpSp>
        <p:nvGrpSpPr>
          <p:cNvPr id="1069" name="Google Shape;1069;p69"/>
          <p:cNvGrpSpPr/>
          <p:nvPr/>
        </p:nvGrpSpPr>
        <p:grpSpPr>
          <a:xfrm>
            <a:off x="1457605" y="1983172"/>
            <a:ext cx="4076201" cy="2239433"/>
            <a:chOff x="-548507" y="477868"/>
            <a:chExt cx="11571351" cy="6357209"/>
          </a:xfrm>
        </p:grpSpPr>
        <p:sp>
          <p:nvSpPr>
            <p:cNvPr id="1070" name="Google Shape;1070;p69"/>
            <p:cNvSpPr/>
            <p:nvPr/>
          </p:nvSpPr>
          <p:spPr>
            <a:xfrm>
              <a:off x="-482765" y="6440599"/>
              <a:ext cx="11439858" cy="394478"/>
            </a:xfrm>
            <a:custGeom>
              <a:avLst/>
              <a:gdLst/>
              <a:ahLst/>
              <a:cxnLst/>
              <a:rect l="l" t="t" r="r" b="b"/>
              <a:pathLst>
                <a:path w="1657350" h="57150" extrusionOk="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Arial"/>
                <a:ea typeface="Arial"/>
                <a:cs typeface="Arial"/>
                <a:sym typeface="Arial"/>
              </a:endParaRPr>
            </a:p>
          </p:txBody>
        </p:sp>
        <p:sp>
          <p:nvSpPr>
            <p:cNvPr id="1071" name="Google Shape;1071;p69"/>
            <p:cNvSpPr/>
            <p:nvPr/>
          </p:nvSpPr>
          <p:spPr>
            <a:xfrm>
              <a:off x="700575" y="477868"/>
              <a:ext cx="9072991" cy="5917168"/>
            </a:xfrm>
            <a:custGeom>
              <a:avLst/>
              <a:gdLst/>
              <a:ahLst/>
              <a:cxnLst/>
              <a:rect l="l" t="t" r="r" b="b"/>
              <a:pathLst>
                <a:path w="1314450" h="857250" extrusionOk="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Arial"/>
                <a:ea typeface="Arial"/>
                <a:cs typeface="Arial"/>
                <a:sym typeface="Arial"/>
              </a:endParaRPr>
            </a:p>
          </p:txBody>
        </p:sp>
        <p:sp>
          <p:nvSpPr>
            <p:cNvPr id="1072" name="Google Shape;1072;p69"/>
            <p:cNvSpPr/>
            <p:nvPr/>
          </p:nvSpPr>
          <p:spPr>
            <a:xfrm>
              <a:off x="1088451" y="839448"/>
              <a:ext cx="8284035" cy="5062466"/>
            </a:xfrm>
            <a:custGeom>
              <a:avLst/>
              <a:gdLst/>
              <a:ahLst/>
              <a:cxnLst/>
              <a:rect l="l" t="t" r="r" b="b"/>
              <a:pathLst>
                <a:path w="1200150" h="733425" extrusionOk="0">
                  <a:moveTo>
                    <a:pt x="7144" y="7144"/>
                  </a:moveTo>
                  <a:lnTo>
                    <a:pt x="1196816" y="7144"/>
                  </a:lnTo>
                  <a:lnTo>
                    <a:pt x="1196816" y="730091"/>
                  </a:lnTo>
                  <a:lnTo>
                    <a:pt x="7144" y="730091"/>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Arial"/>
                <a:ea typeface="Arial"/>
                <a:cs typeface="Arial"/>
                <a:sym typeface="Arial"/>
              </a:endParaRPr>
            </a:p>
          </p:txBody>
        </p:sp>
        <p:sp>
          <p:nvSpPr>
            <p:cNvPr id="1073" name="Google Shape;1073;p69"/>
            <p:cNvSpPr/>
            <p:nvPr/>
          </p:nvSpPr>
          <p:spPr>
            <a:xfrm>
              <a:off x="-548507" y="6164484"/>
              <a:ext cx="11571351" cy="460224"/>
            </a:xfrm>
            <a:custGeom>
              <a:avLst/>
              <a:gdLst/>
              <a:ahLst/>
              <a:cxnLst/>
              <a:rect l="l" t="t" r="r" b="b"/>
              <a:pathLst>
                <a:path w="1676400" h="66675" extrusionOk="0">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Arial"/>
                <a:ea typeface="Arial"/>
                <a:cs typeface="Arial"/>
                <a:sym typeface="Arial"/>
              </a:endParaRPr>
            </a:p>
          </p:txBody>
        </p:sp>
        <p:sp>
          <p:nvSpPr>
            <p:cNvPr id="1074" name="Google Shape;1074;p69"/>
            <p:cNvSpPr/>
            <p:nvPr/>
          </p:nvSpPr>
          <p:spPr>
            <a:xfrm>
              <a:off x="4438629" y="6215033"/>
              <a:ext cx="1618413" cy="184076"/>
            </a:xfrm>
            <a:custGeom>
              <a:avLst/>
              <a:gdLst/>
              <a:ahLst/>
              <a:cxnLst/>
              <a:rect l="l" t="t" r="r" b="b"/>
              <a:pathLst>
                <a:path w="1618413" h="184076" extrusionOk="0">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Arial"/>
                <a:ea typeface="Arial"/>
                <a:cs typeface="Arial"/>
                <a:sym typeface="Arial"/>
              </a:endParaRPr>
            </a:p>
          </p:txBody>
        </p:sp>
        <p:grpSp>
          <p:nvGrpSpPr>
            <p:cNvPr id="1075" name="Google Shape;1075;p69"/>
            <p:cNvGrpSpPr/>
            <p:nvPr/>
          </p:nvGrpSpPr>
          <p:grpSpPr>
            <a:xfrm>
              <a:off x="1606" y="6382978"/>
              <a:ext cx="414000" cy="115200"/>
              <a:chOff x="5955" y="6353672"/>
              <a:chExt cx="414000" cy="115200"/>
            </a:xfrm>
          </p:grpSpPr>
          <p:sp>
            <p:nvSpPr>
              <p:cNvPr id="1076" name="Google Shape;1076;p69"/>
              <p:cNvSpPr/>
              <p:nvPr/>
            </p:nvSpPr>
            <p:spPr>
              <a:xfrm>
                <a:off x="5955" y="6353672"/>
                <a:ext cx="414000" cy="115200"/>
              </a:xfrm>
              <a:prstGeom prst="roundRect">
                <a:avLst>
                  <a:gd name="adj" fmla="val 28154"/>
                </a:avLst>
              </a:prstGeom>
              <a:solidFill>
                <a:srgbClr val="BFBF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sp>
            <p:nvSpPr>
              <p:cNvPr id="1077" name="Google Shape;1077;p69"/>
              <p:cNvSpPr/>
              <p:nvPr/>
            </p:nvSpPr>
            <p:spPr>
              <a:xfrm>
                <a:off x="99417" y="6382279"/>
                <a:ext cx="227100" cy="55200"/>
              </a:xfrm>
              <a:prstGeom prst="roundRect">
                <a:avLst>
                  <a:gd name="adj" fmla="val 28154"/>
                </a:avLst>
              </a:prstGeom>
              <a:solidFill>
                <a:srgbClr val="59595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grpSp>
        <p:grpSp>
          <p:nvGrpSpPr>
            <p:cNvPr id="1078" name="Google Shape;1078;p69"/>
            <p:cNvGrpSpPr/>
            <p:nvPr/>
          </p:nvGrpSpPr>
          <p:grpSpPr>
            <a:xfrm>
              <a:off x="9855291" y="6381600"/>
              <a:ext cx="886126" cy="115200"/>
              <a:chOff x="5955" y="6353672"/>
              <a:chExt cx="414000" cy="115200"/>
            </a:xfrm>
          </p:grpSpPr>
          <p:sp>
            <p:nvSpPr>
              <p:cNvPr id="1079" name="Google Shape;1079;p69"/>
              <p:cNvSpPr/>
              <p:nvPr/>
            </p:nvSpPr>
            <p:spPr>
              <a:xfrm>
                <a:off x="5955" y="6353672"/>
                <a:ext cx="414000" cy="115200"/>
              </a:xfrm>
              <a:prstGeom prst="roundRect">
                <a:avLst>
                  <a:gd name="adj" fmla="val 28154"/>
                </a:avLst>
              </a:prstGeom>
              <a:solidFill>
                <a:srgbClr val="BFBF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sp>
            <p:nvSpPr>
              <p:cNvPr id="1080" name="Google Shape;1080;p69"/>
              <p:cNvSpPr/>
              <p:nvPr/>
            </p:nvSpPr>
            <p:spPr>
              <a:xfrm>
                <a:off x="84761" y="6382279"/>
                <a:ext cx="256200" cy="55200"/>
              </a:xfrm>
              <a:prstGeom prst="roundRect">
                <a:avLst>
                  <a:gd name="adj" fmla="val 28154"/>
                </a:avLst>
              </a:prstGeom>
              <a:solidFill>
                <a:srgbClr val="59595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grpSp>
        <p:sp>
          <p:nvSpPr>
            <p:cNvPr id="1081" name="Google Shape;1081;p69"/>
            <p:cNvSpPr/>
            <p:nvPr/>
          </p:nvSpPr>
          <p:spPr>
            <a:xfrm>
              <a:off x="3892805" y="496953"/>
              <a:ext cx="5477614" cy="5427435"/>
            </a:xfrm>
            <a:custGeom>
              <a:avLst/>
              <a:gdLst/>
              <a:ahLst/>
              <a:cxnLst/>
              <a:rect l="l" t="t" r="r" b="b"/>
              <a:pathLst>
                <a:path w="3976489" h="4035268" extrusionOk="0">
                  <a:moveTo>
                    <a:pt x="2473335" y="0"/>
                  </a:moveTo>
                  <a:lnTo>
                    <a:pt x="3976489" y="10635"/>
                  </a:lnTo>
                  <a:cubicBezTo>
                    <a:pt x="3973762" y="1342950"/>
                    <a:pt x="3971034" y="2702953"/>
                    <a:pt x="3968307" y="4035268"/>
                  </a:cubicBezTo>
                  <a:lnTo>
                    <a:pt x="0" y="4035268"/>
                  </a:lnTo>
                </a:path>
              </a:pathLst>
            </a:custGeom>
            <a:solidFill>
              <a:srgbClr val="999999">
                <a:alpha val="98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Arial"/>
                <a:ea typeface="Arial"/>
                <a:cs typeface="Arial"/>
                <a:sym typeface="Arial"/>
              </a:endParaRPr>
            </a:p>
          </p:txBody>
        </p:sp>
      </p:grpSp>
      <p:grpSp>
        <p:nvGrpSpPr>
          <p:cNvPr id="1082" name="Google Shape;1082;p69"/>
          <p:cNvGrpSpPr/>
          <p:nvPr/>
        </p:nvGrpSpPr>
        <p:grpSpPr>
          <a:xfrm>
            <a:off x="6680602" y="1989896"/>
            <a:ext cx="4076201" cy="2239433"/>
            <a:chOff x="-548507" y="477868"/>
            <a:chExt cx="11571351" cy="6357209"/>
          </a:xfrm>
        </p:grpSpPr>
        <p:sp>
          <p:nvSpPr>
            <p:cNvPr id="1083" name="Google Shape;1083;p69"/>
            <p:cNvSpPr/>
            <p:nvPr/>
          </p:nvSpPr>
          <p:spPr>
            <a:xfrm>
              <a:off x="-482765" y="6440599"/>
              <a:ext cx="11439858" cy="394478"/>
            </a:xfrm>
            <a:custGeom>
              <a:avLst/>
              <a:gdLst/>
              <a:ahLst/>
              <a:cxnLst/>
              <a:rect l="l" t="t" r="r" b="b"/>
              <a:pathLst>
                <a:path w="1657350" h="57150" extrusionOk="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Arial"/>
                <a:ea typeface="Arial"/>
                <a:cs typeface="Arial"/>
                <a:sym typeface="Arial"/>
              </a:endParaRPr>
            </a:p>
          </p:txBody>
        </p:sp>
        <p:sp>
          <p:nvSpPr>
            <p:cNvPr id="1084" name="Google Shape;1084;p69"/>
            <p:cNvSpPr/>
            <p:nvPr/>
          </p:nvSpPr>
          <p:spPr>
            <a:xfrm>
              <a:off x="700575" y="477868"/>
              <a:ext cx="9072991" cy="5917168"/>
            </a:xfrm>
            <a:custGeom>
              <a:avLst/>
              <a:gdLst/>
              <a:ahLst/>
              <a:cxnLst/>
              <a:rect l="l" t="t" r="r" b="b"/>
              <a:pathLst>
                <a:path w="1314450" h="857250" extrusionOk="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Arial"/>
                <a:ea typeface="Arial"/>
                <a:cs typeface="Arial"/>
                <a:sym typeface="Arial"/>
              </a:endParaRPr>
            </a:p>
          </p:txBody>
        </p:sp>
        <p:sp>
          <p:nvSpPr>
            <p:cNvPr id="1085" name="Google Shape;1085;p69"/>
            <p:cNvSpPr/>
            <p:nvPr/>
          </p:nvSpPr>
          <p:spPr>
            <a:xfrm>
              <a:off x="1088451" y="839448"/>
              <a:ext cx="8284035" cy="5062466"/>
            </a:xfrm>
            <a:custGeom>
              <a:avLst/>
              <a:gdLst/>
              <a:ahLst/>
              <a:cxnLst/>
              <a:rect l="l" t="t" r="r" b="b"/>
              <a:pathLst>
                <a:path w="1200150" h="733425" extrusionOk="0">
                  <a:moveTo>
                    <a:pt x="7144" y="7144"/>
                  </a:moveTo>
                  <a:lnTo>
                    <a:pt x="1196816" y="7144"/>
                  </a:lnTo>
                  <a:lnTo>
                    <a:pt x="1196816" y="730091"/>
                  </a:lnTo>
                  <a:lnTo>
                    <a:pt x="7144" y="730091"/>
                  </a:lnTo>
                  <a:close/>
                </a:path>
              </a:pathLst>
            </a:custGeom>
            <a:solidFill>
              <a:srgbClr val="F2F2F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Arial"/>
                <a:ea typeface="Arial"/>
                <a:cs typeface="Arial"/>
                <a:sym typeface="Arial"/>
              </a:endParaRPr>
            </a:p>
          </p:txBody>
        </p:sp>
        <p:sp>
          <p:nvSpPr>
            <p:cNvPr id="1086" name="Google Shape;1086;p69"/>
            <p:cNvSpPr/>
            <p:nvPr/>
          </p:nvSpPr>
          <p:spPr>
            <a:xfrm>
              <a:off x="-548507" y="6164484"/>
              <a:ext cx="11571351" cy="460224"/>
            </a:xfrm>
            <a:custGeom>
              <a:avLst/>
              <a:gdLst/>
              <a:ahLst/>
              <a:cxnLst/>
              <a:rect l="l" t="t" r="r" b="b"/>
              <a:pathLst>
                <a:path w="1676400" h="66675" extrusionOk="0">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Arial"/>
                <a:ea typeface="Arial"/>
                <a:cs typeface="Arial"/>
                <a:sym typeface="Arial"/>
              </a:endParaRPr>
            </a:p>
          </p:txBody>
        </p:sp>
        <p:sp>
          <p:nvSpPr>
            <p:cNvPr id="1087" name="Google Shape;1087;p69"/>
            <p:cNvSpPr/>
            <p:nvPr/>
          </p:nvSpPr>
          <p:spPr>
            <a:xfrm>
              <a:off x="4438629" y="6215033"/>
              <a:ext cx="1618413" cy="184076"/>
            </a:xfrm>
            <a:custGeom>
              <a:avLst/>
              <a:gdLst/>
              <a:ahLst/>
              <a:cxnLst/>
              <a:rect l="l" t="t" r="r" b="b"/>
              <a:pathLst>
                <a:path w="1618413" h="184076" extrusionOk="0">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Arial"/>
                <a:ea typeface="Arial"/>
                <a:cs typeface="Arial"/>
                <a:sym typeface="Arial"/>
              </a:endParaRPr>
            </a:p>
          </p:txBody>
        </p:sp>
        <p:grpSp>
          <p:nvGrpSpPr>
            <p:cNvPr id="1088" name="Google Shape;1088;p69"/>
            <p:cNvGrpSpPr/>
            <p:nvPr/>
          </p:nvGrpSpPr>
          <p:grpSpPr>
            <a:xfrm>
              <a:off x="1606" y="6382978"/>
              <a:ext cx="414000" cy="115200"/>
              <a:chOff x="5955" y="6353672"/>
              <a:chExt cx="414000" cy="115200"/>
            </a:xfrm>
          </p:grpSpPr>
          <p:sp>
            <p:nvSpPr>
              <p:cNvPr id="1089" name="Google Shape;1089;p69"/>
              <p:cNvSpPr/>
              <p:nvPr/>
            </p:nvSpPr>
            <p:spPr>
              <a:xfrm>
                <a:off x="5955" y="6353672"/>
                <a:ext cx="414000" cy="115200"/>
              </a:xfrm>
              <a:prstGeom prst="roundRect">
                <a:avLst>
                  <a:gd name="adj" fmla="val 28154"/>
                </a:avLst>
              </a:prstGeom>
              <a:solidFill>
                <a:srgbClr val="BFBF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sp>
            <p:nvSpPr>
              <p:cNvPr id="1090" name="Google Shape;1090;p69"/>
              <p:cNvSpPr/>
              <p:nvPr/>
            </p:nvSpPr>
            <p:spPr>
              <a:xfrm>
                <a:off x="99417" y="6382279"/>
                <a:ext cx="227100" cy="55200"/>
              </a:xfrm>
              <a:prstGeom prst="roundRect">
                <a:avLst>
                  <a:gd name="adj" fmla="val 28154"/>
                </a:avLst>
              </a:prstGeom>
              <a:solidFill>
                <a:srgbClr val="59595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grpSp>
        <p:grpSp>
          <p:nvGrpSpPr>
            <p:cNvPr id="1091" name="Google Shape;1091;p69"/>
            <p:cNvGrpSpPr/>
            <p:nvPr/>
          </p:nvGrpSpPr>
          <p:grpSpPr>
            <a:xfrm>
              <a:off x="9855291" y="6381600"/>
              <a:ext cx="886126" cy="115200"/>
              <a:chOff x="5955" y="6353672"/>
              <a:chExt cx="414000" cy="115200"/>
            </a:xfrm>
          </p:grpSpPr>
          <p:sp>
            <p:nvSpPr>
              <p:cNvPr id="1092" name="Google Shape;1092;p69"/>
              <p:cNvSpPr/>
              <p:nvPr/>
            </p:nvSpPr>
            <p:spPr>
              <a:xfrm>
                <a:off x="5955" y="6353672"/>
                <a:ext cx="414000" cy="115200"/>
              </a:xfrm>
              <a:prstGeom prst="roundRect">
                <a:avLst>
                  <a:gd name="adj" fmla="val 28154"/>
                </a:avLst>
              </a:prstGeom>
              <a:solidFill>
                <a:srgbClr val="BFBF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sp>
            <p:nvSpPr>
              <p:cNvPr id="1093" name="Google Shape;1093;p69"/>
              <p:cNvSpPr/>
              <p:nvPr/>
            </p:nvSpPr>
            <p:spPr>
              <a:xfrm>
                <a:off x="84761" y="6382279"/>
                <a:ext cx="256200" cy="55200"/>
              </a:xfrm>
              <a:prstGeom prst="roundRect">
                <a:avLst>
                  <a:gd name="adj" fmla="val 28154"/>
                </a:avLst>
              </a:prstGeom>
              <a:solidFill>
                <a:srgbClr val="59595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grpSp>
        <p:sp>
          <p:nvSpPr>
            <p:cNvPr id="1094" name="Google Shape;1094;p69"/>
            <p:cNvSpPr/>
            <p:nvPr/>
          </p:nvSpPr>
          <p:spPr>
            <a:xfrm>
              <a:off x="3892805" y="496953"/>
              <a:ext cx="5477614" cy="5427435"/>
            </a:xfrm>
            <a:custGeom>
              <a:avLst/>
              <a:gdLst/>
              <a:ahLst/>
              <a:cxnLst/>
              <a:rect l="l" t="t" r="r" b="b"/>
              <a:pathLst>
                <a:path w="3976489" h="4035268" extrusionOk="0">
                  <a:moveTo>
                    <a:pt x="2473335" y="0"/>
                  </a:moveTo>
                  <a:lnTo>
                    <a:pt x="3976489" y="10635"/>
                  </a:lnTo>
                  <a:cubicBezTo>
                    <a:pt x="3973762" y="1342950"/>
                    <a:pt x="3971034" y="2702953"/>
                    <a:pt x="3968307" y="4035268"/>
                  </a:cubicBezTo>
                  <a:lnTo>
                    <a:pt x="0" y="4035268"/>
                  </a:lnTo>
                </a:path>
              </a:pathLst>
            </a:custGeom>
            <a:solidFill>
              <a:srgbClr val="999999">
                <a:alpha val="98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Arial"/>
                <a:ea typeface="Arial"/>
                <a:cs typeface="Arial"/>
                <a:sym typeface="Arial"/>
              </a:endParaRPr>
            </a:p>
          </p:txBody>
        </p:sp>
      </p:grpSp>
      <p:sp>
        <p:nvSpPr>
          <p:cNvPr id="1095" name="Google Shape;1095;p69"/>
          <p:cNvSpPr>
            <a:spLocks noGrp="1"/>
          </p:cNvSpPr>
          <p:nvPr>
            <p:ph type="pic" idx="2"/>
          </p:nvPr>
        </p:nvSpPr>
        <p:spPr>
          <a:xfrm>
            <a:off x="2005255" y="2088315"/>
            <a:ext cx="2985200" cy="1814000"/>
          </a:xfrm>
          <a:prstGeom prst="rect">
            <a:avLst/>
          </a:prstGeom>
          <a:solidFill>
            <a:srgbClr val="F2F2F2"/>
          </a:solidFill>
          <a:ln>
            <a:noFill/>
          </a:ln>
        </p:spPr>
      </p:sp>
      <p:sp>
        <p:nvSpPr>
          <p:cNvPr id="1096" name="Google Shape;1096;p69"/>
          <p:cNvSpPr>
            <a:spLocks noGrp="1"/>
          </p:cNvSpPr>
          <p:nvPr>
            <p:ph type="pic" idx="3"/>
          </p:nvPr>
        </p:nvSpPr>
        <p:spPr>
          <a:xfrm>
            <a:off x="7228252" y="2088315"/>
            <a:ext cx="2985200" cy="1814000"/>
          </a:xfrm>
          <a:prstGeom prst="rect">
            <a:avLst/>
          </a:prstGeom>
          <a:solidFill>
            <a:srgbClr val="F2F2F2"/>
          </a:solidFill>
          <a:ln>
            <a:noFill/>
          </a:ln>
        </p:spPr>
      </p:sp>
      <p:sp>
        <p:nvSpPr>
          <p:cNvPr id="1097" name="Google Shape;1097;p69"/>
          <p:cNvSpPr txBox="1">
            <a:spLocks noGrp="1"/>
          </p:cNvSpPr>
          <p:nvPr>
            <p:ph type="body" idx="1"/>
          </p:nvPr>
        </p:nvSpPr>
        <p:spPr>
          <a:xfrm>
            <a:off x="323529" y="339509"/>
            <a:ext cx="11573200" cy="724400"/>
          </a:xfrm>
          <a:prstGeom prst="rect">
            <a:avLst/>
          </a:prstGeom>
          <a:noFill/>
          <a:ln>
            <a:noFill/>
          </a:ln>
        </p:spPr>
        <p:txBody>
          <a:bodyPr spcFirstLastPara="1" wrap="square" lIns="68575" tIns="34275" rIns="68575" bIns="34275" anchor="ctr" anchorCtr="0">
            <a:noAutofit/>
          </a:bodyPr>
          <a:lstStyle>
            <a:lvl1pPr marL="609585" marR="0" lvl="0" indent="-304792" algn="ctr" rtl="0">
              <a:lnSpc>
                <a:spcPct val="90000"/>
              </a:lnSpc>
              <a:spcBef>
                <a:spcPts val="1067"/>
              </a:spcBef>
              <a:spcAft>
                <a:spcPts val="0"/>
              </a:spcAft>
              <a:buClr>
                <a:schemeClr val="lt1"/>
              </a:buClr>
              <a:buSzPts val="4100"/>
              <a:buFont typeface="Arial"/>
              <a:buNone/>
              <a:defRPr sz="5467" b="0" i="0" u="none" strike="noStrike" cap="none">
                <a:solidFill>
                  <a:schemeClr val="lt1"/>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7947680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2_Contents slide layout">
  <p:cSld name="12_Contents slide layout">
    <p:bg>
      <p:bgPr>
        <a:blipFill>
          <a:blip r:embed="rId2">
            <a:alphaModFix/>
          </a:blip>
          <a:stretch>
            <a:fillRect/>
          </a:stretch>
        </a:blipFill>
        <a:effectLst/>
      </p:bgPr>
    </p:bg>
    <p:spTree>
      <p:nvGrpSpPr>
        <p:cNvPr id="1" name="Shape 1098"/>
        <p:cNvGrpSpPr/>
        <p:nvPr/>
      </p:nvGrpSpPr>
      <p:grpSpPr>
        <a:xfrm>
          <a:off x="0" y="0"/>
          <a:ext cx="0" cy="0"/>
          <a:chOff x="0" y="0"/>
          <a:chExt cx="0" cy="0"/>
        </a:xfrm>
      </p:grpSpPr>
    </p:spTree>
    <p:extLst>
      <p:ext uri="{BB962C8B-B14F-4D97-AF65-F5344CB8AC3E}">
        <p14:creationId xmlns:p14="http://schemas.microsoft.com/office/powerpoint/2010/main" val="31045695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1_Images and Contents Layout">
  <p:cSld name="11_Images and Contents Layout">
    <p:spTree>
      <p:nvGrpSpPr>
        <p:cNvPr id="1" name="Shape 1099"/>
        <p:cNvGrpSpPr/>
        <p:nvPr/>
      </p:nvGrpSpPr>
      <p:grpSpPr>
        <a:xfrm>
          <a:off x="0" y="0"/>
          <a:ext cx="0" cy="0"/>
          <a:chOff x="0" y="0"/>
          <a:chExt cx="0" cy="0"/>
        </a:xfrm>
      </p:grpSpPr>
      <p:sp>
        <p:nvSpPr>
          <p:cNvPr id="1100" name="Google Shape;1100;p71"/>
          <p:cNvSpPr>
            <a:spLocks noGrp="1"/>
          </p:cNvSpPr>
          <p:nvPr>
            <p:ph type="pic" idx="2"/>
          </p:nvPr>
        </p:nvSpPr>
        <p:spPr>
          <a:xfrm>
            <a:off x="6936000" y="0"/>
            <a:ext cx="5256000" cy="6858000"/>
          </a:xfrm>
          <a:prstGeom prst="rect">
            <a:avLst/>
          </a:prstGeom>
          <a:solidFill>
            <a:srgbClr val="F2F2F2"/>
          </a:solidFill>
          <a:ln>
            <a:noFill/>
          </a:ln>
        </p:spPr>
      </p:sp>
      <p:sp>
        <p:nvSpPr>
          <p:cNvPr id="1101" name="Google Shape;1101;p71"/>
          <p:cNvSpPr>
            <a:spLocks noGrp="1"/>
          </p:cNvSpPr>
          <p:nvPr>
            <p:ph type="pic" idx="3"/>
          </p:nvPr>
        </p:nvSpPr>
        <p:spPr>
          <a:xfrm>
            <a:off x="-1" y="2043000"/>
            <a:ext cx="5256000" cy="2772000"/>
          </a:xfrm>
          <a:prstGeom prst="rect">
            <a:avLst/>
          </a:prstGeom>
          <a:solidFill>
            <a:srgbClr val="F2F2F2"/>
          </a:solidFill>
          <a:ln>
            <a:noFill/>
          </a:ln>
        </p:spPr>
      </p:sp>
    </p:spTree>
    <p:extLst>
      <p:ext uri="{BB962C8B-B14F-4D97-AF65-F5344CB8AC3E}">
        <p14:creationId xmlns:p14="http://schemas.microsoft.com/office/powerpoint/2010/main" val="370990499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4_Contents slide layout">
  <p:cSld name="14_Contents slide layout">
    <p:bg>
      <p:bgPr>
        <a:blipFill>
          <a:blip r:embed="rId2">
            <a:alphaModFix/>
          </a:blip>
          <a:stretch>
            <a:fillRect/>
          </a:stretch>
        </a:blipFill>
        <a:effectLst/>
      </p:bgPr>
    </p:bg>
    <p:spTree>
      <p:nvGrpSpPr>
        <p:cNvPr id="1" name="Shape 1102"/>
        <p:cNvGrpSpPr/>
        <p:nvPr/>
      </p:nvGrpSpPr>
      <p:grpSpPr>
        <a:xfrm>
          <a:off x="0" y="0"/>
          <a:ext cx="0" cy="0"/>
          <a:chOff x="0" y="0"/>
          <a:chExt cx="0" cy="0"/>
        </a:xfrm>
      </p:grpSpPr>
    </p:spTree>
    <p:extLst>
      <p:ext uri="{BB962C8B-B14F-4D97-AF65-F5344CB8AC3E}">
        <p14:creationId xmlns:p14="http://schemas.microsoft.com/office/powerpoint/2010/main" val="33296130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Image slide layout">
  <p:cSld name="2_Image slide layout">
    <p:bg>
      <p:bgPr>
        <a:solidFill>
          <a:schemeClr val="lt1"/>
        </a:solidFill>
        <a:effectLst/>
      </p:bgPr>
    </p:bg>
    <p:spTree>
      <p:nvGrpSpPr>
        <p:cNvPr id="1" name="Shape 1103"/>
        <p:cNvGrpSpPr/>
        <p:nvPr/>
      </p:nvGrpSpPr>
      <p:grpSpPr>
        <a:xfrm>
          <a:off x="0" y="0"/>
          <a:ext cx="0" cy="0"/>
          <a:chOff x="0" y="0"/>
          <a:chExt cx="0" cy="0"/>
        </a:xfrm>
      </p:grpSpPr>
      <p:sp>
        <p:nvSpPr>
          <p:cNvPr id="1104" name="Google Shape;1104;p73"/>
          <p:cNvSpPr>
            <a:spLocks noGrp="1"/>
          </p:cNvSpPr>
          <p:nvPr>
            <p:ph type="pic" idx="2"/>
          </p:nvPr>
        </p:nvSpPr>
        <p:spPr>
          <a:xfrm>
            <a:off x="3638551" y="3543300"/>
            <a:ext cx="2743200" cy="2743200"/>
          </a:xfrm>
          <a:prstGeom prst="rect">
            <a:avLst/>
          </a:prstGeom>
          <a:solidFill>
            <a:srgbClr val="F2F2F2"/>
          </a:solidFill>
          <a:ln>
            <a:noFill/>
          </a:ln>
        </p:spPr>
      </p:sp>
      <p:sp>
        <p:nvSpPr>
          <p:cNvPr id="1105" name="Google Shape;1105;p73"/>
          <p:cNvSpPr>
            <a:spLocks noGrp="1"/>
          </p:cNvSpPr>
          <p:nvPr>
            <p:ph type="pic" idx="3"/>
          </p:nvPr>
        </p:nvSpPr>
        <p:spPr>
          <a:xfrm>
            <a:off x="3638551" y="569180"/>
            <a:ext cx="2743200" cy="2743200"/>
          </a:xfrm>
          <a:prstGeom prst="rect">
            <a:avLst/>
          </a:prstGeom>
          <a:solidFill>
            <a:srgbClr val="F2F2F2"/>
          </a:solidFill>
          <a:ln>
            <a:noFill/>
          </a:ln>
        </p:spPr>
      </p:sp>
      <p:sp>
        <p:nvSpPr>
          <p:cNvPr id="1106" name="Google Shape;1106;p73"/>
          <p:cNvSpPr>
            <a:spLocks noGrp="1"/>
          </p:cNvSpPr>
          <p:nvPr>
            <p:ph type="pic" idx="4"/>
          </p:nvPr>
        </p:nvSpPr>
        <p:spPr>
          <a:xfrm>
            <a:off x="657225" y="3543300"/>
            <a:ext cx="2743200" cy="2743200"/>
          </a:xfrm>
          <a:prstGeom prst="rect">
            <a:avLst/>
          </a:prstGeom>
          <a:solidFill>
            <a:srgbClr val="F2F2F2"/>
          </a:solidFill>
          <a:ln>
            <a:noFill/>
          </a:ln>
        </p:spPr>
      </p:sp>
    </p:spTree>
    <p:extLst>
      <p:ext uri="{BB962C8B-B14F-4D97-AF65-F5344CB8AC3E}">
        <p14:creationId xmlns:p14="http://schemas.microsoft.com/office/powerpoint/2010/main" val="150482902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7_Contents slide layout">
  <p:cSld name="17_Contents slide layout">
    <p:bg>
      <p:bgPr>
        <a:blipFill>
          <a:blip r:embed="rId2">
            <a:alphaModFix/>
          </a:blip>
          <a:stretch>
            <a:fillRect/>
          </a:stretch>
        </a:blipFill>
        <a:effectLst/>
      </p:bgPr>
    </p:bg>
    <p:spTree>
      <p:nvGrpSpPr>
        <p:cNvPr id="1" name="Shape 1107"/>
        <p:cNvGrpSpPr/>
        <p:nvPr/>
      </p:nvGrpSpPr>
      <p:grpSpPr>
        <a:xfrm>
          <a:off x="0" y="0"/>
          <a:ext cx="0" cy="0"/>
          <a:chOff x="0" y="0"/>
          <a:chExt cx="0" cy="0"/>
        </a:xfrm>
      </p:grpSpPr>
      <p:sp>
        <p:nvSpPr>
          <p:cNvPr id="1108" name="Google Shape;1108;p74"/>
          <p:cNvSpPr txBox="1">
            <a:spLocks noGrp="1"/>
          </p:cNvSpPr>
          <p:nvPr>
            <p:ph type="body" idx="1"/>
          </p:nvPr>
        </p:nvSpPr>
        <p:spPr>
          <a:xfrm>
            <a:off x="323529" y="339509"/>
            <a:ext cx="11573200" cy="724400"/>
          </a:xfrm>
          <a:prstGeom prst="rect">
            <a:avLst/>
          </a:prstGeom>
          <a:noFill/>
          <a:ln>
            <a:noFill/>
          </a:ln>
        </p:spPr>
        <p:txBody>
          <a:bodyPr spcFirstLastPara="1" wrap="square" lIns="68575" tIns="34275" rIns="68575" bIns="34275" anchor="ctr" anchorCtr="0">
            <a:noAutofit/>
          </a:bodyPr>
          <a:lstStyle>
            <a:lvl1pPr marL="609585" marR="0" lvl="0" indent="-304792" algn="ctr" rtl="0">
              <a:lnSpc>
                <a:spcPct val="90000"/>
              </a:lnSpc>
              <a:spcBef>
                <a:spcPts val="1067"/>
              </a:spcBef>
              <a:spcAft>
                <a:spcPts val="0"/>
              </a:spcAft>
              <a:buClr>
                <a:srgbClr val="262626"/>
              </a:buClr>
              <a:buSzPts val="4100"/>
              <a:buFont typeface="Arial"/>
              <a:buNone/>
              <a:defRPr sz="5467" b="0" i="0" u="none" strike="noStrike" cap="none">
                <a:solidFill>
                  <a:srgbClr val="262626"/>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626439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6_Contents slide layout">
  <p:cSld name="16_Contents slide layout">
    <p:bg>
      <p:bgPr>
        <a:blipFill>
          <a:blip r:embed="rId2">
            <a:alphaModFix/>
          </a:blip>
          <a:stretch>
            <a:fillRect/>
          </a:stretch>
        </a:blipFill>
        <a:effectLst/>
      </p:bgPr>
    </p:bg>
    <p:spTree>
      <p:nvGrpSpPr>
        <p:cNvPr id="1" name="Shape 1109"/>
        <p:cNvGrpSpPr/>
        <p:nvPr/>
      </p:nvGrpSpPr>
      <p:grpSpPr>
        <a:xfrm>
          <a:off x="0" y="0"/>
          <a:ext cx="0" cy="0"/>
          <a:chOff x="0" y="0"/>
          <a:chExt cx="0" cy="0"/>
        </a:xfrm>
      </p:grpSpPr>
    </p:spTree>
    <p:extLst>
      <p:ext uri="{BB962C8B-B14F-4D97-AF65-F5344CB8AC3E}">
        <p14:creationId xmlns:p14="http://schemas.microsoft.com/office/powerpoint/2010/main" val="40062074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NG sets layout">
  <p:cSld name="PNG sets layout">
    <p:bg>
      <p:bgPr>
        <a:blipFill>
          <a:blip r:embed="rId2">
            <a:alphaModFix/>
          </a:blip>
          <a:stretch>
            <a:fillRect/>
          </a:stretch>
        </a:blipFill>
        <a:effectLst/>
      </p:bgPr>
    </p:bg>
    <p:spTree>
      <p:nvGrpSpPr>
        <p:cNvPr id="1" name="Shape 1110"/>
        <p:cNvGrpSpPr/>
        <p:nvPr/>
      </p:nvGrpSpPr>
      <p:grpSpPr>
        <a:xfrm>
          <a:off x="0" y="0"/>
          <a:ext cx="0" cy="0"/>
          <a:chOff x="0" y="0"/>
          <a:chExt cx="0" cy="0"/>
        </a:xfrm>
      </p:grpSpPr>
      <p:sp>
        <p:nvSpPr>
          <p:cNvPr id="1111" name="Google Shape;1111;p76"/>
          <p:cNvSpPr txBox="1">
            <a:spLocks noGrp="1"/>
          </p:cNvSpPr>
          <p:nvPr>
            <p:ph type="body" idx="1"/>
          </p:nvPr>
        </p:nvSpPr>
        <p:spPr>
          <a:xfrm>
            <a:off x="323529" y="332483"/>
            <a:ext cx="11573200" cy="724400"/>
          </a:xfrm>
          <a:prstGeom prst="rect">
            <a:avLst/>
          </a:prstGeom>
          <a:noFill/>
          <a:ln>
            <a:noFill/>
          </a:ln>
        </p:spPr>
        <p:txBody>
          <a:bodyPr spcFirstLastPara="1" wrap="square" lIns="68575" tIns="34275" rIns="68575" bIns="34275" anchor="ctr" anchorCtr="0">
            <a:noAutofit/>
          </a:bodyPr>
          <a:lstStyle>
            <a:lvl1pPr marL="609585" marR="0" lvl="0" indent="-304792" algn="ctr" rtl="0">
              <a:lnSpc>
                <a:spcPct val="90000"/>
              </a:lnSpc>
              <a:spcBef>
                <a:spcPts val="1067"/>
              </a:spcBef>
              <a:spcAft>
                <a:spcPts val="0"/>
              </a:spcAft>
              <a:buClr>
                <a:srgbClr val="262626"/>
              </a:buClr>
              <a:buSzPts val="4100"/>
              <a:buFont typeface="Arial"/>
              <a:buNone/>
              <a:defRPr sz="5467" b="0" i="0" u="none" strike="noStrike" cap="none">
                <a:solidFill>
                  <a:srgbClr val="262626"/>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8002780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Icon sets layout">
  <p:cSld name="1_Icon sets layout">
    <p:spTree>
      <p:nvGrpSpPr>
        <p:cNvPr id="1" name="Shape 1112"/>
        <p:cNvGrpSpPr/>
        <p:nvPr/>
      </p:nvGrpSpPr>
      <p:grpSpPr>
        <a:xfrm>
          <a:off x="0" y="0"/>
          <a:ext cx="0" cy="0"/>
          <a:chOff x="0" y="0"/>
          <a:chExt cx="0" cy="0"/>
        </a:xfrm>
      </p:grpSpPr>
      <p:sp>
        <p:nvSpPr>
          <p:cNvPr id="1113" name="Google Shape;1113;p77"/>
          <p:cNvSpPr txBox="1">
            <a:spLocks noGrp="1"/>
          </p:cNvSpPr>
          <p:nvPr>
            <p:ph type="body" idx="1"/>
          </p:nvPr>
        </p:nvSpPr>
        <p:spPr>
          <a:xfrm>
            <a:off x="323529" y="123479"/>
            <a:ext cx="11573200" cy="724400"/>
          </a:xfrm>
          <a:prstGeom prst="rect">
            <a:avLst/>
          </a:prstGeom>
          <a:noFill/>
          <a:ln>
            <a:noFill/>
          </a:ln>
        </p:spPr>
        <p:txBody>
          <a:bodyPr spcFirstLastPara="1" wrap="square" lIns="68575" tIns="34275" rIns="68575" bIns="34275" anchor="ctr" anchorCtr="0">
            <a:noAutofit/>
          </a:bodyPr>
          <a:lstStyle>
            <a:lvl1pPr marL="609585" marR="0" lvl="0" indent="-304792" algn="ctr" rtl="0">
              <a:lnSpc>
                <a:spcPct val="90000"/>
              </a:lnSpc>
              <a:spcBef>
                <a:spcPts val="1067"/>
              </a:spcBef>
              <a:spcAft>
                <a:spcPts val="0"/>
              </a:spcAft>
              <a:buClr>
                <a:srgbClr val="262626"/>
              </a:buClr>
              <a:buSzPts val="4100"/>
              <a:buFont typeface="Arial"/>
              <a:buNone/>
              <a:defRPr sz="5467" b="0" i="0" u="none" strike="noStrike" cap="none">
                <a:solidFill>
                  <a:srgbClr val="262626"/>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1114" name="Google Shape;1114;p77"/>
          <p:cNvSpPr/>
          <p:nvPr/>
        </p:nvSpPr>
        <p:spPr>
          <a:xfrm>
            <a:off x="354011" y="1131591"/>
            <a:ext cx="3560800" cy="5402800"/>
          </a:xfrm>
          <a:prstGeom prst="roundRect">
            <a:avLst>
              <a:gd name="adj" fmla="val 3968"/>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333">
              <a:solidFill>
                <a:schemeClr val="lt1"/>
              </a:solidFill>
              <a:latin typeface="Arial"/>
              <a:ea typeface="Arial"/>
              <a:cs typeface="Arial"/>
              <a:sym typeface="Arial"/>
            </a:endParaRPr>
          </a:p>
        </p:txBody>
      </p:sp>
      <p:sp>
        <p:nvSpPr>
          <p:cNvPr id="1115" name="Google Shape;1115;p77"/>
          <p:cNvSpPr/>
          <p:nvPr/>
        </p:nvSpPr>
        <p:spPr>
          <a:xfrm>
            <a:off x="531933" y="1347500"/>
            <a:ext cx="154000" cy="5015200"/>
          </a:xfrm>
          <a:prstGeom prst="roundRect">
            <a:avLst>
              <a:gd name="adj" fmla="val 50000"/>
            </a:avLst>
          </a:prstGeom>
          <a:solidFill>
            <a:schemeClr val="lt1">
              <a:alpha val="40780"/>
            </a:schemeClr>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333">
              <a:solidFill>
                <a:schemeClr val="lt1"/>
              </a:solidFill>
              <a:latin typeface="Arial"/>
              <a:ea typeface="Arial"/>
              <a:cs typeface="Arial"/>
              <a:sym typeface="Arial"/>
            </a:endParaRPr>
          </a:p>
        </p:txBody>
      </p:sp>
      <p:sp>
        <p:nvSpPr>
          <p:cNvPr id="1116" name="Google Shape;1116;p77"/>
          <p:cNvSpPr/>
          <p:nvPr/>
        </p:nvSpPr>
        <p:spPr>
          <a:xfrm rot="5400000">
            <a:off x="3057076" y="1276703"/>
            <a:ext cx="686000" cy="685200"/>
          </a:xfrm>
          <a:prstGeom prst="halfFrame">
            <a:avLst>
              <a:gd name="adj1" fmla="val 23728"/>
              <a:gd name="adj2" fmla="val 24642"/>
            </a:avLst>
          </a:prstGeom>
          <a:solidFill>
            <a:schemeClr val="lt1">
              <a:alpha val="22750"/>
            </a:schemeClr>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333">
              <a:solidFill>
                <a:srgbClr val="262626"/>
              </a:solidFill>
              <a:latin typeface="Arial"/>
              <a:ea typeface="Arial"/>
              <a:cs typeface="Arial"/>
              <a:sym typeface="Arial"/>
            </a:endParaRPr>
          </a:p>
        </p:txBody>
      </p:sp>
      <p:sp>
        <p:nvSpPr>
          <p:cNvPr id="1117" name="Google Shape;1117;p77"/>
          <p:cNvSpPr txBox="1"/>
          <p:nvPr/>
        </p:nvSpPr>
        <p:spPr>
          <a:xfrm>
            <a:off x="711704" y="1637303"/>
            <a:ext cx="2232400" cy="543826"/>
          </a:xfrm>
          <a:prstGeom prst="rect">
            <a:avLst/>
          </a:prstGeom>
          <a:noFill/>
          <a:ln>
            <a:noFill/>
          </a:ln>
        </p:spPr>
        <p:txBody>
          <a:bodyPr spcFirstLastPara="1" wrap="square" lIns="91433" tIns="45700" rIns="91433" bIns="45700" anchor="ctr" anchorCtr="0">
            <a:spAutoFit/>
          </a:bodyPr>
          <a:lstStyle/>
          <a:p>
            <a:pPr marL="0" marR="0" lvl="0" indent="0" algn="l" rtl="0">
              <a:spcBef>
                <a:spcPts val="0"/>
              </a:spcBef>
              <a:spcAft>
                <a:spcPts val="0"/>
              </a:spcAft>
              <a:buNone/>
            </a:pPr>
            <a:r>
              <a:rPr lang="en-GB" sz="1467" b="1">
                <a:solidFill>
                  <a:schemeClr val="lt1"/>
                </a:solidFill>
                <a:latin typeface="Arial"/>
                <a:ea typeface="Arial"/>
                <a:cs typeface="Arial"/>
                <a:sym typeface="Arial"/>
              </a:rPr>
              <a:t>You can Resize without losing quality</a:t>
            </a:r>
            <a:endParaRPr sz="1467" b="1">
              <a:solidFill>
                <a:schemeClr val="lt1"/>
              </a:solidFill>
              <a:latin typeface="Arial"/>
              <a:ea typeface="Arial"/>
              <a:cs typeface="Arial"/>
              <a:sym typeface="Arial"/>
            </a:endParaRPr>
          </a:p>
        </p:txBody>
      </p:sp>
      <p:sp>
        <p:nvSpPr>
          <p:cNvPr id="1118" name="Google Shape;1118;p77"/>
          <p:cNvSpPr txBox="1"/>
          <p:nvPr/>
        </p:nvSpPr>
        <p:spPr>
          <a:xfrm>
            <a:off x="711704" y="2127467"/>
            <a:ext cx="2232400" cy="769594"/>
          </a:xfrm>
          <a:prstGeom prst="rect">
            <a:avLst/>
          </a:prstGeom>
          <a:noFill/>
          <a:ln>
            <a:noFill/>
          </a:ln>
        </p:spPr>
        <p:txBody>
          <a:bodyPr spcFirstLastPara="1" wrap="square" lIns="91433" tIns="45700" rIns="91433" bIns="45700" anchor="ctr" anchorCtr="0">
            <a:spAutoFit/>
          </a:bodyPr>
          <a:lstStyle/>
          <a:p>
            <a:pPr marL="0" marR="0" lvl="0" indent="0" algn="l" rtl="0">
              <a:spcBef>
                <a:spcPts val="0"/>
              </a:spcBef>
              <a:spcAft>
                <a:spcPts val="0"/>
              </a:spcAft>
              <a:buNone/>
            </a:pPr>
            <a:r>
              <a:rPr lang="en-GB" sz="1467" b="1">
                <a:solidFill>
                  <a:schemeClr val="lt1"/>
                </a:solidFill>
                <a:latin typeface="Arial"/>
                <a:ea typeface="Arial"/>
                <a:cs typeface="Arial"/>
                <a:sym typeface="Arial"/>
              </a:rPr>
              <a:t>You can Change Fill Color &amp;</a:t>
            </a:r>
            <a:endParaRPr sz="1467"/>
          </a:p>
          <a:p>
            <a:pPr marL="0" marR="0" lvl="0" indent="0" algn="l" rtl="0">
              <a:spcBef>
                <a:spcPts val="0"/>
              </a:spcBef>
              <a:spcAft>
                <a:spcPts val="0"/>
              </a:spcAft>
              <a:buNone/>
            </a:pPr>
            <a:r>
              <a:rPr lang="en-GB" sz="1467" b="1">
                <a:solidFill>
                  <a:schemeClr val="lt1"/>
                </a:solidFill>
                <a:latin typeface="Arial"/>
                <a:ea typeface="Arial"/>
                <a:cs typeface="Arial"/>
                <a:sym typeface="Arial"/>
              </a:rPr>
              <a:t>Line Color</a:t>
            </a:r>
            <a:endParaRPr sz="1467" b="1">
              <a:solidFill>
                <a:schemeClr val="lt1"/>
              </a:solidFill>
              <a:latin typeface="Arial"/>
              <a:ea typeface="Arial"/>
              <a:cs typeface="Arial"/>
              <a:sym typeface="Arial"/>
            </a:endParaRPr>
          </a:p>
        </p:txBody>
      </p:sp>
      <p:sp>
        <p:nvSpPr>
          <p:cNvPr id="1119" name="Google Shape;1119;p77"/>
          <p:cNvSpPr txBox="1"/>
          <p:nvPr/>
        </p:nvSpPr>
        <p:spPr>
          <a:xfrm>
            <a:off x="721229" y="5808410"/>
            <a:ext cx="2232000" cy="318060"/>
          </a:xfrm>
          <a:prstGeom prst="rect">
            <a:avLst/>
          </a:prstGeom>
          <a:noFill/>
          <a:ln>
            <a:noFill/>
          </a:ln>
        </p:spPr>
        <p:txBody>
          <a:bodyPr spcFirstLastPara="1" wrap="square" lIns="91433" tIns="45700" rIns="91433" bIns="45700" anchor="ctr" anchorCtr="0">
            <a:spAutoFit/>
          </a:bodyPr>
          <a:lstStyle/>
          <a:p>
            <a:pPr marL="0" marR="0" lvl="0" indent="0" algn="l" rtl="0">
              <a:spcBef>
                <a:spcPts val="0"/>
              </a:spcBef>
              <a:spcAft>
                <a:spcPts val="0"/>
              </a:spcAft>
              <a:buNone/>
            </a:pPr>
            <a:r>
              <a:rPr lang="en-GB" sz="1467">
                <a:solidFill>
                  <a:schemeClr val="lt1"/>
                </a:solidFill>
                <a:latin typeface="Arial"/>
                <a:ea typeface="Arial"/>
                <a:cs typeface="Arial"/>
                <a:sym typeface="Arial"/>
              </a:rPr>
              <a:t>www.allppt.com</a:t>
            </a:r>
            <a:endParaRPr sz="1467">
              <a:solidFill>
                <a:schemeClr val="lt1"/>
              </a:solidFill>
              <a:latin typeface="Arial"/>
              <a:ea typeface="Arial"/>
              <a:cs typeface="Arial"/>
              <a:sym typeface="Arial"/>
            </a:endParaRPr>
          </a:p>
        </p:txBody>
      </p:sp>
      <p:sp>
        <p:nvSpPr>
          <p:cNvPr id="1120" name="Google Shape;1120;p77"/>
          <p:cNvSpPr txBox="1"/>
          <p:nvPr/>
        </p:nvSpPr>
        <p:spPr>
          <a:xfrm>
            <a:off x="721229" y="4450447"/>
            <a:ext cx="2717600" cy="1384954"/>
          </a:xfrm>
          <a:prstGeom prst="rect">
            <a:avLst/>
          </a:prstGeom>
          <a:noFill/>
          <a:ln>
            <a:noFill/>
          </a:ln>
        </p:spPr>
        <p:txBody>
          <a:bodyPr spcFirstLastPara="1" wrap="square" lIns="91433" tIns="45700" rIns="91433" bIns="45700" anchor="ctr" anchorCtr="0">
            <a:spAutoFit/>
          </a:bodyPr>
          <a:lstStyle/>
          <a:p>
            <a:pPr marL="0" marR="0" lvl="0" indent="0" algn="l" rtl="0">
              <a:spcBef>
                <a:spcPts val="0"/>
              </a:spcBef>
              <a:spcAft>
                <a:spcPts val="0"/>
              </a:spcAft>
              <a:buNone/>
            </a:pPr>
            <a:r>
              <a:rPr lang="en-GB" sz="2800" b="1">
                <a:solidFill>
                  <a:schemeClr val="lt1"/>
                </a:solidFill>
                <a:latin typeface="Arial"/>
                <a:ea typeface="Arial"/>
                <a:cs typeface="Arial"/>
                <a:sym typeface="Arial"/>
              </a:rPr>
              <a:t>FREE </a:t>
            </a:r>
            <a:endParaRPr sz="1467"/>
          </a:p>
          <a:p>
            <a:pPr marL="0" marR="0" lvl="0" indent="0" algn="l" rtl="0">
              <a:spcBef>
                <a:spcPts val="0"/>
              </a:spcBef>
              <a:spcAft>
                <a:spcPts val="0"/>
              </a:spcAft>
              <a:buNone/>
            </a:pPr>
            <a:r>
              <a:rPr lang="en-GB" sz="2800" b="1">
                <a:solidFill>
                  <a:schemeClr val="lt1"/>
                </a:solidFill>
                <a:latin typeface="Arial"/>
                <a:ea typeface="Arial"/>
                <a:cs typeface="Arial"/>
                <a:sym typeface="Arial"/>
              </a:rPr>
              <a:t>PPT TEMPLATES</a:t>
            </a:r>
            <a:endParaRPr sz="1467"/>
          </a:p>
        </p:txBody>
      </p:sp>
    </p:spTree>
    <p:extLst>
      <p:ext uri="{BB962C8B-B14F-4D97-AF65-F5344CB8AC3E}">
        <p14:creationId xmlns:p14="http://schemas.microsoft.com/office/powerpoint/2010/main" val="3597729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838F32-E7E4-8E45-9A54-CB7CD8BD8BC9}"/>
              </a:ext>
            </a:extLst>
          </p:cNvPr>
          <p:cNvPicPr>
            <a:picLocks noChangeAspect="1"/>
          </p:cNvPicPr>
          <p:nvPr userDrawn="1"/>
        </p:nvPicPr>
        <p:blipFill rotWithShape="1">
          <a:blip r:embed="rId2" cstate="screen">
            <a:alphaModFix amt="43000"/>
            <a:extLst>
              <a:ext uri="{28A0092B-C50C-407E-A947-70E740481C1C}">
                <a14:useLocalDpi xmlns:a14="http://schemas.microsoft.com/office/drawing/2010/main"/>
              </a:ext>
            </a:extLst>
          </a:blip>
          <a:srcRect/>
          <a:stretch/>
        </p:blipFill>
        <p:spPr>
          <a:xfrm>
            <a:off x="262648" y="0"/>
            <a:ext cx="12263378" cy="6858000"/>
          </a:xfrm>
          <a:prstGeom prst="rect">
            <a:avLst/>
          </a:prstGeom>
          <a:solidFill>
            <a:srgbClr val="E0EBF7"/>
          </a:solidFill>
        </p:spPr>
      </p:pic>
      <p:pic>
        <p:nvPicPr>
          <p:cNvPr id="17" name="Picture 16" descr="A picture containing food, light&#10;&#10;Description automatically generated">
            <a:extLst>
              <a:ext uri="{FF2B5EF4-FFF2-40B4-BE49-F238E27FC236}">
                <a16:creationId xmlns:a16="http://schemas.microsoft.com/office/drawing/2014/main" id="{21872B8C-0685-E049-8221-28E0E1CDBAE5}"/>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262648" y="0"/>
            <a:ext cx="12248148" cy="6858000"/>
          </a:xfrm>
          <a:prstGeom prst="rect">
            <a:avLst/>
          </a:prstGeom>
        </p:spPr>
      </p:pic>
      <p:sp>
        <p:nvSpPr>
          <p:cNvPr id="4" name="Date Placeholder 3">
            <a:extLst>
              <a:ext uri="{FF2B5EF4-FFF2-40B4-BE49-F238E27FC236}">
                <a16:creationId xmlns:a16="http://schemas.microsoft.com/office/drawing/2014/main" id="{1D34958B-8CEE-F242-B0BE-E22921F79C83}"/>
              </a:ext>
            </a:extLst>
          </p:cNvPr>
          <p:cNvSpPr>
            <a:spLocks noGrp="1"/>
          </p:cNvSpPr>
          <p:nvPr>
            <p:ph type="dt" sz="half" idx="10"/>
          </p:nvPr>
        </p:nvSpPr>
        <p:spPr/>
        <p:txBody>
          <a:bodyPr/>
          <a:lstStyle/>
          <a:p>
            <a:fld id="{3FE751E1-3986-DD4D-8303-5EF594B671BD}" type="datetimeFigureOut">
              <a:rPr lang="en-US" smtClean="0"/>
              <a:t>3/13/2024</a:t>
            </a:fld>
            <a:endParaRPr lang="en-US"/>
          </a:p>
        </p:txBody>
      </p:sp>
      <p:sp>
        <p:nvSpPr>
          <p:cNvPr id="6" name="Slide Number Placeholder 5">
            <a:extLst>
              <a:ext uri="{FF2B5EF4-FFF2-40B4-BE49-F238E27FC236}">
                <a16:creationId xmlns:a16="http://schemas.microsoft.com/office/drawing/2014/main" id="{21D474D7-C97E-8543-988D-AA4D6DF1129C}"/>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2" name="Title 1">
            <a:extLst>
              <a:ext uri="{FF2B5EF4-FFF2-40B4-BE49-F238E27FC236}">
                <a16:creationId xmlns:a16="http://schemas.microsoft.com/office/drawing/2014/main" id="{38604577-4C13-6842-B8BC-60572500474C}"/>
              </a:ext>
            </a:extLst>
          </p:cNvPr>
          <p:cNvSpPr>
            <a:spLocks noGrp="1"/>
          </p:cNvSpPr>
          <p:nvPr>
            <p:ph type="title"/>
          </p:nvPr>
        </p:nvSpPr>
        <p:spPr>
          <a:xfrm>
            <a:off x="831850" y="2322548"/>
            <a:ext cx="10515600" cy="1508379"/>
          </a:xfrm>
        </p:spPr>
        <p:txBody>
          <a:bodyPr anchor="b"/>
          <a:lstStyle>
            <a:lvl1pPr>
              <a:defRPr sz="6000">
                <a:solidFill>
                  <a:srgbClr val="231F20"/>
                </a:solidFill>
              </a:defRPr>
            </a:lvl1pPr>
          </a:lstStyle>
          <a:p>
            <a:r>
              <a:rPr lang="en-US"/>
              <a:t>Click to edit Master title style</a:t>
            </a:r>
          </a:p>
        </p:txBody>
      </p:sp>
      <p:sp>
        <p:nvSpPr>
          <p:cNvPr id="3" name="Text Placeholder 2">
            <a:extLst>
              <a:ext uri="{FF2B5EF4-FFF2-40B4-BE49-F238E27FC236}">
                <a16:creationId xmlns:a16="http://schemas.microsoft.com/office/drawing/2014/main" id="{2667AFDE-4CD8-434C-9350-DABF91012919}"/>
              </a:ext>
            </a:extLst>
          </p:cNvPr>
          <p:cNvSpPr>
            <a:spLocks noGrp="1"/>
          </p:cNvSpPr>
          <p:nvPr>
            <p:ph type="body" idx="1"/>
          </p:nvPr>
        </p:nvSpPr>
        <p:spPr>
          <a:xfrm>
            <a:off x="831850" y="3964933"/>
            <a:ext cx="10515600" cy="793221"/>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2B8E758-41CD-BD42-9B38-9E58D9E109A8}"/>
              </a:ext>
            </a:extLst>
          </p:cNvPr>
          <p:cNvSpPr txBox="1"/>
          <p:nvPr userDrawn="1"/>
        </p:nvSpPr>
        <p:spPr>
          <a:xfrm>
            <a:off x="18796000" y="-4673600"/>
            <a:ext cx="237566" cy="369332"/>
          </a:xfrm>
          <a:prstGeom prst="rect">
            <a:avLst/>
          </a:prstGeom>
          <a:noFill/>
        </p:spPr>
        <p:txBody>
          <a:bodyPr wrap="none" rtlCol="0">
            <a:spAutoFit/>
          </a:bodyPr>
          <a:lstStyle/>
          <a:p>
            <a:r>
              <a:rPr lang="en-US"/>
              <a:t> </a:t>
            </a:r>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1987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36"/>
        <p:cNvGrpSpPr/>
        <p:nvPr/>
      </p:nvGrpSpPr>
      <p:grpSpPr>
        <a:xfrm>
          <a:off x="0" y="0"/>
          <a:ext cx="0" cy="0"/>
          <a:chOff x="0" y="0"/>
          <a:chExt cx="0" cy="0"/>
        </a:xfrm>
      </p:grpSpPr>
      <p:sp>
        <p:nvSpPr>
          <p:cNvPr id="537" name="Google Shape;537;p29"/>
          <p:cNvSpPr/>
          <p:nvPr/>
        </p:nvSpPr>
        <p:spPr>
          <a:xfrm rot="900035">
            <a:off x="146556" y="1010199"/>
            <a:ext cx="479715" cy="47964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8" name="Google Shape;538;p29"/>
          <p:cNvSpPr/>
          <p:nvPr/>
        </p:nvSpPr>
        <p:spPr>
          <a:xfrm rot="899951">
            <a:off x="525842" y="431114"/>
            <a:ext cx="218428" cy="218373"/>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9" name="Google Shape;539;p29"/>
          <p:cNvSpPr/>
          <p:nvPr/>
        </p:nvSpPr>
        <p:spPr>
          <a:xfrm rot="899990">
            <a:off x="11357335" y="284703"/>
            <a:ext cx="587365" cy="587275"/>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0" name="Google Shape;540;p29"/>
          <p:cNvSpPr/>
          <p:nvPr/>
        </p:nvSpPr>
        <p:spPr>
          <a:xfrm rot="899951">
            <a:off x="11466942" y="4735647"/>
            <a:ext cx="218428" cy="218373"/>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1" name="Google Shape;541;p29"/>
          <p:cNvSpPr/>
          <p:nvPr/>
        </p:nvSpPr>
        <p:spPr>
          <a:xfrm rot="899951">
            <a:off x="11616675" y="5152680"/>
            <a:ext cx="218428" cy="218373"/>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2" name="Google Shape;542;p29"/>
          <p:cNvSpPr/>
          <p:nvPr/>
        </p:nvSpPr>
        <p:spPr>
          <a:xfrm>
            <a:off x="-127499" y="4257113"/>
            <a:ext cx="414469" cy="414384"/>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3" name="Google Shape;543;p29"/>
          <p:cNvSpPr txBox="1">
            <a:spLocks noGrp="1"/>
          </p:cNvSpPr>
          <p:nvPr>
            <p:ph type="title"/>
          </p:nvPr>
        </p:nvSpPr>
        <p:spPr>
          <a:xfrm>
            <a:off x="960000" y="2323700"/>
            <a:ext cx="31152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l">
              <a:lnSpc>
                <a:spcPct val="100000"/>
              </a:lnSpc>
              <a:spcBef>
                <a:spcPts val="0"/>
              </a:spcBef>
              <a:spcAft>
                <a:spcPts val="0"/>
              </a:spcAft>
              <a:buSzPts val="2500"/>
              <a:buNone/>
              <a:defRPr sz="3333"/>
            </a:lvl2pPr>
            <a:lvl3pPr lvl="2" algn="l">
              <a:lnSpc>
                <a:spcPct val="100000"/>
              </a:lnSpc>
              <a:spcBef>
                <a:spcPts val="0"/>
              </a:spcBef>
              <a:spcAft>
                <a:spcPts val="0"/>
              </a:spcAft>
              <a:buSzPts val="2500"/>
              <a:buNone/>
              <a:defRPr sz="3333"/>
            </a:lvl3pPr>
            <a:lvl4pPr lvl="3" algn="l">
              <a:lnSpc>
                <a:spcPct val="100000"/>
              </a:lnSpc>
              <a:spcBef>
                <a:spcPts val="0"/>
              </a:spcBef>
              <a:spcAft>
                <a:spcPts val="0"/>
              </a:spcAft>
              <a:buSzPts val="2500"/>
              <a:buNone/>
              <a:defRPr sz="3333"/>
            </a:lvl4pPr>
            <a:lvl5pPr lvl="4" algn="l">
              <a:lnSpc>
                <a:spcPct val="100000"/>
              </a:lnSpc>
              <a:spcBef>
                <a:spcPts val="0"/>
              </a:spcBef>
              <a:spcAft>
                <a:spcPts val="0"/>
              </a:spcAft>
              <a:buSzPts val="2500"/>
              <a:buNone/>
              <a:defRPr sz="3333"/>
            </a:lvl5pPr>
            <a:lvl6pPr lvl="5" algn="l">
              <a:lnSpc>
                <a:spcPct val="100000"/>
              </a:lnSpc>
              <a:spcBef>
                <a:spcPts val="0"/>
              </a:spcBef>
              <a:spcAft>
                <a:spcPts val="0"/>
              </a:spcAft>
              <a:buSzPts val="2500"/>
              <a:buNone/>
              <a:defRPr sz="3333"/>
            </a:lvl6pPr>
            <a:lvl7pPr lvl="6" algn="l">
              <a:lnSpc>
                <a:spcPct val="100000"/>
              </a:lnSpc>
              <a:spcBef>
                <a:spcPts val="0"/>
              </a:spcBef>
              <a:spcAft>
                <a:spcPts val="0"/>
              </a:spcAft>
              <a:buSzPts val="2500"/>
              <a:buNone/>
              <a:defRPr sz="3333"/>
            </a:lvl7pPr>
            <a:lvl8pPr lvl="7" algn="l">
              <a:lnSpc>
                <a:spcPct val="100000"/>
              </a:lnSpc>
              <a:spcBef>
                <a:spcPts val="0"/>
              </a:spcBef>
              <a:spcAft>
                <a:spcPts val="0"/>
              </a:spcAft>
              <a:buSzPts val="2500"/>
              <a:buNone/>
              <a:defRPr sz="3333"/>
            </a:lvl8pPr>
            <a:lvl9pPr lvl="8" algn="l">
              <a:lnSpc>
                <a:spcPct val="100000"/>
              </a:lnSpc>
              <a:spcBef>
                <a:spcPts val="0"/>
              </a:spcBef>
              <a:spcAft>
                <a:spcPts val="0"/>
              </a:spcAft>
              <a:buSzPts val="2500"/>
              <a:buNone/>
              <a:defRPr sz="3333"/>
            </a:lvl9pPr>
          </a:lstStyle>
          <a:p>
            <a:endParaRPr/>
          </a:p>
        </p:txBody>
      </p:sp>
      <p:sp>
        <p:nvSpPr>
          <p:cNvPr id="544" name="Google Shape;544;p29"/>
          <p:cNvSpPr txBox="1">
            <a:spLocks noGrp="1"/>
          </p:cNvSpPr>
          <p:nvPr>
            <p:ph type="title" idx="2"/>
          </p:nvPr>
        </p:nvSpPr>
        <p:spPr>
          <a:xfrm>
            <a:off x="2044200" y="1681584"/>
            <a:ext cx="946800" cy="4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b="1">
                <a:solidFill>
                  <a:schemeClr val="lt2"/>
                </a:solidFill>
                <a:latin typeface="Poppins"/>
                <a:ea typeface="Poppins"/>
                <a:cs typeface="Poppins"/>
                <a:sym typeface="Poppins"/>
              </a:defRPr>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545" name="Google Shape;545;p29"/>
          <p:cNvSpPr txBox="1">
            <a:spLocks noGrp="1"/>
          </p:cNvSpPr>
          <p:nvPr>
            <p:ph type="subTitle" idx="1"/>
          </p:nvPr>
        </p:nvSpPr>
        <p:spPr>
          <a:xfrm>
            <a:off x="960000" y="3027300"/>
            <a:ext cx="3115200" cy="57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546" name="Google Shape;546;p29"/>
          <p:cNvSpPr txBox="1">
            <a:spLocks noGrp="1"/>
          </p:cNvSpPr>
          <p:nvPr>
            <p:ph type="title" idx="3"/>
          </p:nvPr>
        </p:nvSpPr>
        <p:spPr>
          <a:xfrm>
            <a:off x="4538400" y="2323700"/>
            <a:ext cx="31152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l">
              <a:lnSpc>
                <a:spcPct val="100000"/>
              </a:lnSpc>
              <a:spcBef>
                <a:spcPts val="0"/>
              </a:spcBef>
              <a:spcAft>
                <a:spcPts val="0"/>
              </a:spcAft>
              <a:buSzPts val="2500"/>
              <a:buNone/>
              <a:defRPr sz="3333"/>
            </a:lvl2pPr>
            <a:lvl3pPr lvl="2" algn="l">
              <a:lnSpc>
                <a:spcPct val="100000"/>
              </a:lnSpc>
              <a:spcBef>
                <a:spcPts val="0"/>
              </a:spcBef>
              <a:spcAft>
                <a:spcPts val="0"/>
              </a:spcAft>
              <a:buSzPts val="2500"/>
              <a:buNone/>
              <a:defRPr sz="3333"/>
            </a:lvl3pPr>
            <a:lvl4pPr lvl="3" algn="l">
              <a:lnSpc>
                <a:spcPct val="100000"/>
              </a:lnSpc>
              <a:spcBef>
                <a:spcPts val="0"/>
              </a:spcBef>
              <a:spcAft>
                <a:spcPts val="0"/>
              </a:spcAft>
              <a:buSzPts val="2500"/>
              <a:buNone/>
              <a:defRPr sz="3333"/>
            </a:lvl4pPr>
            <a:lvl5pPr lvl="4" algn="l">
              <a:lnSpc>
                <a:spcPct val="100000"/>
              </a:lnSpc>
              <a:spcBef>
                <a:spcPts val="0"/>
              </a:spcBef>
              <a:spcAft>
                <a:spcPts val="0"/>
              </a:spcAft>
              <a:buSzPts val="2500"/>
              <a:buNone/>
              <a:defRPr sz="3333"/>
            </a:lvl5pPr>
            <a:lvl6pPr lvl="5" algn="l">
              <a:lnSpc>
                <a:spcPct val="100000"/>
              </a:lnSpc>
              <a:spcBef>
                <a:spcPts val="0"/>
              </a:spcBef>
              <a:spcAft>
                <a:spcPts val="0"/>
              </a:spcAft>
              <a:buSzPts val="2500"/>
              <a:buNone/>
              <a:defRPr sz="3333"/>
            </a:lvl6pPr>
            <a:lvl7pPr lvl="6" algn="l">
              <a:lnSpc>
                <a:spcPct val="100000"/>
              </a:lnSpc>
              <a:spcBef>
                <a:spcPts val="0"/>
              </a:spcBef>
              <a:spcAft>
                <a:spcPts val="0"/>
              </a:spcAft>
              <a:buSzPts val="2500"/>
              <a:buNone/>
              <a:defRPr sz="3333"/>
            </a:lvl7pPr>
            <a:lvl8pPr lvl="7" algn="l">
              <a:lnSpc>
                <a:spcPct val="100000"/>
              </a:lnSpc>
              <a:spcBef>
                <a:spcPts val="0"/>
              </a:spcBef>
              <a:spcAft>
                <a:spcPts val="0"/>
              </a:spcAft>
              <a:buSzPts val="2500"/>
              <a:buNone/>
              <a:defRPr sz="3333"/>
            </a:lvl8pPr>
            <a:lvl9pPr lvl="8" algn="l">
              <a:lnSpc>
                <a:spcPct val="100000"/>
              </a:lnSpc>
              <a:spcBef>
                <a:spcPts val="0"/>
              </a:spcBef>
              <a:spcAft>
                <a:spcPts val="0"/>
              </a:spcAft>
              <a:buSzPts val="2500"/>
              <a:buNone/>
              <a:defRPr sz="3333"/>
            </a:lvl9pPr>
          </a:lstStyle>
          <a:p>
            <a:endParaRPr/>
          </a:p>
        </p:txBody>
      </p:sp>
      <p:sp>
        <p:nvSpPr>
          <p:cNvPr id="547" name="Google Shape;547;p29"/>
          <p:cNvSpPr txBox="1">
            <a:spLocks noGrp="1"/>
          </p:cNvSpPr>
          <p:nvPr>
            <p:ph type="title" idx="4"/>
          </p:nvPr>
        </p:nvSpPr>
        <p:spPr>
          <a:xfrm>
            <a:off x="5622600" y="1681584"/>
            <a:ext cx="946800" cy="4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b="1">
                <a:solidFill>
                  <a:schemeClr val="lt2"/>
                </a:solidFill>
                <a:latin typeface="Poppins"/>
                <a:ea typeface="Poppins"/>
                <a:cs typeface="Poppins"/>
                <a:sym typeface="Poppins"/>
              </a:defRPr>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548" name="Google Shape;548;p29"/>
          <p:cNvSpPr txBox="1">
            <a:spLocks noGrp="1"/>
          </p:cNvSpPr>
          <p:nvPr>
            <p:ph type="subTitle" idx="5"/>
          </p:nvPr>
        </p:nvSpPr>
        <p:spPr>
          <a:xfrm>
            <a:off x="4538400" y="3027300"/>
            <a:ext cx="3115200" cy="57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549" name="Google Shape;549;p29"/>
          <p:cNvSpPr txBox="1">
            <a:spLocks noGrp="1"/>
          </p:cNvSpPr>
          <p:nvPr>
            <p:ph type="title" idx="6"/>
          </p:nvPr>
        </p:nvSpPr>
        <p:spPr>
          <a:xfrm>
            <a:off x="8116800" y="2323700"/>
            <a:ext cx="31152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l">
              <a:lnSpc>
                <a:spcPct val="100000"/>
              </a:lnSpc>
              <a:spcBef>
                <a:spcPts val="0"/>
              </a:spcBef>
              <a:spcAft>
                <a:spcPts val="0"/>
              </a:spcAft>
              <a:buSzPts val="2500"/>
              <a:buNone/>
              <a:defRPr sz="3333"/>
            </a:lvl2pPr>
            <a:lvl3pPr lvl="2" algn="l">
              <a:lnSpc>
                <a:spcPct val="100000"/>
              </a:lnSpc>
              <a:spcBef>
                <a:spcPts val="0"/>
              </a:spcBef>
              <a:spcAft>
                <a:spcPts val="0"/>
              </a:spcAft>
              <a:buSzPts val="2500"/>
              <a:buNone/>
              <a:defRPr sz="3333"/>
            </a:lvl3pPr>
            <a:lvl4pPr lvl="3" algn="l">
              <a:lnSpc>
                <a:spcPct val="100000"/>
              </a:lnSpc>
              <a:spcBef>
                <a:spcPts val="0"/>
              </a:spcBef>
              <a:spcAft>
                <a:spcPts val="0"/>
              </a:spcAft>
              <a:buSzPts val="2500"/>
              <a:buNone/>
              <a:defRPr sz="3333"/>
            </a:lvl4pPr>
            <a:lvl5pPr lvl="4" algn="l">
              <a:lnSpc>
                <a:spcPct val="100000"/>
              </a:lnSpc>
              <a:spcBef>
                <a:spcPts val="0"/>
              </a:spcBef>
              <a:spcAft>
                <a:spcPts val="0"/>
              </a:spcAft>
              <a:buSzPts val="2500"/>
              <a:buNone/>
              <a:defRPr sz="3333"/>
            </a:lvl5pPr>
            <a:lvl6pPr lvl="5" algn="l">
              <a:lnSpc>
                <a:spcPct val="100000"/>
              </a:lnSpc>
              <a:spcBef>
                <a:spcPts val="0"/>
              </a:spcBef>
              <a:spcAft>
                <a:spcPts val="0"/>
              </a:spcAft>
              <a:buSzPts val="2500"/>
              <a:buNone/>
              <a:defRPr sz="3333"/>
            </a:lvl6pPr>
            <a:lvl7pPr lvl="6" algn="l">
              <a:lnSpc>
                <a:spcPct val="100000"/>
              </a:lnSpc>
              <a:spcBef>
                <a:spcPts val="0"/>
              </a:spcBef>
              <a:spcAft>
                <a:spcPts val="0"/>
              </a:spcAft>
              <a:buSzPts val="2500"/>
              <a:buNone/>
              <a:defRPr sz="3333"/>
            </a:lvl7pPr>
            <a:lvl8pPr lvl="7" algn="l">
              <a:lnSpc>
                <a:spcPct val="100000"/>
              </a:lnSpc>
              <a:spcBef>
                <a:spcPts val="0"/>
              </a:spcBef>
              <a:spcAft>
                <a:spcPts val="0"/>
              </a:spcAft>
              <a:buSzPts val="2500"/>
              <a:buNone/>
              <a:defRPr sz="3333"/>
            </a:lvl8pPr>
            <a:lvl9pPr lvl="8" algn="l">
              <a:lnSpc>
                <a:spcPct val="100000"/>
              </a:lnSpc>
              <a:spcBef>
                <a:spcPts val="0"/>
              </a:spcBef>
              <a:spcAft>
                <a:spcPts val="0"/>
              </a:spcAft>
              <a:buSzPts val="2500"/>
              <a:buNone/>
              <a:defRPr sz="3333"/>
            </a:lvl9pPr>
          </a:lstStyle>
          <a:p>
            <a:endParaRPr/>
          </a:p>
        </p:txBody>
      </p:sp>
      <p:sp>
        <p:nvSpPr>
          <p:cNvPr id="550" name="Google Shape;550;p29"/>
          <p:cNvSpPr txBox="1">
            <a:spLocks noGrp="1"/>
          </p:cNvSpPr>
          <p:nvPr>
            <p:ph type="title" idx="7"/>
          </p:nvPr>
        </p:nvSpPr>
        <p:spPr>
          <a:xfrm>
            <a:off x="9201000" y="1681584"/>
            <a:ext cx="946800" cy="4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b="1">
                <a:solidFill>
                  <a:schemeClr val="lt2"/>
                </a:solidFill>
                <a:latin typeface="Poppins"/>
                <a:ea typeface="Poppins"/>
                <a:cs typeface="Poppins"/>
                <a:sym typeface="Poppins"/>
              </a:defRPr>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551" name="Google Shape;551;p29"/>
          <p:cNvSpPr txBox="1">
            <a:spLocks noGrp="1"/>
          </p:cNvSpPr>
          <p:nvPr>
            <p:ph type="subTitle" idx="8"/>
          </p:nvPr>
        </p:nvSpPr>
        <p:spPr>
          <a:xfrm>
            <a:off x="8116800" y="3027300"/>
            <a:ext cx="3115200" cy="57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552" name="Google Shape;552;p29"/>
          <p:cNvSpPr txBox="1">
            <a:spLocks noGrp="1"/>
          </p:cNvSpPr>
          <p:nvPr>
            <p:ph type="title" idx="9"/>
          </p:nvPr>
        </p:nvSpPr>
        <p:spPr>
          <a:xfrm>
            <a:off x="960000" y="4859567"/>
            <a:ext cx="31152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l">
              <a:lnSpc>
                <a:spcPct val="100000"/>
              </a:lnSpc>
              <a:spcBef>
                <a:spcPts val="0"/>
              </a:spcBef>
              <a:spcAft>
                <a:spcPts val="0"/>
              </a:spcAft>
              <a:buSzPts val="2500"/>
              <a:buNone/>
              <a:defRPr sz="3333"/>
            </a:lvl2pPr>
            <a:lvl3pPr lvl="2" algn="l">
              <a:lnSpc>
                <a:spcPct val="100000"/>
              </a:lnSpc>
              <a:spcBef>
                <a:spcPts val="0"/>
              </a:spcBef>
              <a:spcAft>
                <a:spcPts val="0"/>
              </a:spcAft>
              <a:buSzPts val="2500"/>
              <a:buNone/>
              <a:defRPr sz="3333"/>
            </a:lvl3pPr>
            <a:lvl4pPr lvl="3" algn="l">
              <a:lnSpc>
                <a:spcPct val="100000"/>
              </a:lnSpc>
              <a:spcBef>
                <a:spcPts val="0"/>
              </a:spcBef>
              <a:spcAft>
                <a:spcPts val="0"/>
              </a:spcAft>
              <a:buSzPts val="2500"/>
              <a:buNone/>
              <a:defRPr sz="3333"/>
            </a:lvl4pPr>
            <a:lvl5pPr lvl="4" algn="l">
              <a:lnSpc>
                <a:spcPct val="100000"/>
              </a:lnSpc>
              <a:spcBef>
                <a:spcPts val="0"/>
              </a:spcBef>
              <a:spcAft>
                <a:spcPts val="0"/>
              </a:spcAft>
              <a:buSzPts val="2500"/>
              <a:buNone/>
              <a:defRPr sz="3333"/>
            </a:lvl5pPr>
            <a:lvl6pPr lvl="5" algn="l">
              <a:lnSpc>
                <a:spcPct val="100000"/>
              </a:lnSpc>
              <a:spcBef>
                <a:spcPts val="0"/>
              </a:spcBef>
              <a:spcAft>
                <a:spcPts val="0"/>
              </a:spcAft>
              <a:buSzPts val="2500"/>
              <a:buNone/>
              <a:defRPr sz="3333"/>
            </a:lvl6pPr>
            <a:lvl7pPr lvl="6" algn="l">
              <a:lnSpc>
                <a:spcPct val="100000"/>
              </a:lnSpc>
              <a:spcBef>
                <a:spcPts val="0"/>
              </a:spcBef>
              <a:spcAft>
                <a:spcPts val="0"/>
              </a:spcAft>
              <a:buSzPts val="2500"/>
              <a:buNone/>
              <a:defRPr sz="3333"/>
            </a:lvl7pPr>
            <a:lvl8pPr lvl="7" algn="l">
              <a:lnSpc>
                <a:spcPct val="100000"/>
              </a:lnSpc>
              <a:spcBef>
                <a:spcPts val="0"/>
              </a:spcBef>
              <a:spcAft>
                <a:spcPts val="0"/>
              </a:spcAft>
              <a:buSzPts val="2500"/>
              <a:buNone/>
              <a:defRPr sz="3333"/>
            </a:lvl8pPr>
            <a:lvl9pPr lvl="8" algn="l">
              <a:lnSpc>
                <a:spcPct val="100000"/>
              </a:lnSpc>
              <a:spcBef>
                <a:spcPts val="0"/>
              </a:spcBef>
              <a:spcAft>
                <a:spcPts val="0"/>
              </a:spcAft>
              <a:buSzPts val="2500"/>
              <a:buNone/>
              <a:defRPr sz="3333"/>
            </a:lvl9pPr>
          </a:lstStyle>
          <a:p>
            <a:endParaRPr/>
          </a:p>
        </p:txBody>
      </p:sp>
      <p:sp>
        <p:nvSpPr>
          <p:cNvPr id="553" name="Google Shape;553;p29"/>
          <p:cNvSpPr txBox="1">
            <a:spLocks noGrp="1"/>
          </p:cNvSpPr>
          <p:nvPr>
            <p:ph type="title" idx="13"/>
          </p:nvPr>
        </p:nvSpPr>
        <p:spPr>
          <a:xfrm>
            <a:off x="2044200" y="4217484"/>
            <a:ext cx="946800" cy="4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4000" b="1">
                <a:solidFill>
                  <a:schemeClr val="lt2"/>
                </a:solidFill>
                <a:latin typeface="Poppins"/>
                <a:ea typeface="Poppins"/>
                <a:cs typeface="Poppins"/>
                <a:sym typeface="Poppins"/>
              </a:defRPr>
            </a:lvl1pPr>
            <a:lvl2pPr lvl="1" algn="l">
              <a:lnSpc>
                <a:spcPct val="100000"/>
              </a:lnSpc>
              <a:spcBef>
                <a:spcPts val="0"/>
              </a:spcBef>
              <a:spcAft>
                <a:spcPts val="0"/>
              </a:spcAft>
              <a:buSzPts val="2500"/>
              <a:buNone/>
              <a:defRPr sz="3333"/>
            </a:lvl2pPr>
            <a:lvl3pPr lvl="2" algn="l">
              <a:lnSpc>
                <a:spcPct val="100000"/>
              </a:lnSpc>
              <a:spcBef>
                <a:spcPts val="0"/>
              </a:spcBef>
              <a:spcAft>
                <a:spcPts val="0"/>
              </a:spcAft>
              <a:buSzPts val="2500"/>
              <a:buNone/>
              <a:defRPr sz="3333"/>
            </a:lvl3pPr>
            <a:lvl4pPr lvl="3" algn="l">
              <a:lnSpc>
                <a:spcPct val="100000"/>
              </a:lnSpc>
              <a:spcBef>
                <a:spcPts val="0"/>
              </a:spcBef>
              <a:spcAft>
                <a:spcPts val="0"/>
              </a:spcAft>
              <a:buSzPts val="2500"/>
              <a:buNone/>
              <a:defRPr sz="3333"/>
            </a:lvl4pPr>
            <a:lvl5pPr lvl="4" algn="l">
              <a:lnSpc>
                <a:spcPct val="100000"/>
              </a:lnSpc>
              <a:spcBef>
                <a:spcPts val="0"/>
              </a:spcBef>
              <a:spcAft>
                <a:spcPts val="0"/>
              </a:spcAft>
              <a:buSzPts val="2500"/>
              <a:buNone/>
              <a:defRPr sz="3333"/>
            </a:lvl5pPr>
            <a:lvl6pPr lvl="5" algn="l">
              <a:lnSpc>
                <a:spcPct val="100000"/>
              </a:lnSpc>
              <a:spcBef>
                <a:spcPts val="0"/>
              </a:spcBef>
              <a:spcAft>
                <a:spcPts val="0"/>
              </a:spcAft>
              <a:buSzPts val="2500"/>
              <a:buNone/>
              <a:defRPr sz="3333"/>
            </a:lvl6pPr>
            <a:lvl7pPr lvl="6" algn="l">
              <a:lnSpc>
                <a:spcPct val="100000"/>
              </a:lnSpc>
              <a:spcBef>
                <a:spcPts val="0"/>
              </a:spcBef>
              <a:spcAft>
                <a:spcPts val="0"/>
              </a:spcAft>
              <a:buSzPts val="2500"/>
              <a:buNone/>
              <a:defRPr sz="3333"/>
            </a:lvl7pPr>
            <a:lvl8pPr lvl="7" algn="l">
              <a:lnSpc>
                <a:spcPct val="100000"/>
              </a:lnSpc>
              <a:spcBef>
                <a:spcPts val="0"/>
              </a:spcBef>
              <a:spcAft>
                <a:spcPts val="0"/>
              </a:spcAft>
              <a:buSzPts val="2500"/>
              <a:buNone/>
              <a:defRPr sz="3333"/>
            </a:lvl8pPr>
            <a:lvl9pPr lvl="8" algn="l">
              <a:lnSpc>
                <a:spcPct val="100000"/>
              </a:lnSpc>
              <a:spcBef>
                <a:spcPts val="0"/>
              </a:spcBef>
              <a:spcAft>
                <a:spcPts val="0"/>
              </a:spcAft>
              <a:buSzPts val="2500"/>
              <a:buNone/>
              <a:defRPr sz="3333"/>
            </a:lvl9pPr>
          </a:lstStyle>
          <a:p>
            <a:endParaRPr/>
          </a:p>
        </p:txBody>
      </p:sp>
      <p:sp>
        <p:nvSpPr>
          <p:cNvPr id="554" name="Google Shape;554;p29"/>
          <p:cNvSpPr txBox="1">
            <a:spLocks noGrp="1"/>
          </p:cNvSpPr>
          <p:nvPr>
            <p:ph type="subTitle" idx="14"/>
          </p:nvPr>
        </p:nvSpPr>
        <p:spPr>
          <a:xfrm>
            <a:off x="960000" y="5563200"/>
            <a:ext cx="3115200" cy="57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555" name="Google Shape;555;p29"/>
          <p:cNvSpPr txBox="1">
            <a:spLocks noGrp="1"/>
          </p:cNvSpPr>
          <p:nvPr>
            <p:ph type="title" idx="15"/>
          </p:nvPr>
        </p:nvSpPr>
        <p:spPr>
          <a:xfrm>
            <a:off x="4538400" y="4859567"/>
            <a:ext cx="31152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l">
              <a:lnSpc>
                <a:spcPct val="100000"/>
              </a:lnSpc>
              <a:spcBef>
                <a:spcPts val="0"/>
              </a:spcBef>
              <a:spcAft>
                <a:spcPts val="0"/>
              </a:spcAft>
              <a:buSzPts val="2500"/>
              <a:buNone/>
              <a:defRPr sz="3333"/>
            </a:lvl2pPr>
            <a:lvl3pPr lvl="2" algn="l">
              <a:lnSpc>
                <a:spcPct val="100000"/>
              </a:lnSpc>
              <a:spcBef>
                <a:spcPts val="0"/>
              </a:spcBef>
              <a:spcAft>
                <a:spcPts val="0"/>
              </a:spcAft>
              <a:buSzPts val="2500"/>
              <a:buNone/>
              <a:defRPr sz="3333"/>
            </a:lvl3pPr>
            <a:lvl4pPr lvl="3" algn="l">
              <a:lnSpc>
                <a:spcPct val="100000"/>
              </a:lnSpc>
              <a:spcBef>
                <a:spcPts val="0"/>
              </a:spcBef>
              <a:spcAft>
                <a:spcPts val="0"/>
              </a:spcAft>
              <a:buSzPts val="2500"/>
              <a:buNone/>
              <a:defRPr sz="3333"/>
            </a:lvl4pPr>
            <a:lvl5pPr lvl="4" algn="l">
              <a:lnSpc>
                <a:spcPct val="100000"/>
              </a:lnSpc>
              <a:spcBef>
                <a:spcPts val="0"/>
              </a:spcBef>
              <a:spcAft>
                <a:spcPts val="0"/>
              </a:spcAft>
              <a:buSzPts val="2500"/>
              <a:buNone/>
              <a:defRPr sz="3333"/>
            </a:lvl5pPr>
            <a:lvl6pPr lvl="5" algn="l">
              <a:lnSpc>
                <a:spcPct val="100000"/>
              </a:lnSpc>
              <a:spcBef>
                <a:spcPts val="0"/>
              </a:spcBef>
              <a:spcAft>
                <a:spcPts val="0"/>
              </a:spcAft>
              <a:buSzPts val="2500"/>
              <a:buNone/>
              <a:defRPr sz="3333"/>
            </a:lvl6pPr>
            <a:lvl7pPr lvl="6" algn="l">
              <a:lnSpc>
                <a:spcPct val="100000"/>
              </a:lnSpc>
              <a:spcBef>
                <a:spcPts val="0"/>
              </a:spcBef>
              <a:spcAft>
                <a:spcPts val="0"/>
              </a:spcAft>
              <a:buSzPts val="2500"/>
              <a:buNone/>
              <a:defRPr sz="3333"/>
            </a:lvl7pPr>
            <a:lvl8pPr lvl="7" algn="l">
              <a:lnSpc>
                <a:spcPct val="100000"/>
              </a:lnSpc>
              <a:spcBef>
                <a:spcPts val="0"/>
              </a:spcBef>
              <a:spcAft>
                <a:spcPts val="0"/>
              </a:spcAft>
              <a:buSzPts val="2500"/>
              <a:buNone/>
              <a:defRPr sz="3333"/>
            </a:lvl8pPr>
            <a:lvl9pPr lvl="8" algn="l">
              <a:lnSpc>
                <a:spcPct val="100000"/>
              </a:lnSpc>
              <a:spcBef>
                <a:spcPts val="0"/>
              </a:spcBef>
              <a:spcAft>
                <a:spcPts val="0"/>
              </a:spcAft>
              <a:buSzPts val="2500"/>
              <a:buNone/>
              <a:defRPr sz="3333"/>
            </a:lvl9pPr>
          </a:lstStyle>
          <a:p>
            <a:endParaRPr/>
          </a:p>
        </p:txBody>
      </p:sp>
      <p:sp>
        <p:nvSpPr>
          <p:cNvPr id="556" name="Google Shape;556;p29"/>
          <p:cNvSpPr txBox="1">
            <a:spLocks noGrp="1"/>
          </p:cNvSpPr>
          <p:nvPr>
            <p:ph type="title" idx="16"/>
          </p:nvPr>
        </p:nvSpPr>
        <p:spPr>
          <a:xfrm>
            <a:off x="5622600" y="4217484"/>
            <a:ext cx="946800" cy="4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4000" b="1">
                <a:solidFill>
                  <a:schemeClr val="lt2"/>
                </a:solidFill>
                <a:latin typeface="Poppins"/>
                <a:ea typeface="Poppins"/>
                <a:cs typeface="Poppins"/>
                <a:sym typeface="Poppins"/>
              </a:defRPr>
            </a:lvl1pPr>
            <a:lvl2pPr lvl="1" algn="l">
              <a:lnSpc>
                <a:spcPct val="100000"/>
              </a:lnSpc>
              <a:spcBef>
                <a:spcPts val="0"/>
              </a:spcBef>
              <a:spcAft>
                <a:spcPts val="0"/>
              </a:spcAft>
              <a:buSzPts val="2500"/>
              <a:buNone/>
              <a:defRPr sz="3333"/>
            </a:lvl2pPr>
            <a:lvl3pPr lvl="2" algn="l">
              <a:lnSpc>
                <a:spcPct val="100000"/>
              </a:lnSpc>
              <a:spcBef>
                <a:spcPts val="0"/>
              </a:spcBef>
              <a:spcAft>
                <a:spcPts val="0"/>
              </a:spcAft>
              <a:buSzPts val="2500"/>
              <a:buNone/>
              <a:defRPr sz="3333"/>
            </a:lvl3pPr>
            <a:lvl4pPr lvl="3" algn="l">
              <a:lnSpc>
                <a:spcPct val="100000"/>
              </a:lnSpc>
              <a:spcBef>
                <a:spcPts val="0"/>
              </a:spcBef>
              <a:spcAft>
                <a:spcPts val="0"/>
              </a:spcAft>
              <a:buSzPts val="2500"/>
              <a:buNone/>
              <a:defRPr sz="3333"/>
            </a:lvl4pPr>
            <a:lvl5pPr lvl="4" algn="l">
              <a:lnSpc>
                <a:spcPct val="100000"/>
              </a:lnSpc>
              <a:spcBef>
                <a:spcPts val="0"/>
              </a:spcBef>
              <a:spcAft>
                <a:spcPts val="0"/>
              </a:spcAft>
              <a:buSzPts val="2500"/>
              <a:buNone/>
              <a:defRPr sz="3333"/>
            </a:lvl5pPr>
            <a:lvl6pPr lvl="5" algn="l">
              <a:lnSpc>
                <a:spcPct val="100000"/>
              </a:lnSpc>
              <a:spcBef>
                <a:spcPts val="0"/>
              </a:spcBef>
              <a:spcAft>
                <a:spcPts val="0"/>
              </a:spcAft>
              <a:buSzPts val="2500"/>
              <a:buNone/>
              <a:defRPr sz="3333"/>
            </a:lvl6pPr>
            <a:lvl7pPr lvl="6" algn="l">
              <a:lnSpc>
                <a:spcPct val="100000"/>
              </a:lnSpc>
              <a:spcBef>
                <a:spcPts val="0"/>
              </a:spcBef>
              <a:spcAft>
                <a:spcPts val="0"/>
              </a:spcAft>
              <a:buSzPts val="2500"/>
              <a:buNone/>
              <a:defRPr sz="3333"/>
            </a:lvl7pPr>
            <a:lvl8pPr lvl="7" algn="l">
              <a:lnSpc>
                <a:spcPct val="100000"/>
              </a:lnSpc>
              <a:spcBef>
                <a:spcPts val="0"/>
              </a:spcBef>
              <a:spcAft>
                <a:spcPts val="0"/>
              </a:spcAft>
              <a:buSzPts val="2500"/>
              <a:buNone/>
              <a:defRPr sz="3333"/>
            </a:lvl8pPr>
            <a:lvl9pPr lvl="8" algn="l">
              <a:lnSpc>
                <a:spcPct val="100000"/>
              </a:lnSpc>
              <a:spcBef>
                <a:spcPts val="0"/>
              </a:spcBef>
              <a:spcAft>
                <a:spcPts val="0"/>
              </a:spcAft>
              <a:buSzPts val="2500"/>
              <a:buNone/>
              <a:defRPr sz="3333"/>
            </a:lvl9pPr>
          </a:lstStyle>
          <a:p>
            <a:endParaRPr/>
          </a:p>
        </p:txBody>
      </p:sp>
      <p:sp>
        <p:nvSpPr>
          <p:cNvPr id="557" name="Google Shape;557;p29"/>
          <p:cNvSpPr txBox="1">
            <a:spLocks noGrp="1"/>
          </p:cNvSpPr>
          <p:nvPr>
            <p:ph type="subTitle" idx="17"/>
          </p:nvPr>
        </p:nvSpPr>
        <p:spPr>
          <a:xfrm>
            <a:off x="4538400" y="5563200"/>
            <a:ext cx="3115200" cy="57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558" name="Google Shape;558;p29"/>
          <p:cNvSpPr txBox="1">
            <a:spLocks noGrp="1"/>
          </p:cNvSpPr>
          <p:nvPr>
            <p:ph type="title" idx="18"/>
          </p:nvPr>
        </p:nvSpPr>
        <p:spPr>
          <a:xfrm>
            <a:off x="8116800" y="4859567"/>
            <a:ext cx="31152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l">
              <a:lnSpc>
                <a:spcPct val="100000"/>
              </a:lnSpc>
              <a:spcBef>
                <a:spcPts val="0"/>
              </a:spcBef>
              <a:spcAft>
                <a:spcPts val="0"/>
              </a:spcAft>
              <a:buSzPts val="2500"/>
              <a:buNone/>
              <a:defRPr sz="3333"/>
            </a:lvl2pPr>
            <a:lvl3pPr lvl="2" algn="l">
              <a:lnSpc>
                <a:spcPct val="100000"/>
              </a:lnSpc>
              <a:spcBef>
                <a:spcPts val="0"/>
              </a:spcBef>
              <a:spcAft>
                <a:spcPts val="0"/>
              </a:spcAft>
              <a:buSzPts val="2500"/>
              <a:buNone/>
              <a:defRPr sz="3333"/>
            </a:lvl3pPr>
            <a:lvl4pPr lvl="3" algn="l">
              <a:lnSpc>
                <a:spcPct val="100000"/>
              </a:lnSpc>
              <a:spcBef>
                <a:spcPts val="0"/>
              </a:spcBef>
              <a:spcAft>
                <a:spcPts val="0"/>
              </a:spcAft>
              <a:buSzPts val="2500"/>
              <a:buNone/>
              <a:defRPr sz="3333"/>
            </a:lvl4pPr>
            <a:lvl5pPr lvl="4" algn="l">
              <a:lnSpc>
                <a:spcPct val="100000"/>
              </a:lnSpc>
              <a:spcBef>
                <a:spcPts val="0"/>
              </a:spcBef>
              <a:spcAft>
                <a:spcPts val="0"/>
              </a:spcAft>
              <a:buSzPts val="2500"/>
              <a:buNone/>
              <a:defRPr sz="3333"/>
            </a:lvl5pPr>
            <a:lvl6pPr lvl="5" algn="l">
              <a:lnSpc>
                <a:spcPct val="100000"/>
              </a:lnSpc>
              <a:spcBef>
                <a:spcPts val="0"/>
              </a:spcBef>
              <a:spcAft>
                <a:spcPts val="0"/>
              </a:spcAft>
              <a:buSzPts val="2500"/>
              <a:buNone/>
              <a:defRPr sz="3333"/>
            </a:lvl6pPr>
            <a:lvl7pPr lvl="6" algn="l">
              <a:lnSpc>
                <a:spcPct val="100000"/>
              </a:lnSpc>
              <a:spcBef>
                <a:spcPts val="0"/>
              </a:spcBef>
              <a:spcAft>
                <a:spcPts val="0"/>
              </a:spcAft>
              <a:buSzPts val="2500"/>
              <a:buNone/>
              <a:defRPr sz="3333"/>
            </a:lvl7pPr>
            <a:lvl8pPr lvl="7" algn="l">
              <a:lnSpc>
                <a:spcPct val="100000"/>
              </a:lnSpc>
              <a:spcBef>
                <a:spcPts val="0"/>
              </a:spcBef>
              <a:spcAft>
                <a:spcPts val="0"/>
              </a:spcAft>
              <a:buSzPts val="2500"/>
              <a:buNone/>
              <a:defRPr sz="3333"/>
            </a:lvl8pPr>
            <a:lvl9pPr lvl="8" algn="l">
              <a:lnSpc>
                <a:spcPct val="100000"/>
              </a:lnSpc>
              <a:spcBef>
                <a:spcPts val="0"/>
              </a:spcBef>
              <a:spcAft>
                <a:spcPts val="0"/>
              </a:spcAft>
              <a:buSzPts val="2500"/>
              <a:buNone/>
              <a:defRPr sz="3333"/>
            </a:lvl9pPr>
          </a:lstStyle>
          <a:p>
            <a:endParaRPr/>
          </a:p>
        </p:txBody>
      </p:sp>
      <p:sp>
        <p:nvSpPr>
          <p:cNvPr id="559" name="Google Shape;559;p29"/>
          <p:cNvSpPr txBox="1">
            <a:spLocks noGrp="1"/>
          </p:cNvSpPr>
          <p:nvPr>
            <p:ph type="title" idx="19"/>
          </p:nvPr>
        </p:nvSpPr>
        <p:spPr>
          <a:xfrm>
            <a:off x="9201000" y="4217484"/>
            <a:ext cx="946800" cy="4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4000" b="1">
                <a:solidFill>
                  <a:schemeClr val="lt2"/>
                </a:solidFill>
                <a:latin typeface="Poppins"/>
                <a:ea typeface="Poppins"/>
                <a:cs typeface="Poppins"/>
                <a:sym typeface="Poppins"/>
              </a:defRPr>
            </a:lvl1pPr>
            <a:lvl2pPr lvl="1" algn="l">
              <a:lnSpc>
                <a:spcPct val="100000"/>
              </a:lnSpc>
              <a:spcBef>
                <a:spcPts val="0"/>
              </a:spcBef>
              <a:spcAft>
                <a:spcPts val="0"/>
              </a:spcAft>
              <a:buSzPts val="2500"/>
              <a:buNone/>
              <a:defRPr sz="3333"/>
            </a:lvl2pPr>
            <a:lvl3pPr lvl="2" algn="l">
              <a:lnSpc>
                <a:spcPct val="100000"/>
              </a:lnSpc>
              <a:spcBef>
                <a:spcPts val="0"/>
              </a:spcBef>
              <a:spcAft>
                <a:spcPts val="0"/>
              </a:spcAft>
              <a:buSzPts val="2500"/>
              <a:buNone/>
              <a:defRPr sz="3333"/>
            </a:lvl3pPr>
            <a:lvl4pPr lvl="3" algn="l">
              <a:lnSpc>
                <a:spcPct val="100000"/>
              </a:lnSpc>
              <a:spcBef>
                <a:spcPts val="0"/>
              </a:spcBef>
              <a:spcAft>
                <a:spcPts val="0"/>
              </a:spcAft>
              <a:buSzPts val="2500"/>
              <a:buNone/>
              <a:defRPr sz="3333"/>
            </a:lvl4pPr>
            <a:lvl5pPr lvl="4" algn="l">
              <a:lnSpc>
                <a:spcPct val="100000"/>
              </a:lnSpc>
              <a:spcBef>
                <a:spcPts val="0"/>
              </a:spcBef>
              <a:spcAft>
                <a:spcPts val="0"/>
              </a:spcAft>
              <a:buSzPts val="2500"/>
              <a:buNone/>
              <a:defRPr sz="3333"/>
            </a:lvl5pPr>
            <a:lvl6pPr lvl="5" algn="l">
              <a:lnSpc>
                <a:spcPct val="100000"/>
              </a:lnSpc>
              <a:spcBef>
                <a:spcPts val="0"/>
              </a:spcBef>
              <a:spcAft>
                <a:spcPts val="0"/>
              </a:spcAft>
              <a:buSzPts val="2500"/>
              <a:buNone/>
              <a:defRPr sz="3333"/>
            </a:lvl6pPr>
            <a:lvl7pPr lvl="6" algn="l">
              <a:lnSpc>
                <a:spcPct val="100000"/>
              </a:lnSpc>
              <a:spcBef>
                <a:spcPts val="0"/>
              </a:spcBef>
              <a:spcAft>
                <a:spcPts val="0"/>
              </a:spcAft>
              <a:buSzPts val="2500"/>
              <a:buNone/>
              <a:defRPr sz="3333"/>
            </a:lvl7pPr>
            <a:lvl8pPr lvl="7" algn="l">
              <a:lnSpc>
                <a:spcPct val="100000"/>
              </a:lnSpc>
              <a:spcBef>
                <a:spcPts val="0"/>
              </a:spcBef>
              <a:spcAft>
                <a:spcPts val="0"/>
              </a:spcAft>
              <a:buSzPts val="2500"/>
              <a:buNone/>
              <a:defRPr sz="3333"/>
            </a:lvl8pPr>
            <a:lvl9pPr lvl="8" algn="l">
              <a:lnSpc>
                <a:spcPct val="100000"/>
              </a:lnSpc>
              <a:spcBef>
                <a:spcPts val="0"/>
              </a:spcBef>
              <a:spcAft>
                <a:spcPts val="0"/>
              </a:spcAft>
              <a:buSzPts val="2500"/>
              <a:buNone/>
              <a:defRPr sz="3333"/>
            </a:lvl9pPr>
          </a:lstStyle>
          <a:p>
            <a:endParaRPr/>
          </a:p>
        </p:txBody>
      </p:sp>
      <p:sp>
        <p:nvSpPr>
          <p:cNvPr id="560" name="Google Shape;560;p29"/>
          <p:cNvSpPr txBox="1">
            <a:spLocks noGrp="1"/>
          </p:cNvSpPr>
          <p:nvPr>
            <p:ph type="subTitle" idx="20"/>
          </p:nvPr>
        </p:nvSpPr>
        <p:spPr>
          <a:xfrm>
            <a:off x="8116800" y="5563200"/>
            <a:ext cx="3115200" cy="57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561" name="Google Shape;561;p29"/>
          <p:cNvSpPr txBox="1">
            <a:spLocks noGrp="1"/>
          </p:cNvSpPr>
          <p:nvPr>
            <p:ph type="title" idx="21"/>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extLst>
      <p:ext uri="{BB962C8B-B14F-4D97-AF65-F5344CB8AC3E}">
        <p14:creationId xmlns:p14="http://schemas.microsoft.com/office/powerpoint/2010/main" val="3991726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562"/>
        <p:cNvGrpSpPr/>
        <p:nvPr/>
      </p:nvGrpSpPr>
      <p:grpSpPr>
        <a:xfrm>
          <a:off x="0" y="0"/>
          <a:ext cx="0" cy="0"/>
          <a:chOff x="0" y="0"/>
          <a:chExt cx="0" cy="0"/>
        </a:xfrm>
      </p:grpSpPr>
      <p:sp>
        <p:nvSpPr>
          <p:cNvPr id="563" name="Google Shape;563;p30"/>
          <p:cNvSpPr txBox="1">
            <a:spLocks noGrp="1"/>
          </p:cNvSpPr>
          <p:nvPr>
            <p:ph type="title"/>
          </p:nvPr>
        </p:nvSpPr>
        <p:spPr>
          <a:xfrm>
            <a:off x="399673" y="353015"/>
            <a:ext cx="11481471" cy="1045453"/>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SzPts val="3500"/>
              <a:buNone/>
              <a:defRPr sz="4800" b="1">
                <a:solidFill>
                  <a:srgbClr val="00708E"/>
                </a:solidFill>
                <a:latin typeface="Arial"/>
                <a:ea typeface="Arial"/>
                <a:cs typeface="Arial"/>
                <a:sym typeface="Arial"/>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564" name="Google Shape;564;p30"/>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ctr" anchorCtr="0">
            <a:noAutofit/>
          </a:bodyPr>
          <a:lstStyle>
            <a:lvl1pPr marL="609585" lvl="0" indent="-423323" algn="l">
              <a:lnSpc>
                <a:spcPct val="115000"/>
              </a:lnSpc>
              <a:spcBef>
                <a:spcPts val="0"/>
              </a:spcBef>
              <a:spcAft>
                <a:spcPts val="0"/>
              </a:spcAft>
              <a:buSzPts val="14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565" name="Google Shape;565;p30"/>
          <p:cNvSpPr txBox="1">
            <a:spLocks noGrp="1"/>
          </p:cNvSpPr>
          <p:nvPr>
            <p:ph type="dt" idx="10"/>
          </p:nvPr>
        </p:nvSpPr>
        <p:spPr>
          <a:xfrm>
            <a:off x="0" y="0"/>
            <a:ext cx="4000000" cy="4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566" name="Google Shape;566;p30"/>
          <p:cNvSpPr txBox="1">
            <a:spLocks noGrp="1"/>
          </p:cNvSpPr>
          <p:nvPr>
            <p:ph type="ftr" idx="11"/>
          </p:nvPr>
        </p:nvSpPr>
        <p:spPr>
          <a:xfrm>
            <a:off x="0" y="0"/>
            <a:ext cx="4000000" cy="4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567" name="Google Shape;567;p30"/>
          <p:cNvSpPr txBox="1">
            <a:spLocks noGrp="1"/>
          </p:cNvSpPr>
          <p:nvPr>
            <p:ph type="sldNum" idx="12"/>
          </p:nvPr>
        </p:nvSpPr>
        <p:spPr>
          <a:xfrm>
            <a:off x="0" y="0"/>
            <a:ext cx="4000000" cy="4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425126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81"/>
        <p:cNvGrpSpPr/>
        <p:nvPr/>
      </p:nvGrpSpPr>
      <p:grpSpPr>
        <a:xfrm>
          <a:off x="0" y="0"/>
          <a:ext cx="0" cy="0"/>
          <a:chOff x="0" y="0"/>
          <a:chExt cx="0" cy="0"/>
        </a:xfrm>
      </p:grpSpPr>
      <p:sp>
        <p:nvSpPr>
          <p:cNvPr id="582" name="Google Shape;582;p32"/>
          <p:cNvSpPr/>
          <p:nvPr/>
        </p:nvSpPr>
        <p:spPr>
          <a:xfrm rot="-9899965">
            <a:off x="142532" y="180563"/>
            <a:ext cx="479715" cy="47964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3" name="Google Shape;583;p32"/>
          <p:cNvSpPr/>
          <p:nvPr/>
        </p:nvSpPr>
        <p:spPr>
          <a:xfrm rot="-9900049">
            <a:off x="11879501" y="2133048"/>
            <a:ext cx="218428" cy="218373"/>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4" name="Google Shape;584;p32"/>
          <p:cNvSpPr/>
          <p:nvPr/>
        </p:nvSpPr>
        <p:spPr>
          <a:xfrm rot="-900035" flipH="1">
            <a:off x="9489765" y="6494129"/>
            <a:ext cx="479715" cy="47964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5" name="Google Shape;585;p32"/>
          <p:cNvSpPr/>
          <p:nvPr/>
        </p:nvSpPr>
        <p:spPr>
          <a:xfrm>
            <a:off x="11422202" y="2606880"/>
            <a:ext cx="414469" cy="414384"/>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6" name="Google Shape;586;p32"/>
          <p:cNvSpPr/>
          <p:nvPr/>
        </p:nvSpPr>
        <p:spPr>
          <a:xfrm rot="-9900049">
            <a:off x="24534" y="1020915"/>
            <a:ext cx="218428" cy="218373"/>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7" name="Google Shape;587;p32"/>
          <p:cNvSpPr/>
          <p:nvPr/>
        </p:nvSpPr>
        <p:spPr>
          <a:xfrm rot="-9900049">
            <a:off x="221467" y="6268682"/>
            <a:ext cx="218428" cy="218373"/>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8" name="Google Shape;588;p32"/>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589" name="Google Shape;589;p32"/>
          <p:cNvSpPr txBox="1">
            <a:spLocks noGrp="1"/>
          </p:cNvSpPr>
          <p:nvPr>
            <p:ph type="body" idx="1"/>
          </p:nvPr>
        </p:nvSpPr>
        <p:spPr>
          <a:xfrm>
            <a:off x="960000" y="1621003"/>
            <a:ext cx="10272000" cy="4555200"/>
          </a:xfrm>
          <a:prstGeom prst="rect">
            <a:avLst/>
          </a:prstGeom>
          <a:noFill/>
          <a:ln>
            <a:noFill/>
          </a:ln>
        </p:spPr>
        <p:txBody>
          <a:bodyPr spcFirstLastPara="1" wrap="square" lIns="91425" tIns="91425" rIns="91425" bIns="91425" anchor="ctr" anchorCtr="0">
            <a:noAutofit/>
          </a:bodyPr>
          <a:lstStyle>
            <a:lvl1pPr marL="609585" lvl="0" indent="-406390" algn="l">
              <a:lnSpc>
                <a:spcPct val="100000"/>
              </a:lnSpc>
              <a:spcBef>
                <a:spcPts val="0"/>
              </a:spcBef>
              <a:spcAft>
                <a:spcPts val="0"/>
              </a:spcAft>
              <a:buClr>
                <a:schemeClr val="dk2"/>
              </a:buClr>
              <a:buSzPts val="1200"/>
              <a:buAutoNum type="arabicPeriod"/>
              <a:defRPr sz="1667"/>
            </a:lvl1pPr>
            <a:lvl2pPr marL="1219170" lvl="1" indent="-406390" algn="l">
              <a:lnSpc>
                <a:spcPct val="115000"/>
              </a:lnSpc>
              <a:spcBef>
                <a:spcPts val="2133"/>
              </a:spcBef>
              <a:spcAft>
                <a:spcPts val="0"/>
              </a:spcAft>
              <a:buSzPts val="1200"/>
              <a:buFont typeface="Roboto Light"/>
              <a:buAutoNum type="alphaLcPeriod"/>
              <a:defRPr/>
            </a:lvl2pPr>
            <a:lvl3pPr marL="1828754" lvl="2" indent="-406390" algn="l">
              <a:lnSpc>
                <a:spcPct val="115000"/>
              </a:lnSpc>
              <a:spcBef>
                <a:spcPts val="2133"/>
              </a:spcBef>
              <a:spcAft>
                <a:spcPts val="0"/>
              </a:spcAft>
              <a:buSzPts val="1200"/>
              <a:buFont typeface="Roboto Light"/>
              <a:buAutoNum type="romanLcPeriod"/>
              <a:defRPr/>
            </a:lvl3pPr>
            <a:lvl4pPr marL="2438339" lvl="3" indent="-406390" algn="l">
              <a:lnSpc>
                <a:spcPct val="115000"/>
              </a:lnSpc>
              <a:spcBef>
                <a:spcPts val="2133"/>
              </a:spcBef>
              <a:spcAft>
                <a:spcPts val="0"/>
              </a:spcAft>
              <a:buSzPts val="1200"/>
              <a:buFont typeface="Roboto Light"/>
              <a:buAutoNum type="arabicPeriod"/>
              <a:defRPr/>
            </a:lvl4pPr>
            <a:lvl5pPr marL="3047924" lvl="4" indent="-406390" algn="l">
              <a:lnSpc>
                <a:spcPct val="115000"/>
              </a:lnSpc>
              <a:spcBef>
                <a:spcPts val="2133"/>
              </a:spcBef>
              <a:spcAft>
                <a:spcPts val="0"/>
              </a:spcAft>
              <a:buSzPts val="1200"/>
              <a:buFont typeface="Roboto Light"/>
              <a:buAutoNum type="alphaLcPeriod"/>
              <a:defRPr/>
            </a:lvl5pPr>
            <a:lvl6pPr marL="3657509" lvl="5" indent="-406390" algn="l">
              <a:lnSpc>
                <a:spcPct val="115000"/>
              </a:lnSpc>
              <a:spcBef>
                <a:spcPts val="2133"/>
              </a:spcBef>
              <a:spcAft>
                <a:spcPts val="0"/>
              </a:spcAft>
              <a:buSzPts val="1200"/>
              <a:buFont typeface="Roboto Light"/>
              <a:buAutoNum type="romanLcPeriod"/>
              <a:defRPr/>
            </a:lvl6pPr>
            <a:lvl7pPr marL="4267093" lvl="6" indent="-406390" algn="l">
              <a:lnSpc>
                <a:spcPct val="115000"/>
              </a:lnSpc>
              <a:spcBef>
                <a:spcPts val="2133"/>
              </a:spcBef>
              <a:spcAft>
                <a:spcPts val="0"/>
              </a:spcAft>
              <a:buSzPts val="1200"/>
              <a:buFont typeface="Roboto Light"/>
              <a:buAutoNum type="arabicPeriod"/>
              <a:defRPr/>
            </a:lvl7pPr>
            <a:lvl8pPr marL="4876678" lvl="7" indent="-406390" algn="l">
              <a:lnSpc>
                <a:spcPct val="115000"/>
              </a:lnSpc>
              <a:spcBef>
                <a:spcPts val="2133"/>
              </a:spcBef>
              <a:spcAft>
                <a:spcPts val="0"/>
              </a:spcAft>
              <a:buSzPts val="1200"/>
              <a:buFont typeface="Roboto Light"/>
              <a:buAutoNum type="alphaLcPeriod"/>
              <a:defRPr/>
            </a:lvl8pPr>
            <a:lvl9pPr marL="5486263" lvl="8" indent="-406390" algn="l">
              <a:lnSpc>
                <a:spcPct val="115000"/>
              </a:lnSpc>
              <a:spcBef>
                <a:spcPts val="2133"/>
              </a:spcBef>
              <a:spcAft>
                <a:spcPts val="2133"/>
              </a:spcAft>
              <a:buSzPts val="1200"/>
              <a:buFont typeface="Roboto Light"/>
              <a:buAutoNum type="romanLcPeriod"/>
              <a:defRPr/>
            </a:lvl9pPr>
          </a:lstStyle>
          <a:p>
            <a:endParaRPr/>
          </a:p>
        </p:txBody>
      </p:sp>
    </p:spTree>
    <p:extLst>
      <p:ext uri="{BB962C8B-B14F-4D97-AF65-F5344CB8AC3E}">
        <p14:creationId xmlns:p14="http://schemas.microsoft.com/office/powerpoint/2010/main" val="11600502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90"/>
        <p:cNvGrpSpPr/>
        <p:nvPr/>
      </p:nvGrpSpPr>
      <p:grpSpPr>
        <a:xfrm>
          <a:off x="0" y="0"/>
          <a:ext cx="0" cy="0"/>
          <a:chOff x="0" y="0"/>
          <a:chExt cx="0" cy="0"/>
        </a:xfrm>
      </p:grpSpPr>
      <p:grpSp>
        <p:nvGrpSpPr>
          <p:cNvPr id="591" name="Google Shape;591;p33"/>
          <p:cNvGrpSpPr/>
          <p:nvPr/>
        </p:nvGrpSpPr>
        <p:grpSpPr>
          <a:xfrm>
            <a:off x="37796" y="3"/>
            <a:ext cx="11954816" cy="3197797"/>
            <a:chOff x="28347" y="2"/>
            <a:chExt cx="8966112" cy="2398348"/>
          </a:xfrm>
        </p:grpSpPr>
        <p:sp>
          <p:nvSpPr>
            <p:cNvPr id="592" name="Google Shape;592;p33"/>
            <p:cNvSpPr/>
            <p:nvPr/>
          </p:nvSpPr>
          <p:spPr>
            <a:xfrm rot="-9899965">
              <a:off x="269399" y="579835"/>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3" name="Google Shape;593;p33"/>
            <p:cNvSpPr/>
            <p:nvPr/>
          </p:nvSpPr>
          <p:spPr>
            <a:xfrm rot="-9900049">
              <a:off x="1015000" y="2265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4" name="Google Shape;594;p33"/>
            <p:cNvSpPr/>
            <p:nvPr/>
          </p:nvSpPr>
          <p:spPr>
            <a:xfrm rot="-9899965">
              <a:off x="8594249" y="579835"/>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5" name="Google Shape;595;p33"/>
            <p:cNvSpPr/>
            <p:nvPr/>
          </p:nvSpPr>
          <p:spPr>
            <a:xfrm rot="-9900049">
              <a:off x="8572225" y="138743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6" name="Google Shape;596;p33"/>
            <p:cNvSpPr/>
            <p:nvPr/>
          </p:nvSpPr>
          <p:spPr>
            <a:xfrm rot="-9900049">
              <a:off x="4152625" y="2265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7" name="Google Shape;597;p33"/>
            <p:cNvSpPr/>
            <p:nvPr/>
          </p:nvSpPr>
          <p:spPr>
            <a:xfrm rot="-9900049">
              <a:off x="5625100" y="184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8" name="Google Shape;598;p33"/>
            <p:cNvSpPr/>
            <p:nvPr/>
          </p:nvSpPr>
          <p:spPr>
            <a:xfrm rot="-9900049">
              <a:off x="46750" y="22161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599" name="Google Shape;599;p33"/>
          <p:cNvGrpSpPr/>
          <p:nvPr/>
        </p:nvGrpSpPr>
        <p:grpSpPr>
          <a:xfrm>
            <a:off x="-529367" y="4513634"/>
            <a:ext cx="13558552" cy="2394796"/>
            <a:chOff x="-397025" y="3385225"/>
            <a:chExt cx="10168914" cy="1796097"/>
          </a:xfrm>
        </p:grpSpPr>
        <p:sp>
          <p:nvSpPr>
            <p:cNvPr id="600" name="Google Shape;600;p33"/>
            <p:cNvSpPr/>
            <p:nvPr/>
          </p:nvSpPr>
          <p:spPr>
            <a:xfrm>
              <a:off x="-57100" y="3385225"/>
              <a:ext cx="9258217" cy="1796097"/>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1" name="Google Shape;601;p33"/>
            <p:cNvSpPr/>
            <p:nvPr/>
          </p:nvSpPr>
          <p:spPr>
            <a:xfrm>
              <a:off x="4751530" y="3657713"/>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2" name="Google Shape;602;p33"/>
            <p:cNvSpPr/>
            <p:nvPr/>
          </p:nvSpPr>
          <p:spPr>
            <a:xfrm flipH="1">
              <a:off x="1488580" y="3527175"/>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3" name="Google Shape;603;p33"/>
            <p:cNvSpPr/>
            <p:nvPr/>
          </p:nvSpPr>
          <p:spPr>
            <a:xfrm>
              <a:off x="7198493" y="3478241"/>
              <a:ext cx="2331380" cy="919787"/>
            </a:xfrm>
            <a:custGeom>
              <a:avLst/>
              <a:gdLst/>
              <a:ahLst/>
              <a:cxnLst/>
              <a:rect l="l" t="t" r="r" b="b"/>
              <a:pathLst>
                <a:path w="28272" h="11154" extrusionOk="0">
                  <a:moveTo>
                    <a:pt x="20552" y="1"/>
                  </a:moveTo>
                  <a:lnTo>
                    <a:pt x="18397" y="201"/>
                  </a:lnTo>
                  <a:lnTo>
                    <a:pt x="16492" y="3234"/>
                  </a:lnTo>
                  <a:lnTo>
                    <a:pt x="15264" y="3710"/>
                  </a:lnTo>
                  <a:lnTo>
                    <a:pt x="14963" y="4813"/>
                  </a:lnTo>
                  <a:lnTo>
                    <a:pt x="9850" y="3309"/>
                  </a:lnTo>
                  <a:lnTo>
                    <a:pt x="9324" y="2983"/>
                  </a:lnTo>
                  <a:lnTo>
                    <a:pt x="8071" y="2983"/>
                  </a:lnTo>
                  <a:lnTo>
                    <a:pt x="8071" y="4036"/>
                  </a:lnTo>
                  <a:lnTo>
                    <a:pt x="6342" y="5815"/>
                  </a:lnTo>
                  <a:cubicBezTo>
                    <a:pt x="6342" y="5815"/>
                    <a:pt x="4195" y="4957"/>
                    <a:pt x="3576" y="4957"/>
                  </a:cubicBezTo>
                  <a:cubicBezTo>
                    <a:pt x="3510" y="4957"/>
                    <a:pt x="3461" y="4967"/>
                    <a:pt x="3434" y="4988"/>
                  </a:cubicBezTo>
                  <a:cubicBezTo>
                    <a:pt x="3159" y="5239"/>
                    <a:pt x="2708" y="5715"/>
                    <a:pt x="2708" y="5715"/>
                  </a:cubicBezTo>
                  <a:lnTo>
                    <a:pt x="1" y="6617"/>
                  </a:lnTo>
                  <a:lnTo>
                    <a:pt x="8071" y="11054"/>
                  </a:lnTo>
                  <a:lnTo>
                    <a:pt x="27269" y="11154"/>
                  </a:lnTo>
                  <a:lnTo>
                    <a:pt x="28272" y="10327"/>
                  </a:lnTo>
                  <a:lnTo>
                    <a:pt x="28272" y="6768"/>
                  </a:lnTo>
                  <a:lnTo>
                    <a:pt x="22457" y="3560"/>
                  </a:lnTo>
                  <a:lnTo>
                    <a:pt x="22758" y="2031"/>
                  </a:lnTo>
                  <a:lnTo>
                    <a:pt x="2055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604" name="Google Shape;604;p33"/>
            <p:cNvGrpSpPr/>
            <p:nvPr/>
          </p:nvGrpSpPr>
          <p:grpSpPr>
            <a:xfrm>
              <a:off x="-397025" y="3577445"/>
              <a:ext cx="9926929" cy="1136764"/>
              <a:chOff x="-397025" y="3577445"/>
              <a:chExt cx="9926929" cy="1136764"/>
            </a:xfrm>
          </p:grpSpPr>
          <p:grpSp>
            <p:nvGrpSpPr>
              <p:cNvPr id="605" name="Google Shape;605;p33"/>
              <p:cNvGrpSpPr/>
              <p:nvPr/>
            </p:nvGrpSpPr>
            <p:grpSpPr>
              <a:xfrm>
                <a:off x="-397025" y="3608775"/>
                <a:ext cx="9771995" cy="1105434"/>
                <a:chOff x="-397025" y="3608775"/>
                <a:chExt cx="9771995" cy="1105434"/>
              </a:xfrm>
            </p:grpSpPr>
            <p:sp>
              <p:nvSpPr>
                <p:cNvPr id="606" name="Google Shape;606;p33"/>
                <p:cNvSpPr/>
                <p:nvPr/>
              </p:nvSpPr>
              <p:spPr>
                <a:xfrm>
                  <a:off x="-397025" y="3608775"/>
                  <a:ext cx="9771995" cy="1105434"/>
                </a:xfrm>
                <a:custGeom>
                  <a:avLst/>
                  <a:gdLst/>
                  <a:ahLst/>
                  <a:cxnLst/>
                  <a:rect l="l" t="t" r="r" b="b"/>
                  <a:pathLst>
                    <a:path w="87044" h="14889" extrusionOk="0">
                      <a:moveTo>
                        <a:pt x="0" y="1"/>
                      </a:moveTo>
                      <a:lnTo>
                        <a:pt x="0" y="14888"/>
                      </a:lnTo>
                      <a:lnTo>
                        <a:pt x="87043" y="14888"/>
                      </a:lnTo>
                      <a:lnTo>
                        <a:pt x="87043" y="1"/>
                      </a:lnTo>
                      <a:lnTo>
                        <a:pt x="69073" y="7219"/>
                      </a:lnTo>
                      <a:lnTo>
                        <a:pt x="59549" y="4788"/>
                      </a:lnTo>
                      <a:lnTo>
                        <a:pt x="35740" y="4061"/>
                      </a:lnTo>
                      <a:cubicBezTo>
                        <a:pt x="35740" y="4061"/>
                        <a:pt x="22281" y="8096"/>
                        <a:pt x="22331" y="8146"/>
                      </a:cubicBezTo>
                      <a:cubicBezTo>
                        <a:pt x="22332" y="8147"/>
                        <a:pt x="22331" y="8147"/>
                        <a:pt x="22331" y="8147"/>
                      </a:cubicBezTo>
                      <a:cubicBezTo>
                        <a:pt x="22259" y="8147"/>
                        <a:pt x="14837" y="5139"/>
                        <a:pt x="14837" y="5139"/>
                      </a:cubicBezTo>
                      <a:lnTo>
                        <a:pt x="7669" y="5139"/>
                      </a:lnTo>
                      <a:lnTo>
                        <a:pt x="0" y="1"/>
                      </a:ln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7" name="Google Shape;607;p33"/>
                <p:cNvSpPr/>
                <p:nvPr/>
              </p:nvSpPr>
              <p:spPr>
                <a:xfrm>
                  <a:off x="3698050" y="3784075"/>
                  <a:ext cx="954875" cy="545175"/>
                </a:xfrm>
                <a:custGeom>
                  <a:avLst/>
                  <a:gdLst/>
                  <a:ahLst/>
                  <a:cxnLst/>
                  <a:rect l="l" t="t" r="r" b="b"/>
                  <a:pathLst>
                    <a:path w="38195" h="21807" extrusionOk="0">
                      <a:moveTo>
                        <a:pt x="35139" y="0"/>
                      </a:moveTo>
                      <a:lnTo>
                        <a:pt x="0" y="4975"/>
                      </a:lnTo>
                      <a:lnTo>
                        <a:pt x="1619" y="21159"/>
                      </a:lnTo>
                      <a:lnTo>
                        <a:pt x="38195" y="21807"/>
                      </a:lnTo>
                      <a:close/>
                    </a:path>
                  </a:pathLst>
                </a:custGeom>
                <a:solidFill>
                  <a:schemeClr val="lt2"/>
                </a:solidFill>
                <a:ln>
                  <a:noFill/>
                </a:ln>
              </p:spPr>
            </p:sp>
          </p:grpSp>
          <p:sp>
            <p:nvSpPr>
              <p:cNvPr id="608" name="Google Shape;608;p33"/>
              <p:cNvSpPr/>
              <p:nvPr/>
            </p:nvSpPr>
            <p:spPr>
              <a:xfrm>
                <a:off x="457382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9" name="Google Shape;609;p33"/>
              <p:cNvSpPr/>
              <p:nvPr/>
            </p:nvSpPr>
            <p:spPr>
              <a:xfrm>
                <a:off x="-17537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610" name="Google Shape;610;p33"/>
            <p:cNvGrpSpPr/>
            <p:nvPr/>
          </p:nvGrpSpPr>
          <p:grpSpPr>
            <a:xfrm>
              <a:off x="0" y="4453775"/>
              <a:ext cx="9771889" cy="727545"/>
              <a:chOff x="0" y="4453775"/>
              <a:chExt cx="9771889" cy="727545"/>
            </a:xfrm>
          </p:grpSpPr>
          <p:sp>
            <p:nvSpPr>
              <p:cNvPr id="611" name="Google Shape;611;p33"/>
              <p:cNvSpPr/>
              <p:nvPr/>
            </p:nvSpPr>
            <p:spPr>
              <a:xfrm>
                <a:off x="0" y="4453775"/>
                <a:ext cx="9317158" cy="727545"/>
              </a:xfrm>
              <a:custGeom>
                <a:avLst/>
                <a:gdLst/>
                <a:ahLst/>
                <a:cxnLst/>
                <a:rect l="l" t="t" r="r" b="b"/>
                <a:pathLst>
                  <a:path w="60101" h="8823" extrusionOk="0">
                    <a:moveTo>
                      <a:pt x="0" y="0"/>
                    </a:moveTo>
                    <a:lnTo>
                      <a:pt x="0" y="8822"/>
                    </a:lnTo>
                    <a:lnTo>
                      <a:pt x="60101" y="8822"/>
                    </a:lnTo>
                    <a:lnTo>
                      <a:pt x="60101" y="0"/>
                    </a:lnTo>
                    <a:close/>
                  </a:path>
                </a:pathLst>
              </a:custGeom>
              <a:solidFill>
                <a:srgbClr val="9B1E2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2" name="Google Shape;612;p33"/>
              <p:cNvSpPr/>
              <p:nvPr/>
            </p:nvSpPr>
            <p:spPr>
              <a:xfrm>
                <a:off x="8161809" y="4569460"/>
                <a:ext cx="1610080" cy="496094"/>
              </a:xfrm>
              <a:custGeom>
                <a:avLst/>
                <a:gdLst/>
                <a:ahLst/>
                <a:cxnLst/>
                <a:rect l="l" t="t" r="r" b="b"/>
                <a:pathLst>
                  <a:path w="19525" h="6016" extrusionOk="0">
                    <a:moveTo>
                      <a:pt x="19525" y="1"/>
                    </a:moveTo>
                    <a:cubicBezTo>
                      <a:pt x="19023" y="51"/>
                      <a:pt x="18547" y="76"/>
                      <a:pt x="18121" y="76"/>
                    </a:cubicBezTo>
                    <a:cubicBezTo>
                      <a:pt x="14738" y="101"/>
                      <a:pt x="11379" y="126"/>
                      <a:pt x="7996" y="151"/>
                    </a:cubicBezTo>
                    <a:lnTo>
                      <a:pt x="2131" y="176"/>
                    </a:lnTo>
                    <a:cubicBezTo>
                      <a:pt x="1354" y="176"/>
                      <a:pt x="352" y="326"/>
                      <a:pt x="151" y="1078"/>
                    </a:cubicBezTo>
                    <a:cubicBezTo>
                      <a:pt x="1" y="1605"/>
                      <a:pt x="377" y="2181"/>
                      <a:pt x="878" y="2432"/>
                    </a:cubicBezTo>
                    <a:cubicBezTo>
                      <a:pt x="1354" y="2682"/>
                      <a:pt x="1930" y="2682"/>
                      <a:pt x="2482" y="2707"/>
                    </a:cubicBezTo>
                    <a:cubicBezTo>
                      <a:pt x="3416" y="2718"/>
                      <a:pt x="4355" y="2724"/>
                      <a:pt x="5296" y="2724"/>
                    </a:cubicBezTo>
                    <a:cubicBezTo>
                      <a:pt x="6627" y="2724"/>
                      <a:pt x="7963" y="2712"/>
                      <a:pt x="9299" y="2682"/>
                    </a:cubicBezTo>
                    <a:cubicBezTo>
                      <a:pt x="9353" y="2681"/>
                      <a:pt x="9409" y="2679"/>
                      <a:pt x="9466" y="2679"/>
                    </a:cubicBezTo>
                    <a:cubicBezTo>
                      <a:pt x="10164" y="2679"/>
                      <a:pt x="10991" y="2837"/>
                      <a:pt x="11154" y="3509"/>
                    </a:cubicBezTo>
                    <a:cubicBezTo>
                      <a:pt x="11304" y="4036"/>
                      <a:pt x="10878" y="4587"/>
                      <a:pt x="10352" y="4763"/>
                    </a:cubicBezTo>
                    <a:cubicBezTo>
                      <a:pt x="10169" y="4823"/>
                      <a:pt x="9984" y="4848"/>
                      <a:pt x="9797" y="4848"/>
                    </a:cubicBezTo>
                    <a:cubicBezTo>
                      <a:pt x="9446" y="4848"/>
                      <a:pt x="9091" y="4761"/>
                      <a:pt x="8748" y="4662"/>
                    </a:cubicBezTo>
                    <a:cubicBezTo>
                      <a:pt x="8255" y="4522"/>
                      <a:pt x="7741" y="4359"/>
                      <a:pt x="7246" y="4359"/>
                    </a:cubicBezTo>
                    <a:cubicBezTo>
                      <a:pt x="7212" y="4359"/>
                      <a:pt x="7178" y="4360"/>
                      <a:pt x="7144" y="4362"/>
                    </a:cubicBezTo>
                    <a:cubicBezTo>
                      <a:pt x="6793" y="4387"/>
                      <a:pt x="6417" y="4537"/>
                      <a:pt x="6342" y="4863"/>
                    </a:cubicBezTo>
                    <a:cubicBezTo>
                      <a:pt x="6266" y="5139"/>
                      <a:pt x="6467" y="5464"/>
                      <a:pt x="6743" y="5590"/>
                    </a:cubicBezTo>
                    <a:cubicBezTo>
                      <a:pt x="6993" y="5715"/>
                      <a:pt x="7294" y="5740"/>
                      <a:pt x="7595" y="5740"/>
                    </a:cubicBezTo>
                    <a:lnTo>
                      <a:pt x="19525" y="6016"/>
                    </a:lnTo>
                    <a:lnTo>
                      <a:pt x="1952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3" name="Google Shape;613;p33"/>
              <p:cNvSpPr/>
              <p:nvPr/>
            </p:nvSpPr>
            <p:spPr>
              <a:xfrm>
                <a:off x="5795411" y="4538207"/>
                <a:ext cx="1091309" cy="296123"/>
              </a:xfrm>
              <a:custGeom>
                <a:avLst/>
                <a:gdLst/>
                <a:ahLst/>
                <a:cxnLst/>
                <a:rect l="l" t="t" r="r" b="b"/>
                <a:pathLst>
                  <a:path w="13234" h="3591" extrusionOk="0">
                    <a:moveTo>
                      <a:pt x="4626" y="0"/>
                    </a:moveTo>
                    <a:cubicBezTo>
                      <a:pt x="3508" y="0"/>
                      <a:pt x="2392" y="48"/>
                      <a:pt x="1329" y="229"/>
                    </a:cubicBezTo>
                    <a:cubicBezTo>
                      <a:pt x="753" y="304"/>
                      <a:pt x="151" y="530"/>
                      <a:pt x="76" y="1182"/>
                    </a:cubicBezTo>
                    <a:cubicBezTo>
                      <a:pt x="1" y="2084"/>
                      <a:pt x="828" y="2560"/>
                      <a:pt x="1605" y="2560"/>
                    </a:cubicBezTo>
                    <a:cubicBezTo>
                      <a:pt x="2156" y="2560"/>
                      <a:pt x="2657" y="2410"/>
                      <a:pt x="3184" y="2335"/>
                    </a:cubicBezTo>
                    <a:cubicBezTo>
                      <a:pt x="3344" y="2312"/>
                      <a:pt x="3510" y="2298"/>
                      <a:pt x="3675" y="2298"/>
                    </a:cubicBezTo>
                    <a:cubicBezTo>
                      <a:pt x="4050" y="2298"/>
                      <a:pt x="4424" y="2369"/>
                      <a:pt x="4738" y="2560"/>
                    </a:cubicBezTo>
                    <a:cubicBezTo>
                      <a:pt x="5247" y="2899"/>
                      <a:pt x="5591" y="3590"/>
                      <a:pt x="6203" y="3590"/>
                    </a:cubicBezTo>
                    <a:cubicBezTo>
                      <a:pt x="6224" y="3590"/>
                      <a:pt x="6245" y="3589"/>
                      <a:pt x="6266" y="3588"/>
                    </a:cubicBezTo>
                    <a:cubicBezTo>
                      <a:pt x="6718" y="3563"/>
                      <a:pt x="7043" y="3137"/>
                      <a:pt x="7419" y="2836"/>
                    </a:cubicBezTo>
                    <a:cubicBezTo>
                      <a:pt x="7921" y="2460"/>
                      <a:pt x="8572" y="2335"/>
                      <a:pt x="9224" y="2335"/>
                    </a:cubicBezTo>
                    <a:cubicBezTo>
                      <a:pt x="9876" y="2335"/>
                      <a:pt x="10502" y="2435"/>
                      <a:pt x="11154" y="2435"/>
                    </a:cubicBezTo>
                    <a:cubicBezTo>
                      <a:pt x="11655" y="2435"/>
                      <a:pt x="12181" y="2385"/>
                      <a:pt x="12582" y="2084"/>
                    </a:cubicBezTo>
                    <a:cubicBezTo>
                      <a:pt x="13008" y="1783"/>
                      <a:pt x="13234" y="1207"/>
                      <a:pt x="12983" y="756"/>
                    </a:cubicBezTo>
                    <a:cubicBezTo>
                      <a:pt x="12733" y="254"/>
                      <a:pt x="12081" y="179"/>
                      <a:pt x="11505" y="154"/>
                    </a:cubicBezTo>
                    <a:cubicBezTo>
                      <a:pt x="10251" y="79"/>
                      <a:pt x="8973" y="54"/>
                      <a:pt x="7720" y="54"/>
                    </a:cubicBezTo>
                    <a:cubicBezTo>
                      <a:pt x="6716" y="42"/>
                      <a:pt x="5670" y="0"/>
                      <a:pt x="462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4" name="Google Shape;614;p33"/>
              <p:cNvSpPr/>
              <p:nvPr/>
            </p:nvSpPr>
            <p:spPr>
              <a:xfrm>
                <a:off x="2026636" y="4691632"/>
                <a:ext cx="1091309" cy="296123"/>
              </a:xfrm>
              <a:custGeom>
                <a:avLst/>
                <a:gdLst/>
                <a:ahLst/>
                <a:cxnLst/>
                <a:rect l="l" t="t" r="r" b="b"/>
                <a:pathLst>
                  <a:path w="13234" h="3591" extrusionOk="0">
                    <a:moveTo>
                      <a:pt x="4626" y="0"/>
                    </a:moveTo>
                    <a:cubicBezTo>
                      <a:pt x="3508" y="0"/>
                      <a:pt x="2392" y="48"/>
                      <a:pt x="1329" y="229"/>
                    </a:cubicBezTo>
                    <a:cubicBezTo>
                      <a:pt x="753" y="304"/>
                      <a:pt x="151" y="530"/>
                      <a:pt x="76" y="1182"/>
                    </a:cubicBezTo>
                    <a:cubicBezTo>
                      <a:pt x="1" y="2084"/>
                      <a:pt x="828" y="2560"/>
                      <a:pt x="1605" y="2560"/>
                    </a:cubicBezTo>
                    <a:cubicBezTo>
                      <a:pt x="2156" y="2560"/>
                      <a:pt x="2657" y="2410"/>
                      <a:pt x="3184" y="2335"/>
                    </a:cubicBezTo>
                    <a:cubicBezTo>
                      <a:pt x="3344" y="2312"/>
                      <a:pt x="3510" y="2298"/>
                      <a:pt x="3675" y="2298"/>
                    </a:cubicBezTo>
                    <a:cubicBezTo>
                      <a:pt x="4050" y="2298"/>
                      <a:pt x="4424" y="2369"/>
                      <a:pt x="4738" y="2560"/>
                    </a:cubicBezTo>
                    <a:cubicBezTo>
                      <a:pt x="5247" y="2899"/>
                      <a:pt x="5591" y="3590"/>
                      <a:pt x="6203" y="3590"/>
                    </a:cubicBezTo>
                    <a:cubicBezTo>
                      <a:pt x="6224" y="3590"/>
                      <a:pt x="6245" y="3589"/>
                      <a:pt x="6266" y="3588"/>
                    </a:cubicBezTo>
                    <a:cubicBezTo>
                      <a:pt x="6718" y="3563"/>
                      <a:pt x="7043" y="3137"/>
                      <a:pt x="7419" y="2836"/>
                    </a:cubicBezTo>
                    <a:cubicBezTo>
                      <a:pt x="7921" y="2460"/>
                      <a:pt x="8572" y="2335"/>
                      <a:pt x="9224" y="2335"/>
                    </a:cubicBezTo>
                    <a:cubicBezTo>
                      <a:pt x="9876" y="2335"/>
                      <a:pt x="10502" y="2435"/>
                      <a:pt x="11154" y="2435"/>
                    </a:cubicBezTo>
                    <a:cubicBezTo>
                      <a:pt x="11655" y="2435"/>
                      <a:pt x="12181" y="2385"/>
                      <a:pt x="12582" y="2084"/>
                    </a:cubicBezTo>
                    <a:cubicBezTo>
                      <a:pt x="13008" y="1783"/>
                      <a:pt x="13234" y="1207"/>
                      <a:pt x="12983" y="756"/>
                    </a:cubicBezTo>
                    <a:cubicBezTo>
                      <a:pt x="12733" y="254"/>
                      <a:pt x="12081" y="179"/>
                      <a:pt x="11505" y="154"/>
                    </a:cubicBezTo>
                    <a:cubicBezTo>
                      <a:pt x="10251" y="79"/>
                      <a:pt x="8973" y="54"/>
                      <a:pt x="7720" y="54"/>
                    </a:cubicBezTo>
                    <a:cubicBezTo>
                      <a:pt x="6716" y="42"/>
                      <a:pt x="5670" y="0"/>
                      <a:pt x="462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5" name="Google Shape;615;p33"/>
              <p:cNvSpPr/>
              <p:nvPr/>
            </p:nvSpPr>
            <p:spPr>
              <a:xfrm flipH="1">
                <a:off x="9" y="4569460"/>
                <a:ext cx="1610080" cy="496094"/>
              </a:xfrm>
              <a:custGeom>
                <a:avLst/>
                <a:gdLst/>
                <a:ahLst/>
                <a:cxnLst/>
                <a:rect l="l" t="t" r="r" b="b"/>
                <a:pathLst>
                  <a:path w="19525" h="6016" extrusionOk="0">
                    <a:moveTo>
                      <a:pt x="19525" y="1"/>
                    </a:moveTo>
                    <a:cubicBezTo>
                      <a:pt x="19023" y="51"/>
                      <a:pt x="18547" y="76"/>
                      <a:pt x="18121" y="76"/>
                    </a:cubicBezTo>
                    <a:cubicBezTo>
                      <a:pt x="14738" y="101"/>
                      <a:pt x="11379" y="126"/>
                      <a:pt x="7996" y="151"/>
                    </a:cubicBezTo>
                    <a:lnTo>
                      <a:pt x="2131" y="176"/>
                    </a:lnTo>
                    <a:cubicBezTo>
                      <a:pt x="1354" y="176"/>
                      <a:pt x="352" y="326"/>
                      <a:pt x="151" y="1078"/>
                    </a:cubicBezTo>
                    <a:cubicBezTo>
                      <a:pt x="1" y="1605"/>
                      <a:pt x="377" y="2181"/>
                      <a:pt x="878" y="2432"/>
                    </a:cubicBezTo>
                    <a:cubicBezTo>
                      <a:pt x="1354" y="2682"/>
                      <a:pt x="1930" y="2682"/>
                      <a:pt x="2482" y="2707"/>
                    </a:cubicBezTo>
                    <a:cubicBezTo>
                      <a:pt x="3416" y="2718"/>
                      <a:pt x="4355" y="2724"/>
                      <a:pt x="5296" y="2724"/>
                    </a:cubicBezTo>
                    <a:cubicBezTo>
                      <a:pt x="6627" y="2724"/>
                      <a:pt x="7963" y="2712"/>
                      <a:pt x="9299" y="2682"/>
                    </a:cubicBezTo>
                    <a:cubicBezTo>
                      <a:pt x="9353" y="2681"/>
                      <a:pt x="9409" y="2679"/>
                      <a:pt x="9466" y="2679"/>
                    </a:cubicBezTo>
                    <a:cubicBezTo>
                      <a:pt x="10164" y="2679"/>
                      <a:pt x="10991" y="2837"/>
                      <a:pt x="11154" y="3509"/>
                    </a:cubicBezTo>
                    <a:cubicBezTo>
                      <a:pt x="11304" y="4036"/>
                      <a:pt x="10878" y="4587"/>
                      <a:pt x="10352" y="4763"/>
                    </a:cubicBezTo>
                    <a:cubicBezTo>
                      <a:pt x="10169" y="4823"/>
                      <a:pt x="9984" y="4848"/>
                      <a:pt x="9797" y="4848"/>
                    </a:cubicBezTo>
                    <a:cubicBezTo>
                      <a:pt x="9446" y="4848"/>
                      <a:pt x="9091" y="4761"/>
                      <a:pt x="8748" y="4662"/>
                    </a:cubicBezTo>
                    <a:cubicBezTo>
                      <a:pt x="8255" y="4522"/>
                      <a:pt x="7741" y="4359"/>
                      <a:pt x="7246" y="4359"/>
                    </a:cubicBezTo>
                    <a:cubicBezTo>
                      <a:pt x="7212" y="4359"/>
                      <a:pt x="7178" y="4360"/>
                      <a:pt x="7144" y="4362"/>
                    </a:cubicBezTo>
                    <a:cubicBezTo>
                      <a:pt x="6793" y="4387"/>
                      <a:pt x="6417" y="4537"/>
                      <a:pt x="6342" y="4863"/>
                    </a:cubicBezTo>
                    <a:cubicBezTo>
                      <a:pt x="6266" y="5139"/>
                      <a:pt x="6467" y="5464"/>
                      <a:pt x="6743" y="5590"/>
                    </a:cubicBezTo>
                    <a:cubicBezTo>
                      <a:pt x="6993" y="5715"/>
                      <a:pt x="7294" y="5740"/>
                      <a:pt x="7595" y="5740"/>
                    </a:cubicBezTo>
                    <a:lnTo>
                      <a:pt x="19525" y="6016"/>
                    </a:lnTo>
                    <a:lnTo>
                      <a:pt x="1952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616" name="Google Shape;616;p33"/>
              <p:cNvGrpSpPr/>
              <p:nvPr/>
            </p:nvGrpSpPr>
            <p:grpSpPr>
              <a:xfrm>
                <a:off x="3534475" y="4629410"/>
                <a:ext cx="2573150" cy="420559"/>
                <a:chOff x="3534475" y="4629410"/>
                <a:chExt cx="2573150" cy="420559"/>
              </a:xfrm>
            </p:grpSpPr>
            <p:sp>
              <p:nvSpPr>
                <p:cNvPr id="617" name="Google Shape;617;p33"/>
                <p:cNvSpPr/>
                <p:nvPr/>
              </p:nvSpPr>
              <p:spPr>
                <a:xfrm>
                  <a:off x="4815850" y="4629410"/>
                  <a:ext cx="1291775" cy="420559"/>
                </a:xfrm>
                <a:custGeom>
                  <a:avLst/>
                  <a:gdLst/>
                  <a:ahLst/>
                  <a:cxnLst/>
                  <a:rect l="l" t="t" r="r" b="b"/>
                  <a:pathLst>
                    <a:path w="15665" h="5100" extrusionOk="0">
                      <a:moveTo>
                        <a:pt x="0" y="0"/>
                      </a:moveTo>
                      <a:lnTo>
                        <a:pt x="0" y="4888"/>
                      </a:lnTo>
                      <a:cubicBezTo>
                        <a:pt x="1170" y="4714"/>
                        <a:pt x="2350" y="4651"/>
                        <a:pt x="3535" y="4651"/>
                      </a:cubicBezTo>
                      <a:cubicBezTo>
                        <a:pt x="6696" y="4651"/>
                        <a:pt x="9899" y="5099"/>
                        <a:pt x="13074" y="5099"/>
                      </a:cubicBezTo>
                      <a:cubicBezTo>
                        <a:pt x="13353" y="5099"/>
                        <a:pt x="13631" y="5096"/>
                        <a:pt x="13910" y="5088"/>
                      </a:cubicBezTo>
                      <a:cubicBezTo>
                        <a:pt x="14286" y="5088"/>
                        <a:pt x="14662" y="5063"/>
                        <a:pt x="15013" y="4913"/>
                      </a:cubicBezTo>
                      <a:cubicBezTo>
                        <a:pt x="15363" y="4737"/>
                        <a:pt x="15639" y="4437"/>
                        <a:pt x="15639" y="4061"/>
                      </a:cubicBezTo>
                      <a:cubicBezTo>
                        <a:pt x="15664" y="3685"/>
                        <a:pt x="15389" y="3359"/>
                        <a:pt x="15088" y="3209"/>
                      </a:cubicBezTo>
                      <a:cubicBezTo>
                        <a:pt x="14762" y="3033"/>
                        <a:pt x="14411" y="2983"/>
                        <a:pt x="14035" y="2983"/>
                      </a:cubicBezTo>
                      <a:cubicBezTo>
                        <a:pt x="13822" y="2970"/>
                        <a:pt x="13608" y="2964"/>
                        <a:pt x="13393" y="2964"/>
                      </a:cubicBezTo>
                      <a:cubicBezTo>
                        <a:pt x="12174" y="2964"/>
                        <a:pt x="10941" y="3147"/>
                        <a:pt x="9723" y="3147"/>
                      </a:cubicBezTo>
                      <a:cubicBezTo>
                        <a:pt x="9143" y="3147"/>
                        <a:pt x="8566" y="3106"/>
                        <a:pt x="7995" y="2983"/>
                      </a:cubicBezTo>
                      <a:cubicBezTo>
                        <a:pt x="7820" y="2933"/>
                        <a:pt x="7644" y="2883"/>
                        <a:pt x="7544" y="2757"/>
                      </a:cubicBezTo>
                      <a:cubicBezTo>
                        <a:pt x="7368" y="2507"/>
                        <a:pt x="7544" y="2156"/>
                        <a:pt x="7795" y="2031"/>
                      </a:cubicBezTo>
                      <a:cubicBezTo>
                        <a:pt x="7983" y="1918"/>
                        <a:pt x="8199" y="1904"/>
                        <a:pt x="8422" y="1904"/>
                      </a:cubicBezTo>
                      <a:cubicBezTo>
                        <a:pt x="8496" y="1904"/>
                        <a:pt x="8571" y="1905"/>
                        <a:pt x="8647" y="1905"/>
                      </a:cubicBezTo>
                      <a:cubicBezTo>
                        <a:pt x="8709" y="1910"/>
                        <a:pt x="8771" y="1913"/>
                        <a:pt x="8833" y="1913"/>
                      </a:cubicBezTo>
                      <a:cubicBezTo>
                        <a:pt x="9069" y="1913"/>
                        <a:pt x="9295" y="1869"/>
                        <a:pt x="9474" y="1730"/>
                      </a:cubicBezTo>
                      <a:cubicBezTo>
                        <a:pt x="9900" y="1379"/>
                        <a:pt x="9699" y="602"/>
                        <a:pt x="9248" y="301"/>
                      </a:cubicBezTo>
                      <a:cubicBezTo>
                        <a:pt x="8904" y="84"/>
                        <a:pt x="8494" y="37"/>
                        <a:pt x="8086" y="37"/>
                      </a:cubicBezTo>
                      <a:cubicBezTo>
                        <a:pt x="7929" y="37"/>
                        <a:pt x="7772" y="44"/>
                        <a:pt x="7619" y="51"/>
                      </a:cubicBezTo>
                      <a:cubicBezTo>
                        <a:pt x="5739" y="176"/>
                        <a:pt x="3860" y="276"/>
                        <a:pt x="1980" y="376"/>
                      </a:cubicBezTo>
                      <a:cubicBezTo>
                        <a:pt x="1798" y="384"/>
                        <a:pt x="1613" y="392"/>
                        <a:pt x="1429" y="392"/>
                      </a:cubicBezTo>
                      <a:cubicBezTo>
                        <a:pt x="1031" y="392"/>
                        <a:pt x="636" y="355"/>
                        <a:pt x="276" y="201"/>
                      </a:cubicBezTo>
                      <a:cubicBezTo>
                        <a:pt x="175" y="151"/>
                        <a:pt x="75" y="76"/>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8" name="Google Shape;618;p33"/>
                <p:cNvSpPr/>
                <p:nvPr/>
              </p:nvSpPr>
              <p:spPr>
                <a:xfrm flipH="1">
                  <a:off x="3534475" y="4629410"/>
                  <a:ext cx="1291775" cy="420559"/>
                </a:xfrm>
                <a:custGeom>
                  <a:avLst/>
                  <a:gdLst/>
                  <a:ahLst/>
                  <a:cxnLst/>
                  <a:rect l="l" t="t" r="r" b="b"/>
                  <a:pathLst>
                    <a:path w="15665" h="5100" extrusionOk="0">
                      <a:moveTo>
                        <a:pt x="0" y="0"/>
                      </a:moveTo>
                      <a:lnTo>
                        <a:pt x="0" y="4888"/>
                      </a:lnTo>
                      <a:cubicBezTo>
                        <a:pt x="1170" y="4714"/>
                        <a:pt x="2350" y="4651"/>
                        <a:pt x="3535" y="4651"/>
                      </a:cubicBezTo>
                      <a:cubicBezTo>
                        <a:pt x="6696" y="4651"/>
                        <a:pt x="9899" y="5099"/>
                        <a:pt x="13074" y="5099"/>
                      </a:cubicBezTo>
                      <a:cubicBezTo>
                        <a:pt x="13353" y="5099"/>
                        <a:pt x="13631" y="5096"/>
                        <a:pt x="13910" y="5088"/>
                      </a:cubicBezTo>
                      <a:cubicBezTo>
                        <a:pt x="14286" y="5088"/>
                        <a:pt x="14662" y="5063"/>
                        <a:pt x="15013" y="4913"/>
                      </a:cubicBezTo>
                      <a:cubicBezTo>
                        <a:pt x="15363" y="4737"/>
                        <a:pt x="15639" y="4437"/>
                        <a:pt x="15639" y="4061"/>
                      </a:cubicBezTo>
                      <a:cubicBezTo>
                        <a:pt x="15664" y="3685"/>
                        <a:pt x="15389" y="3359"/>
                        <a:pt x="15088" y="3209"/>
                      </a:cubicBezTo>
                      <a:cubicBezTo>
                        <a:pt x="14762" y="3033"/>
                        <a:pt x="14411" y="2983"/>
                        <a:pt x="14035" y="2983"/>
                      </a:cubicBezTo>
                      <a:cubicBezTo>
                        <a:pt x="13822" y="2970"/>
                        <a:pt x="13608" y="2964"/>
                        <a:pt x="13393" y="2964"/>
                      </a:cubicBezTo>
                      <a:cubicBezTo>
                        <a:pt x="12174" y="2964"/>
                        <a:pt x="10941" y="3147"/>
                        <a:pt x="9723" y="3147"/>
                      </a:cubicBezTo>
                      <a:cubicBezTo>
                        <a:pt x="9143" y="3147"/>
                        <a:pt x="8566" y="3106"/>
                        <a:pt x="7995" y="2983"/>
                      </a:cubicBezTo>
                      <a:cubicBezTo>
                        <a:pt x="7820" y="2933"/>
                        <a:pt x="7644" y="2883"/>
                        <a:pt x="7544" y="2757"/>
                      </a:cubicBezTo>
                      <a:cubicBezTo>
                        <a:pt x="7368" y="2507"/>
                        <a:pt x="7544" y="2156"/>
                        <a:pt x="7795" y="2031"/>
                      </a:cubicBezTo>
                      <a:cubicBezTo>
                        <a:pt x="7983" y="1918"/>
                        <a:pt x="8199" y="1904"/>
                        <a:pt x="8422" y="1904"/>
                      </a:cubicBezTo>
                      <a:cubicBezTo>
                        <a:pt x="8496" y="1904"/>
                        <a:pt x="8571" y="1905"/>
                        <a:pt x="8647" y="1905"/>
                      </a:cubicBezTo>
                      <a:cubicBezTo>
                        <a:pt x="8709" y="1910"/>
                        <a:pt x="8771" y="1913"/>
                        <a:pt x="8833" y="1913"/>
                      </a:cubicBezTo>
                      <a:cubicBezTo>
                        <a:pt x="9069" y="1913"/>
                        <a:pt x="9295" y="1869"/>
                        <a:pt x="9474" y="1730"/>
                      </a:cubicBezTo>
                      <a:cubicBezTo>
                        <a:pt x="9900" y="1379"/>
                        <a:pt x="9699" y="602"/>
                        <a:pt x="9248" y="301"/>
                      </a:cubicBezTo>
                      <a:cubicBezTo>
                        <a:pt x="8904" y="84"/>
                        <a:pt x="8494" y="37"/>
                        <a:pt x="8086" y="37"/>
                      </a:cubicBezTo>
                      <a:cubicBezTo>
                        <a:pt x="7929" y="37"/>
                        <a:pt x="7772" y="44"/>
                        <a:pt x="7619" y="51"/>
                      </a:cubicBezTo>
                      <a:cubicBezTo>
                        <a:pt x="5739" y="176"/>
                        <a:pt x="3860" y="276"/>
                        <a:pt x="1980" y="376"/>
                      </a:cubicBezTo>
                      <a:cubicBezTo>
                        <a:pt x="1798" y="384"/>
                        <a:pt x="1613" y="392"/>
                        <a:pt x="1429" y="392"/>
                      </a:cubicBezTo>
                      <a:cubicBezTo>
                        <a:pt x="1031" y="392"/>
                        <a:pt x="636" y="355"/>
                        <a:pt x="276" y="201"/>
                      </a:cubicBezTo>
                      <a:cubicBezTo>
                        <a:pt x="175" y="151"/>
                        <a:pt x="75" y="76"/>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grpSp>
      <p:sp>
        <p:nvSpPr>
          <p:cNvPr id="619" name="Google Shape;619;p33"/>
          <p:cNvSpPr txBox="1">
            <a:spLocks noGrp="1"/>
          </p:cNvSpPr>
          <p:nvPr>
            <p:ph type="title"/>
          </p:nvPr>
        </p:nvSpPr>
        <p:spPr>
          <a:xfrm>
            <a:off x="2711600" y="1191331"/>
            <a:ext cx="5136000" cy="2100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667"/>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620" name="Google Shape;620;p33"/>
          <p:cNvSpPr txBox="1">
            <a:spLocks noGrp="1"/>
          </p:cNvSpPr>
          <p:nvPr>
            <p:ph type="title" idx="2"/>
          </p:nvPr>
        </p:nvSpPr>
        <p:spPr>
          <a:xfrm>
            <a:off x="950800" y="2073928"/>
            <a:ext cx="1456800" cy="85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6000"/>
              <a:buNone/>
              <a:defRPr sz="6667">
                <a:solidFill>
                  <a:schemeClr val="lt2"/>
                </a:solidFill>
              </a:defRPr>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621" name="Google Shape;621;p33"/>
          <p:cNvSpPr txBox="1">
            <a:spLocks noGrp="1"/>
          </p:cNvSpPr>
          <p:nvPr>
            <p:ph type="subTitle" idx="1"/>
          </p:nvPr>
        </p:nvSpPr>
        <p:spPr>
          <a:xfrm>
            <a:off x="2711600" y="3291717"/>
            <a:ext cx="5136000" cy="521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644675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22"/>
        <p:cNvGrpSpPr/>
        <p:nvPr/>
      </p:nvGrpSpPr>
      <p:grpSpPr>
        <a:xfrm>
          <a:off x="0" y="0"/>
          <a:ext cx="0" cy="0"/>
          <a:chOff x="0" y="0"/>
          <a:chExt cx="0" cy="0"/>
        </a:xfrm>
      </p:grpSpPr>
      <p:grpSp>
        <p:nvGrpSpPr>
          <p:cNvPr id="623" name="Google Shape;623;p34"/>
          <p:cNvGrpSpPr/>
          <p:nvPr/>
        </p:nvGrpSpPr>
        <p:grpSpPr>
          <a:xfrm>
            <a:off x="92663" y="131737"/>
            <a:ext cx="11943109" cy="6575979"/>
            <a:chOff x="69497" y="98803"/>
            <a:chExt cx="8957332" cy="4931984"/>
          </a:xfrm>
        </p:grpSpPr>
        <p:sp>
          <p:nvSpPr>
            <p:cNvPr id="624" name="Google Shape;624;p34"/>
            <p:cNvSpPr/>
            <p:nvPr/>
          </p:nvSpPr>
          <p:spPr>
            <a:xfrm rot="-9899965">
              <a:off x="251974" y="139235"/>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5" name="Google Shape;625;p34"/>
            <p:cNvSpPr/>
            <p:nvPr/>
          </p:nvSpPr>
          <p:spPr>
            <a:xfrm rot="-9900049">
              <a:off x="87900" y="975623"/>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6" name="Google Shape;626;p34"/>
            <p:cNvSpPr/>
            <p:nvPr/>
          </p:nvSpPr>
          <p:spPr>
            <a:xfrm rot="-9899965">
              <a:off x="195299" y="4572410"/>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7" name="Google Shape;627;p34"/>
            <p:cNvSpPr/>
            <p:nvPr/>
          </p:nvSpPr>
          <p:spPr>
            <a:xfrm rot="-9900049">
              <a:off x="1023075" y="4848598"/>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8" name="Google Shape;628;p34"/>
            <p:cNvSpPr/>
            <p:nvPr/>
          </p:nvSpPr>
          <p:spPr>
            <a:xfrm rot="-9900049">
              <a:off x="8844600" y="44333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9" name="Google Shape;629;p34"/>
            <p:cNvSpPr/>
            <p:nvPr/>
          </p:nvSpPr>
          <p:spPr>
            <a:xfrm rot="-9900123">
              <a:off x="8692873" y="1357382"/>
              <a:ext cx="233192" cy="23314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0" name="Google Shape;630;p34"/>
            <p:cNvSpPr/>
            <p:nvPr/>
          </p:nvSpPr>
          <p:spPr>
            <a:xfrm rot="-4577798">
              <a:off x="8629572" y="4093353"/>
              <a:ext cx="359788" cy="359733"/>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1" name="Google Shape;631;p34"/>
            <p:cNvSpPr/>
            <p:nvPr/>
          </p:nvSpPr>
          <p:spPr>
            <a:xfrm rot="-9900049">
              <a:off x="8391175" y="4648023"/>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2" name="Google Shape;632;p34"/>
            <p:cNvSpPr/>
            <p:nvPr/>
          </p:nvSpPr>
          <p:spPr>
            <a:xfrm rot="-9900049">
              <a:off x="4253700" y="18273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3" name="Google Shape;633;p34"/>
            <p:cNvSpPr/>
            <p:nvPr/>
          </p:nvSpPr>
          <p:spPr>
            <a:xfrm rot="-9899929">
              <a:off x="4578325" y="374917"/>
              <a:ext cx="88959" cy="88961"/>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4" name="Google Shape;634;p34"/>
            <p:cNvSpPr/>
            <p:nvPr/>
          </p:nvSpPr>
          <p:spPr>
            <a:xfrm rot="-9900049">
              <a:off x="3790825" y="480513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635" name="Google Shape;635;p34"/>
          <p:cNvSpPr txBox="1">
            <a:spLocks noGrp="1"/>
          </p:cNvSpPr>
          <p:nvPr>
            <p:ph type="body" idx="1"/>
          </p:nvPr>
        </p:nvSpPr>
        <p:spPr>
          <a:xfrm>
            <a:off x="960000" y="2553833"/>
            <a:ext cx="5071200" cy="3488800"/>
          </a:xfrm>
          <a:prstGeom prst="rect">
            <a:avLst/>
          </a:prstGeom>
          <a:noFill/>
          <a:ln>
            <a:noFill/>
          </a:ln>
        </p:spPr>
        <p:txBody>
          <a:bodyPr spcFirstLastPara="1" wrap="square" lIns="91425" tIns="91425" rIns="91425" bIns="91425" anchor="ctr" anchorCtr="0">
            <a:noAutofit/>
          </a:bodyPr>
          <a:lstStyle>
            <a:lvl1pPr marL="609585" lvl="0" indent="-423323" algn="l">
              <a:lnSpc>
                <a:spcPct val="100000"/>
              </a:lnSpc>
              <a:spcBef>
                <a:spcPts val="0"/>
              </a:spcBef>
              <a:spcAft>
                <a:spcPts val="0"/>
              </a:spcAft>
              <a:buSzPts val="1400"/>
              <a:buAutoNum type="arabicPeriod"/>
              <a:defRPr/>
            </a:lvl1pPr>
            <a:lvl2pPr marL="1219170" lvl="1" indent="-423323" algn="l">
              <a:lnSpc>
                <a:spcPct val="115000"/>
              </a:lnSpc>
              <a:spcBef>
                <a:spcPts val="0"/>
              </a:spcBef>
              <a:spcAft>
                <a:spcPts val="0"/>
              </a:spcAft>
              <a:buSzPts val="1400"/>
              <a:buAutoNum type="alphaLcPeriod"/>
              <a:defRPr/>
            </a:lvl2pPr>
            <a:lvl3pPr marL="1828754" lvl="2" indent="-423323" algn="l">
              <a:lnSpc>
                <a:spcPct val="115000"/>
              </a:lnSpc>
              <a:spcBef>
                <a:spcPts val="2133"/>
              </a:spcBef>
              <a:spcAft>
                <a:spcPts val="0"/>
              </a:spcAft>
              <a:buSzPts val="1400"/>
              <a:buAutoNum type="romanLcPeriod"/>
              <a:defRPr/>
            </a:lvl3pPr>
            <a:lvl4pPr marL="2438339" lvl="3" indent="-423323" algn="l">
              <a:lnSpc>
                <a:spcPct val="115000"/>
              </a:lnSpc>
              <a:spcBef>
                <a:spcPts val="2133"/>
              </a:spcBef>
              <a:spcAft>
                <a:spcPts val="0"/>
              </a:spcAft>
              <a:buSzPts val="1400"/>
              <a:buAutoNum type="arabicPeriod"/>
              <a:defRPr/>
            </a:lvl4pPr>
            <a:lvl5pPr marL="3047924" lvl="4" indent="-423323" algn="l">
              <a:lnSpc>
                <a:spcPct val="115000"/>
              </a:lnSpc>
              <a:spcBef>
                <a:spcPts val="2133"/>
              </a:spcBef>
              <a:spcAft>
                <a:spcPts val="0"/>
              </a:spcAft>
              <a:buSzPts val="1400"/>
              <a:buAutoNum type="alphaLcPeriod"/>
              <a:defRPr/>
            </a:lvl5pPr>
            <a:lvl6pPr marL="3657509" lvl="5" indent="-423323" algn="l">
              <a:lnSpc>
                <a:spcPct val="115000"/>
              </a:lnSpc>
              <a:spcBef>
                <a:spcPts val="2133"/>
              </a:spcBef>
              <a:spcAft>
                <a:spcPts val="0"/>
              </a:spcAft>
              <a:buSzPts val="1400"/>
              <a:buAutoNum type="romanLcPeriod"/>
              <a:defRPr/>
            </a:lvl6pPr>
            <a:lvl7pPr marL="4267093" lvl="6" indent="-423323" algn="l">
              <a:lnSpc>
                <a:spcPct val="115000"/>
              </a:lnSpc>
              <a:spcBef>
                <a:spcPts val="2133"/>
              </a:spcBef>
              <a:spcAft>
                <a:spcPts val="0"/>
              </a:spcAft>
              <a:buSzPts val="1400"/>
              <a:buAutoNum type="arabicPeriod"/>
              <a:defRPr/>
            </a:lvl7pPr>
            <a:lvl8pPr marL="4876678" lvl="7" indent="-423323" algn="l">
              <a:lnSpc>
                <a:spcPct val="115000"/>
              </a:lnSpc>
              <a:spcBef>
                <a:spcPts val="2133"/>
              </a:spcBef>
              <a:spcAft>
                <a:spcPts val="0"/>
              </a:spcAft>
              <a:buSzPts val="1400"/>
              <a:buAutoNum type="alphaLcPeriod"/>
              <a:defRPr/>
            </a:lvl8pPr>
            <a:lvl9pPr marL="5486263" lvl="8" indent="-423323" algn="l">
              <a:lnSpc>
                <a:spcPct val="115000"/>
              </a:lnSpc>
              <a:spcBef>
                <a:spcPts val="2133"/>
              </a:spcBef>
              <a:spcAft>
                <a:spcPts val="2133"/>
              </a:spcAft>
              <a:buSzPts val="1400"/>
              <a:buAutoNum type="romanLcPeriod"/>
              <a:defRPr/>
            </a:lvl9pPr>
          </a:lstStyle>
          <a:p>
            <a:endParaRPr/>
          </a:p>
        </p:txBody>
      </p:sp>
      <p:sp>
        <p:nvSpPr>
          <p:cNvPr id="636" name="Google Shape;636;p34"/>
          <p:cNvSpPr txBox="1">
            <a:spLocks noGrp="1"/>
          </p:cNvSpPr>
          <p:nvPr>
            <p:ph type="title"/>
          </p:nvPr>
        </p:nvSpPr>
        <p:spPr>
          <a:xfrm>
            <a:off x="960000" y="815367"/>
            <a:ext cx="5071200" cy="1398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extLst>
      <p:ext uri="{BB962C8B-B14F-4D97-AF65-F5344CB8AC3E}">
        <p14:creationId xmlns:p14="http://schemas.microsoft.com/office/powerpoint/2010/main" val="3044436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37"/>
        <p:cNvGrpSpPr/>
        <p:nvPr/>
      </p:nvGrpSpPr>
      <p:grpSpPr>
        <a:xfrm>
          <a:off x="0" y="0"/>
          <a:ext cx="0" cy="0"/>
          <a:chOff x="0" y="0"/>
          <a:chExt cx="0" cy="0"/>
        </a:xfrm>
      </p:grpSpPr>
      <p:grpSp>
        <p:nvGrpSpPr>
          <p:cNvPr id="638" name="Google Shape;638;p35"/>
          <p:cNvGrpSpPr/>
          <p:nvPr/>
        </p:nvGrpSpPr>
        <p:grpSpPr>
          <a:xfrm>
            <a:off x="-529366" y="4798877"/>
            <a:ext cx="13235905" cy="2225937"/>
            <a:chOff x="-397025" y="3599157"/>
            <a:chExt cx="9926929" cy="1669453"/>
          </a:xfrm>
        </p:grpSpPr>
        <p:grpSp>
          <p:nvGrpSpPr>
            <p:cNvPr id="639" name="Google Shape;639;p35"/>
            <p:cNvGrpSpPr/>
            <p:nvPr/>
          </p:nvGrpSpPr>
          <p:grpSpPr>
            <a:xfrm>
              <a:off x="-397025" y="3939588"/>
              <a:ext cx="9926929" cy="1329022"/>
              <a:chOff x="-397025" y="3385225"/>
              <a:chExt cx="9926929" cy="1329022"/>
            </a:xfrm>
          </p:grpSpPr>
          <p:sp>
            <p:nvSpPr>
              <p:cNvPr id="640" name="Google Shape;640;p35"/>
              <p:cNvSpPr/>
              <p:nvPr/>
            </p:nvSpPr>
            <p:spPr>
              <a:xfrm>
                <a:off x="-57100" y="3385225"/>
                <a:ext cx="9258217" cy="1329022"/>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1" name="Google Shape;641;p35"/>
              <p:cNvSpPr/>
              <p:nvPr/>
            </p:nvSpPr>
            <p:spPr>
              <a:xfrm>
                <a:off x="4751530" y="3657713"/>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2" name="Google Shape;642;p35"/>
              <p:cNvSpPr/>
              <p:nvPr/>
            </p:nvSpPr>
            <p:spPr>
              <a:xfrm flipH="1">
                <a:off x="1488580" y="3527175"/>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3" name="Google Shape;643;p35"/>
              <p:cNvSpPr/>
              <p:nvPr/>
            </p:nvSpPr>
            <p:spPr>
              <a:xfrm>
                <a:off x="7198493" y="3478241"/>
                <a:ext cx="2331380" cy="919787"/>
              </a:xfrm>
              <a:custGeom>
                <a:avLst/>
                <a:gdLst/>
                <a:ahLst/>
                <a:cxnLst/>
                <a:rect l="l" t="t" r="r" b="b"/>
                <a:pathLst>
                  <a:path w="28272" h="11154" extrusionOk="0">
                    <a:moveTo>
                      <a:pt x="20552" y="1"/>
                    </a:moveTo>
                    <a:lnTo>
                      <a:pt x="18397" y="201"/>
                    </a:lnTo>
                    <a:lnTo>
                      <a:pt x="16492" y="3234"/>
                    </a:lnTo>
                    <a:lnTo>
                      <a:pt x="15264" y="3710"/>
                    </a:lnTo>
                    <a:lnTo>
                      <a:pt x="14963" y="4813"/>
                    </a:lnTo>
                    <a:lnTo>
                      <a:pt x="9850" y="3309"/>
                    </a:lnTo>
                    <a:lnTo>
                      <a:pt x="9324" y="2983"/>
                    </a:lnTo>
                    <a:lnTo>
                      <a:pt x="8071" y="2983"/>
                    </a:lnTo>
                    <a:lnTo>
                      <a:pt x="8071" y="4036"/>
                    </a:lnTo>
                    <a:lnTo>
                      <a:pt x="6342" y="5815"/>
                    </a:lnTo>
                    <a:cubicBezTo>
                      <a:pt x="6342" y="5815"/>
                      <a:pt x="4195" y="4957"/>
                      <a:pt x="3576" y="4957"/>
                    </a:cubicBezTo>
                    <a:cubicBezTo>
                      <a:pt x="3510" y="4957"/>
                      <a:pt x="3461" y="4967"/>
                      <a:pt x="3434" y="4988"/>
                    </a:cubicBezTo>
                    <a:cubicBezTo>
                      <a:pt x="3159" y="5239"/>
                      <a:pt x="2708" y="5715"/>
                      <a:pt x="2708" y="5715"/>
                    </a:cubicBezTo>
                    <a:lnTo>
                      <a:pt x="1" y="6617"/>
                    </a:lnTo>
                    <a:lnTo>
                      <a:pt x="8071" y="11054"/>
                    </a:lnTo>
                    <a:lnTo>
                      <a:pt x="27269" y="11154"/>
                    </a:lnTo>
                    <a:lnTo>
                      <a:pt x="28272" y="10327"/>
                    </a:lnTo>
                    <a:lnTo>
                      <a:pt x="28272" y="6768"/>
                    </a:lnTo>
                    <a:lnTo>
                      <a:pt x="22457" y="3560"/>
                    </a:lnTo>
                    <a:lnTo>
                      <a:pt x="22758" y="2031"/>
                    </a:lnTo>
                    <a:lnTo>
                      <a:pt x="2055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644" name="Google Shape;644;p35"/>
              <p:cNvGrpSpPr/>
              <p:nvPr/>
            </p:nvGrpSpPr>
            <p:grpSpPr>
              <a:xfrm>
                <a:off x="-397025" y="3577445"/>
                <a:ext cx="9926929" cy="1136764"/>
                <a:chOff x="-397025" y="3577445"/>
                <a:chExt cx="9926929" cy="1136764"/>
              </a:xfrm>
            </p:grpSpPr>
            <p:grpSp>
              <p:nvGrpSpPr>
                <p:cNvPr id="645" name="Google Shape;645;p35"/>
                <p:cNvGrpSpPr/>
                <p:nvPr/>
              </p:nvGrpSpPr>
              <p:grpSpPr>
                <a:xfrm>
                  <a:off x="-397025" y="3608775"/>
                  <a:ext cx="9771995" cy="1105434"/>
                  <a:chOff x="-397025" y="3608775"/>
                  <a:chExt cx="9771995" cy="1105434"/>
                </a:xfrm>
              </p:grpSpPr>
              <p:sp>
                <p:nvSpPr>
                  <p:cNvPr id="646" name="Google Shape;646;p35"/>
                  <p:cNvSpPr/>
                  <p:nvPr/>
                </p:nvSpPr>
                <p:spPr>
                  <a:xfrm>
                    <a:off x="-397025" y="3608775"/>
                    <a:ext cx="9771995" cy="1105434"/>
                  </a:xfrm>
                  <a:custGeom>
                    <a:avLst/>
                    <a:gdLst/>
                    <a:ahLst/>
                    <a:cxnLst/>
                    <a:rect l="l" t="t" r="r" b="b"/>
                    <a:pathLst>
                      <a:path w="87044" h="14889" extrusionOk="0">
                        <a:moveTo>
                          <a:pt x="0" y="1"/>
                        </a:moveTo>
                        <a:lnTo>
                          <a:pt x="0" y="14888"/>
                        </a:lnTo>
                        <a:lnTo>
                          <a:pt x="87043" y="14888"/>
                        </a:lnTo>
                        <a:lnTo>
                          <a:pt x="87043" y="1"/>
                        </a:lnTo>
                        <a:lnTo>
                          <a:pt x="69073" y="7219"/>
                        </a:lnTo>
                        <a:lnTo>
                          <a:pt x="59549" y="4788"/>
                        </a:lnTo>
                        <a:lnTo>
                          <a:pt x="35740" y="4061"/>
                        </a:lnTo>
                        <a:cubicBezTo>
                          <a:pt x="35740" y="4061"/>
                          <a:pt x="22281" y="8096"/>
                          <a:pt x="22331" y="8146"/>
                        </a:cubicBezTo>
                        <a:cubicBezTo>
                          <a:pt x="22332" y="8147"/>
                          <a:pt x="22331" y="8147"/>
                          <a:pt x="22331" y="8147"/>
                        </a:cubicBezTo>
                        <a:cubicBezTo>
                          <a:pt x="22259" y="8147"/>
                          <a:pt x="14837" y="5139"/>
                          <a:pt x="14837" y="5139"/>
                        </a:cubicBezTo>
                        <a:lnTo>
                          <a:pt x="7669" y="5139"/>
                        </a:lnTo>
                        <a:lnTo>
                          <a:pt x="0" y="1"/>
                        </a:ln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7" name="Google Shape;647;p35"/>
                  <p:cNvSpPr/>
                  <p:nvPr/>
                </p:nvSpPr>
                <p:spPr>
                  <a:xfrm>
                    <a:off x="3698050" y="3784075"/>
                    <a:ext cx="954875" cy="545175"/>
                  </a:xfrm>
                  <a:custGeom>
                    <a:avLst/>
                    <a:gdLst/>
                    <a:ahLst/>
                    <a:cxnLst/>
                    <a:rect l="l" t="t" r="r" b="b"/>
                    <a:pathLst>
                      <a:path w="38195" h="21807" extrusionOk="0">
                        <a:moveTo>
                          <a:pt x="35139" y="0"/>
                        </a:moveTo>
                        <a:lnTo>
                          <a:pt x="0" y="4975"/>
                        </a:lnTo>
                        <a:lnTo>
                          <a:pt x="1619" y="21159"/>
                        </a:lnTo>
                        <a:lnTo>
                          <a:pt x="38195" y="21807"/>
                        </a:lnTo>
                        <a:close/>
                      </a:path>
                    </a:pathLst>
                  </a:custGeom>
                  <a:solidFill>
                    <a:schemeClr val="lt2"/>
                  </a:solidFill>
                  <a:ln>
                    <a:noFill/>
                  </a:ln>
                </p:spPr>
              </p:sp>
            </p:grpSp>
            <p:sp>
              <p:nvSpPr>
                <p:cNvPr id="648" name="Google Shape;648;p35"/>
                <p:cNvSpPr/>
                <p:nvPr/>
              </p:nvSpPr>
              <p:spPr>
                <a:xfrm>
                  <a:off x="457382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9" name="Google Shape;649;p35"/>
                <p:cNvSpPr/>
                <p:nvPr/>
              </p:nvSpPr>
              <p:spPr>
                <a:xfrm>
                  <a:off x="-17537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grpSp>
          <p:nvGrpSpPr>
            <p:cNvPr id="650" name="Google Shape;650;p35"/>
            <p:cNvGrpSpPr/>
            <p:nvPr/>
          </p:nvGrpSpPr>
          <p:grpSpPr>
            <a:xfrm flipH="1">
              <a:off x="-44798" y="3599157"/>
              <a:ext cx="9233597" cy="340560"/>
              <a:chOff x="0" y="3389888"/>
              <a:chExt cx="9143986" cy="340560"/>
            </a:xfrm>
          </p:grpSpPr>
          <p:sp>
            <p:nvSpPr>
              <p:cNvPr id="651" name="Google Shape;651;p35"/>
              <p:cNvSpPr/>
              <p:nvPr/>
            </p:nvSpPr>
            <p:spPr>
              <a:xfrm>
                <a:off x="6805888" y="3389888"/>
                <a:ext cx="2338098" cy="249389"/>
              </a:xfrm>
              <a:custGeom>
                <a:avLst/>
                <a:gdLst/>
                <a:ahLst/>
                <a:cxnLst/>
                <a:rect l="l" t="t" r="r" b="b"/>
                <a:pathLst>
                  <a:path w="22257" h="3359" extrusionOk="0">
                    <a:moveTo>
                      <a:pt x="22256" y="0"/>
                    </a:moveTo>
                    <a:lnTo>
                      <a:pt x="17043" y="1053"/>
                    </a:lnTo>
                    <a:lnTo>
                      <a:pt x="15815" y="1980"/>
                    </a:lnTo>
                    <a:lnTo>
                      <a:pt x="6717" y="2432"/>
                    </a:lnTo>
                    <a:lnTo>
                      <a:pt x="0" y="3359"/>
                    </a:lnTo>
                    <a:lnTo>
                      <a:pt x="22256" y="3359"/>
                    </a:lnTo>
                    <a:lnTo>
                      <a:pt x="22256" y="0"/>
                    </a:lnTo>
                    <a:close/>
                  </a:path>
                </a:pathLst>
              </a:custGeom>
              <a:solidFill>
                <a:srgbClr val="0095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2" name="Google Shape;652;p35"/>
              <p:cNvSpPr/>
              <p:nvPr/>
            </p:nvSpPr>
            <p:spPr>
              <a:xfrm>
                <a:off x="0" y="36392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grpSp>
        <p:nvGrpSpPr>
          <p:cNvPr id="653" name="Google Shape;653;p35"/>
          <p:cNvGrpSpPr/>
          <p:nvPr/>
        </p:nvGrpSpPr>
        <p:grpSpPr>
          <a:xfrm>
            <a:off x="389633" y="339051"/>
            <a:ext cx="11416707" cy="4110128"/>
            <a:chOff x="292225" y="254288"/>
            <a:chExt cx="8562530" cy="3082596"/>
          </a:xfrm>
        </p:grpSpPr>
        <p:sp>
          <p:nvSpPr>
            <p:cNvPr id="654" name="Google Shape;654;p35"/>
            <p:cNvSpPr/>
            <p:nvPr/>
          </p:nvSpPr>
          <p:spPr>
            <a:xfrm rot="-9900049">
              <a:off x="430625" y="10186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655" name="Google Shape;655;p35"/>
            <p:cNvGrpSpPr/>
            <p:nvPr/>
          </p:nvGrpSpPr>
          <p:grpSpPr>
            <a:xfrm>
              <a:off x="292225" y="254288"/>
              <a:ext cx="8562530" cy="3082596"/>
              <a:chOff x="292225" y="254288"/>
              <a:chExt cx="8562530" cy="3082596"/>
            </a:xfrm>
          </p:grpSpPr>
          <p:sp>
            <p:nvSpPr>
              <p:cNvPr id="656" name="Google Shape;656;p35"/>
              <p:cNvSpPr/>
              <p:nvPr/>
            </p:nvSpPr>
            <p:spPr>
              <a:xfrm rot="-9899965">
                <a:off x="519124" y="388397"/>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7" name="Google Shape;657;p35"/>
              <p:cNvSpPr/>
              <p:nvPr/>
            </p:nvSpPr>
            <p:spPr>
              <a:xfrm rot="900035">
                <a:off x="8388067" y="2543311"/>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8" name="Google Shape;658;p35"/>
              <p:cNvSpPr/>
              <p:nvPr/>
            </p:nvSpPr>
            <p:spPr>
              <a:xfrm rot="899951">
                <a:off x="8672531" y="2108997"/>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9" name="Google Shape;659;p35"/>
              <p:cNvSpPr/>
              <p:nvPr/>
            </p:nvSpPr>
            <p:spPr>
              <a:xfrm rot="899951">
                <a:off x="8348994" y="272697"/>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0" name="Google Shape;660;p35"/>
              <p:cNvSpPr/>
              <p:nvPr/>
            </p:nvSpPr>
            <p:spPr>
              <a:xfrm rot="-9899965">
                <a:off x="332649" y="2936722"/>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sp>
        <p:nvSpPr>
          <p:cNvPr id="661" name="Google Shape;661;p35"/>
          <p:cNvSpPr txBox="1">
            <a:spLocks noGrp="1"/>
          </p:cNvSpPr>
          <p:nvPr>
            <p:ph type="title"/>
          </p:nvPr>
        </p:nvSpPr>
        <p:spPr>
          <a:xfrm>
            <a:off x="2784400" y="1351000"/>
            <a:ext cx="66232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6000">
                <a:solidFill>
                  <a:schemeClr val="dk2"/>
                </a:solidFill>
              </a:defRPr>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662" name="Google Shape;662;p35"/>
          <p:cNvSpPr txBox="1">
            <a:spLocks noGrp="1"/>
          </p:cNvSpPr>
          <p:nvPr>
            <p:ph type="subTitle" idx="1"/>
          </p:nvPr>
        </p:nvSpPr>
        <p:spPr>
          <a:xfrm>
            <a:off x="2784400" y="2473400"/>
            <a:ext cx="6623200" cy="157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973309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3"/>
        <p:cNvGrpSpPr/>
        <p:nvPr/>
      </p:nvGrpSpPr>
      <p:grpSpPr>
        <a:xfrm>
          <a:off x="0" y="0"/>
          <a:ext cx="0" cy="0"/>
          <a:chOff x="0" y="0"/>
          <a:chExt cx="0" cy="0"/>
        </a:xfrm>
      </p:grpSpPr>
      <p:grpSp>
        <p:nvGrpSpPr>
          <p:cNvPr id="664" name="Google Shape;664;p36"/>
          <p:cNvGrpSpPr/>
          <p:nvPr/>
        </p:nvGrpSpPr>
        <p:grpSpPr>
          <a:xfrm>
            <a:off x="0" y="5898385"/>
            <a:ext cx="12191981" cy="959657"/>
            <a:chOff x="0" y="4423788"/>
            <a:chExt cx="9143986" cy="719743"/>
          </a:xfrm>
        </p:grpSpPr>
        <p:sp>
          <p:nvSpPr>
            <p:cNvPr id="665" name="Google Shape;665;p36"/>
            <p:cNvSpPr/>
            <p:nvPr/>
          </p:nvSpPr>
          <p:spPr>
            <a:xfrm>
              <a:off x="0" y="4673100"/>
              <a:ext cx="9143972" cy="470431"/>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666" name="Google Shape;666;p36"/>
            <p:cNvGrpSpPr/>
            <p:nvPr/>
          </p:nvGrpSpPr>
          <p:grpSpPr>
            <a:xfrm flipH="1">
              <a:off x="0" y="4423788"/>
              <a:ext cx="9143986" cy="340560"/>
              <a:chOff x="0" y="3389888"/>
              <a:chExt cx="9143986" cy="340560"/>
            </a:xfrm>
          </p:grpSpPr>
          <p:sp>
            <p:nvSpPr>
              <p:cNvPr id="667" name="Google Shape;667;p36"/>
              <p:cNvSpPr/>
              <p:nvPr/>
            </p:nvSpPr>
            <p:spPr>
              <a:xfrm>
                <a:off x="6805888" y="3389888"/>
                <a:ext cx="2338098" cy="249389"/>
              </a:xfrm>
              <a:custGeom>
                <a:avLst/>
                <a:gdLst/>
                <a:ahLst/>
                <a:cxnLst/>
                <a:rect l="l" t="t" r="r" b="b"/>
                <a:pathLst>
                  <a:path w="22257" h="3359" extrusionOk="0">
                    <a:moveTo>
                      <a:pt x="22256" y="0"/>
                    </a:moveTo>
                    <a:lnTo>
                      <a:pt x="17043" y="1053"/>
                    </a:lnTo>
                    <a:lnTo>
                      <a:pt x="15815" y="1980"/>
                    </a:lnTo>
                    <a:lnTo>
                      <a:pt x="6717" y="2432"/>
                    </a:lnTo>
                    <a:lnTo>
                      <a:pt x="0" y="3359"/>
                    </a:lnTo>
                    <a:lnTo>
                      <a:pt x="22256" y="3359"/>
                    </a:lnTo>
                    <a:lnTo>
                      <a:pt x="22256" y="0"/>
                    </a:lnTo>
                    <a:close/>
                  </a:path>
                </a:pathLst>
              </a:custGeom>
              <a:solidFill>
                <a:srgbClr val="0095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8" name="Google Shape;668;p36"/>
              <p:cNvSpPr/>
              <p:nvPr/>
            </p:nvSpPr>
            <p:spPr>
              <a:xfrm>
                <a:off x="0" y="36392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grpSp>
        <p:nvGrpSpPr>
          <p:cNvPr id="669" name="Google Shape;669;p36"/>
          <p:cNvGrpSpPr/>
          <p:nvPr/>
        </p:nvGrpSpPr>
        <p:grpSpPr>
          <a:xfrm>
            <a:off x="-127498" y="359566"/>
            <a:ext cx="12319497" cy="5205884"/>
            <a:chOff x="-95624" y="269674"/>
            <a:chExt cx="9239623" cy="3904413"/>
          </a:xfrm>
        </p:grpSpPr>
        <p:sp>
          <p:nvSpPr>
            <p:cNvPr id="670" name="Google Shape;670;p36"/>
            <p:cNvSpPr/>
            <p:nvPr/>
          </p:nvSpPr>
          <p:spPr>
            <a:xfrm rot="-9899965">
              <a:off x="312899" y="1058147"/>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1" name="Google Shape;671;p36"/>
            <p:cNvSpPr/>
            <p:nvPr/>
          </p:nvSpPr>
          <p:spPr>
            <a:xfrm rot="-9900049">
              <a:off x="224400" y="16884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2" name="Google Shape;672;p36"/>
            <p:cNvSpPr/>
            <p:nvPr/>
          </p:nvSpPr>
          <p:spPr>
            <a:xfrm rot="899990">
              <a:off x="8518001" y="319177"/>
              <a:ext cx="440524" cy="440456"/>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3" name="Google Shape;673;p36"/>
            <p:cNvSpPr/>
            <p:nvPr/>
          </p:nvSpPr>
          <p:spPr>
            <a:xfrm rot="9900049" flipH="1">
              <a:off x="8637204" y="1819823"/>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4" name="Google Shape;674;p36"/>
            <p:cNvSpPr/>
            <p:nvPr/>
          </p:nvSpPr>
          <p:spPr>
            <a:xfrm flipH="1">
              <a:off x="8833147" y="2175197"/>
              <a:ext cx="310852" cy="31078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5" name="Google Shape;675;p36"/>
            <p:cNvSpPr/>
            <p:nvPr/>
          </p:nvSpPr>
          <p:spPr>
            <a:xfrm rot="9900049" flipH="1">
              <a:off x="8637204" y="3991898"/>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6" name="Google Shape;676;p36"/>
            <p:cNvSpPr/>
            <p:nvPr/>
          </p:nvSpPr>
          <p:spPr>
            <a:xfrm flipH="1">
              <a:off x="-95624" y="3531685"/>
              <a:ext cx="310852" cy="31078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677" name="Google Shape;677;p36"/>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678" name="Google Shape;678;p36"/>
          <p:cNvSpPr txBox="1">
            <a:spLocks noGrp="1"/>
          </p:cNvSpPr>
          <p:nvPr>
            <p:ph type="title" idx="2"/>
          </p:nvPr>
        </p:nvSpPr>
        <p:spPr>
          <a:xfrm>
            <a:off x="960000" y="3674417"/>
            <a:ext cx="3074000" cy="52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a:endParaRPr/>
          </a:p>
        </p:txBody>
      </p:sp>
      <p:sp>
        <p:nvSpPr>
          <p:cNvPr id="679" name="Google Shape;679;p36"/>
          <p:cNvSpPr txBox="1">
            <a:spLocks noGrp="1"/>
          </p:cNvSpPr>
          <p:nvPr>
            <p:ph type="subTitle" idx="1"/>
          </p:nvPr>
        </p:nvSpPr>
        <p:spPr>
          <a:xfrm>
            <a:off x="960000" y="4196217"/>
            <a:ext cx="3074000" cy="123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680" name="Google Shape;680;p36"/>
          <p:cNvSpPr txBox="1">
            <a:spLocks noGrp="1"/>
          </p:cNvSpPr>
          <p:nvPr>
            <p:ph type="title" idx="3"/>
          </p:nvPr>
        </p:nvSpPr>
        <p:spPr>
          <a:xfrm>
            <a:off x="4558961" y="3674417"/>
            <a:ext cx="3074000" cy="52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a:endParaRPr/>
          </a:p>
        </p:txBody>
      </p:sp>
      <p:sp>
        <p:nvSpPr>
          <p:cNvPr id="681" name="Google Shape;681;p36"/>
          <p:cNvSpPr txBox="1">
            <a:spLocks noGrp="1"/>
          </p:cNvSpPr>
          <p:nvPr>
            <p:ph type="subTitle" idx="4"/>
          </p:nvPr>
        </p:nvSpPr>
        <p:spPr>
          <a:xfrm>
            <a:off x="4558961" y="4196217"/>
            <a:ext cx="3074000" cy="123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682" name="Google Shape;682;p36"/>
          <p:cNvSpPr txBox="1">
            <a:spLocks noGrp="1"/>
          </p:cNvSpPr>
          <p:nvPr>
            <p:ph type="title" idx="5"/>
          </p:nvPr>
        </p:nvSpPr>
        <p:spPr>
          <a:xfrm>
            <a:off x="8157931" y="3674417"/>
            <a:ext cx="3074000" cy="52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a:endParaRPr/>
          </a:p>
        </p:txBody>
      </p:sp>
      <p:sp>
        <p:nvSpPr>
          <p:cNvPr id="683" name="Google Shape;683;p36"/>
          <p:cNvSpPr txBox="1">
            <a:spLocks noGrp="1"/>
          </p:cNvSpPr>
          <p:nvPr>
            <p:ph type="subTitle" idx="6"/>
          </p:nvPr>
        </p:nvSpPr>
        <p:spPr>
          <a:xfrm>
            <a:off x="8157932" y="4196217"/>
            <a:ext cx="3074000" cy="123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2597751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84"/>
        <p:cNvGrpSpPr/>
        <p:nvPr/>
      </p:nvGrpSpPr>
      <p:grpSpPr>
        <a:xfrm>
          <a:off x="0" y="0"/>
          <a:ext cx="0" cy="0"/>
          <a:chOff x="0" y="0"/>
          <a:chExt cx="0" cy="0"/>
        </a:xfrm>
      </p:grpSpPr>
      <p:grpSp>
        <p:nvGrpSpPr>
          <p:cNvPr id="685" name="Google Shape;685;p37"/>
          <p:cNvGrpSpPr/>
          <p:nvPr/>
        </p:nvGrpSpPr>
        <p:grpSpPr>
          <a:xfrm>
            <a:off x="-71367" y="6099295"/>
            <a:ext cx="12263896" cy="1595623"/>
            <a:chOff x="0" y="4574500"/>
            <a:chExt cx="9143972" cy="1196717"/>
          </a:xfrm>
        </p:grpSpPr>
        <p:sp>
          <p:nvSpPr>
            <p:cNvPr id="686" name="Google Shape;686;p37"/>
            <p:cNvSpPr/>
            <p:nvPr/>
          </p:nvSpPr>
          <p:spPr>
            <a:xfrm>
              <a:off x="0" y="4574500"/>
              <a:ext cx="9143972" cy="1196717"/>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7" name="Google Shape;687;p37"/>
            <p:cNvSpPr/>
            <p:nvPr/>
          </p:nvSpPr>
          <p:spPr>
            <a:xfrm>
              <a:off x="0" y="45745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8" name="Google Shape;688;p37"/>
            <p:cNvSpPr/>
            <p:nvPr/>
          </p:nvSpPr>
          <p:spPr>
            <a:xfrm flipH="1">
              <a:off x="141282" y="4574503"/>
              <a:ext cx="8672718" cy="1105416"/>
            </a:xfrm>
            <a:custGeom>
              <a:avLst/>
              <a:gdLst/>
              <a:ahLst/>
              <a:cxnLst/>
              <a:rect l="l" t="t" r="r" b="b"/>
              <a:pathLst>
                <a:path w="82558" h="20242" extrusionOk="0">
                  <a:moveTo>
                    <a:pt x="48172" y="0"/>
                  </a:moveTo>
                  <a:lnTo>
                    <a:pt x="45014" y="251"/>
                  </a:lnTo>
                  <a:lnTo>
                    <a:pt x="42282" y="4662"/>
                  </a:lnTo>
                  <a:lnTo>
                    <a:pt x="40477" y="5364"/>
                  </a:lnTo>
                  <a:lnTo>
                    <a:pt x="40051" y="6943"/>
                  </a:lnTo>
                  <a:lnTo>
                    <a:pt x="32633" y="4787"/>
                  </a:lnTo>
                  <a:lnTo>
                    <a:pt x="31881" y="4311"/>
                  </a:lnTo>
                  <a:lnTo>
                    <a:pt x="30076" y="4311"/>
                  </a:lnTo>
                  <a:lnTo>
                    <a:pt x="30076" y="5840"/>
                  </a:lnTo>
                  <a:lnTo>
                    <a:pt x="27570" y="8396"/>
                  </a:lnTo>
                  <a:cubicBezTo>
                    <a:pt x="27570" y="8396"/>
                    <a:pt x="24688" y="7244"/>
                    <a:pt x="23685" y="7168"/>
                  </a:cubicBezTo>
                  <a:cubicBezTo>
                    <a:pt x="22394" y="6460"/>
                    <a:pt x="21016" y="5804"/>
                    <a:pt x="19681" y="5804"/>
                  </a:cubicBezTo>
                  <a:cubicBezTo>
                    <a:pt x="19409" y="5804"/>
                    <a:pt x="19140" y="5831"/>
                    <a:pt x="18873" y="5890"/>
                  </a:cubicBezTo>
                  <a:cubicBezTo>
                    <a:pt x="18673" y="5915"/>
                    <a:pt x="17971" y="9123"/>
                    <a:pt x="17720" y="9299"/>
                  </a:cubicBezTo>
                  <a:cubicBezTo>
                    <a:pt x="17319" y="9549"/>
                    <a:pt x="16768" y="9850"/>
                    <a:pt x="16292" y="9875"/>
                  </a:cubicBezTo>
                  <a:cubicBezTo>
                    <a:pt x="16246" y="9879"/>
                    <a:pt x="16204" y="9882"/>
                    <a:pt x="16166" y="9882"/>
                  </a:cubicBezTo>
                  <a:cubicBezTo>
                    <a:pt x="15762" y="9882"/>
                    <a:pt x="15728" y="9651"/>
                    <a:pt x="15339" y="9399"/>
                  </a:cubicBezTo>
                  <a:cubicBezTo>
                    <a:pt x="14963" y="9173"/>
                    <a:pt x="14512" y="9073"/>
                    <a:pt x="14086" y="9073"/>
                  </a:cubicBezTo>
                  <a:cubicBezTo>
                    <a:pt x="13384" y="9098"/>
                    <a:pt x="12733" y="9324"/>
                    <a:pt x="12056" y="9449"/>
                  </a:cubicBezTo>
                  <a:cubicBezTo>
                    <a:pt x="11726" y="9517"/>
                    <a:pt x="11388" y="9547"/>
                    <a:pt x="11050" y="9547"/>
                  </a:cubicBezTo>
                  <a:cubicBezTo>
                    <a:pt x="10516" y="9547"/>
                    <a:pt x="9981" y="9472"/>
                    <a:pt x="9475" y="9349"/>
                  </a:cubicBezTo>
                  <a:cubicBezTo>
                    <a:pt x="8976" y="9219"/>
                    <a:pt x="8160" y="8733"/>
                    <a:pt x="7575" y="8733"/>
                  </a:cubicBezTo>
                  <a:cubicBezTo>
                    <a:pt x="7484" y="8733"/>
                    <a:pt x="7397" y="8745"/>
                    <a:pt x="7319" y="8772"/>
                  </a:cubicBezTo>
                  <a:cubicBezTo>
                    <a:pt x="6928" y="8895"/>
                    <a:pt x="6871" y="9375"/>
                    <a:pt x="6403" y="9375"/>
                  </a:cubicBezTo>
                  <a:cubicBezTo>
                    <a:pt x="6391" y="9375"/>
                    <a:pt x="6379" y="9374"/>
                    <a:pt x="6367" y="9374"/>
                  </a:cubicBezTo>
                  <a:cubicBezTo>
                    <a:pt x="5988" y="9352"/>
                    <a:pt x="5609" y="9190"/>
                    <a:pt x="5230" y="9190"/>
                  </a:cubicBezTo>
                  <a:cubicBezTo>
                    <a:pt x="5183" y="9190"/>
                    <a:pt x="5136" y="9193"/>
                    <a:pt x="5089" y="9198"/>
                  </a:cubicBezTo>
                  <a:cubicBezTo>
                    <a:pt x="4487" y="9274"/>
                    <a:pt x="4061" y="9800"/>
                    <a:pt x="3710" y="10276"/>
                  </a:cubicBezTo>
                  <a:cubicBezTo>
                    <a:pt x="2482" y="11930"/>
                    <a:pt x="1229" y="13584"/>
                    <a:pt x="1" y="15214"/>
                  </a:cubicBezTo>
                  <a:cubicBezTo>
                    <a:pt x="2507" y="17870"/>
                    <a:pt x="6091" y="19098"/>
                    <a:pt x="9700" y="19599"/>
                  </a:cubicBezTo>
                  <a:cubicBezTo>
                    <a:pt x="12781" y="20018"/>
                    <a:pt x="15884" y="20241"/>
                    <a:pt x="18979" y="20241"/>
                  </a:cubicBezTo>
                  <a:cubicBezTo>
                    <a:pt x="24043" y="20241"/>
                    <a:pt x="29087" y="19643"/>
                    <a:pt x="33986" y="18321"/>
                  </a:cubicBezTo>
                  <a:lnTo>
                    <a:pt x="32156" y="16016"/>
                  </a:lnTo>
                  <a:lnTo>
                    <a:pt x="51104" y="16116"/>
                  </a:lnTo>
                  <a:cubicBezTo>
                    <a:pt x="53234" y="17394"/>
                    <a:pt x="55741" y="18121"/>
                    <a:pt x="58272" y="18447"/>
                  </a:cubicBezTo>
                  <a:cubicBezTo>
                    <a:pt x="61374" y="18868"/>
                    <a:pt x="64495" y="19095"/>
                    <a:pt x="67609" y="19095"/>
                  </a:cubicBezTo>
                  <a:cubicBezTo>
                    <a:pt x="72645" y="19095"/>
                    <a:pt x="77664" y="18500"/>
                    <a:pt x="82558" y="17168"/>
                  </a:cubicBezTo>
                  <a:cubicBezTo>
                    <a:pt x="80478" y="14562"/>
                    <a:pt x="78422" y="11955"/>
                    <a:pt x="76342" y="9374"/>
                  </a:cubicBezTo>
                  <a:cubicBezTo>
                    <a:pt x="75640" y="8472"/>
                    <a:pt x="74889" y="7569"/>
                    <a:pt x="73911" y="6993"/>
                  </a:cubicBezTo>
                  <a:cubicBezTo>
                    <a:pt x="72218" y="6025"/>
                    <a:pt x="70177" y="4652"/>
                    <a:pt x="68246" y="4652"/>
                  </a:cubicBezTo>
                  <a:cubicBezTo>
                    <a:pt x="67976" y="4652"/>
                    <a:pt x="67709" y="4679"/>
                    <a:pt x="67445" y="4737"/>
                  </a:cubicBezTo>
                  <a:cubicBezTo>
                    <a:pt x="67219" y="4787"/>
                    <a:pt x="66518" y="7995"/>
                    <a:pt x="66267" y="8146"/>
                  </a:cubicBezTo>
                  <a:cubicBezTo>
                    <a:pt x="65891" y="8421"/>
                    <a:pt x="65340" y="8722"/>
                    <a:pt x="64863" y="8747"/>
                  </a:cubicBezTo>
                  <a:cubicBezTo>
                    <a:pt x="64838" y="8748"/>
                    <a:pt x="64813" y="8749"/>
                    <a:pt x="64790" y="8749"/>
                  </a:cubicBezTo>
                  <a:cubicBezTo>
                    <a:pt x="64311" y="8749"/>
                    <a:pt x="64292" y="8509"/>
                    <a:pt x="63886" y="8246"/>
                  </a:cubicBezTo>
                  <a:cubicBezTo>
                    <a:pt x="63570" y="8043"/>
                    <a:pt x="63153" y="7942"/>
                    <a:pt x="62762" y="7942"/>
                  </a:cubicBezTo>
                  <a:cubicBezTo>
                    <a:pt x="62719" y="7942"/>
                    <a:pt x="62675" y="7943"/>
                    <a:pt x="62633" y="7945"/>
                  </a:cubicBezTo>
                  <a:cubicBezTo>
                    <a:pt x="61956" y="7945"/>
                    <a:pt x="61279" y="8171"/>
                    <a:pt x="60603" y="8321"/>
                  </a:cubicBezTo>
                  <a:cubicBezTo>
                    <a:pt x="60294" y="8376"/>
                    <a:pt x="59982" y="8401"/>
                    <a:pt x="59668" y="8401"/>
                  </a:cubicBezTo>
                  <a:cubicBezTo>
                    <a:pt x="59118" y="8401"/>
                    <a:pt x="58564" y="8324"/>
                    <a:pt x="58021" y="8196"/>
                  </a:cubicBezTo>
                  <a:cubicBezTo>
                    <a:pt x="57521" y="8087"/>
                    <a:pt x="56718" y="7581"/>
                    <a:pt x="56138" y="7581"/>
                  </a:cubicBezTo>
                  <a:cubicBezTo>
                    <a:pt x="56050" y="7581"/>
                    <a:pt x="55967" y="7593"/>
                    <a:pt x="55891" y="7619"/>
                  </a:cubicBezTo>
                  <a:cubicBezTo>
                    <a:pt x="55791" y="7645"/>
                    <a:pt x="55715" y="7695"/>
                    <a:pt x="55665" y="7745"/>
                  </a:cubicBezTo>
                  <a:lnTo>
                    <a:pt x="50903" y="5138"/>
                  </a:lnTo>
                  <a:lnTo>
                    <a:pt x="51329" y="2933"/>
                  </a:lnTo>
                  <a:lnTo>
                    <a:pt x="48172" y="0"/>
                  </a:ln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9" name="Google Shape;689;p37"/>
            <p:cNvSpPr/>
            <p:nvPr/>
          </p:nvSpPr>
          <p:spPr>
            <a:xfrm>
              <a:off x="0" y="4665750"/>
              <a:ext cx="9143972" cy="1105434"/>
            </a:xfrm>
            <a:custGeom>
              <a:avLst/>
              <a:gdLst/>
              <a:ahLst/>
              <a:cxnLst/>
              <a:rect l="l" t="t" r="r" b="b"/>
              <a:pathLst>
                <a:path w="87044" h="14889" extrusionOk="0">
                  <a:moveTo>
                    <a:pt x="0" y="1"/>
                  </a:moveTo>
                  <a:lnTo>
                    <a:pt x="0" y="14888"/>
                  </a:lnTo>
                  <a:lnTo>
                    <a:pt x="87043" y="14888"/>
                  </a:lnTo>
                  <a:lnTo>
                    <a:pt x="87043" y="1"/>
                  </a:lnTo>
                  <a:lnTo>
                    <a:pt x="69073" y="7219"/>
                  </a:lnTo>
                  <a:lnTo>
                    <a:pt x="59549" y="4788"/>
                  </a:lnTo>
                  <a:lnTo>
                    <a:pt x="35740" y="4061"/>
                  </a:lnTo>
                  <a:cubicBezTo>
                    <a:pt x="35740" y="4061"/>
                    <a:pt x="22281" y="8096"/>
                    <a:pt x="22331" y="8146"/>
                  </a:cubicBezTo>
                  <a:cubicBezTo>
                    <a:pt x="22332" y="8147"/>
                    <a:pt x="22331" y="8147"/>
                    <a:pt x="22331" y="8147"/>
                  </a:cubicBezTo>
                  <a:cubicBezTo>
                    <a:pt x="22259" y="8147"/>
                    <a:pt x="14837" y="5139"/>
                    <a:pt x="14837" y="5139"/>
                  </a:cubicBezTo>
                  <a:lnTo>
                    <a:pt x="7669" y="5139"/>
                  </a:lnTo>
                  <a:lnTo>
                    <a:pt x="0" y="1"/>
                  </a:ln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690" name="Google Shape;690;p37"/>
          <p:cNvSpPr txBox="1">
            <a:spLocks noGrp="1"/>
          </p:cNvSpPr>
          <p:nvPr>
            <p:ph type="title"/>
          </p:nvPr>
        </p:nvSpPr>
        <p:spPr>
          <a:xfrm>
            <a:off x="2301200" y="3986305"/>
            <a:ext cx="7589600" cy="85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2667"/>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a:endParaRPr/>
          </a:p>
        </p:txBody>
      </p:sp>
      <p:sp>
        <p:nvSpPr>
          <p:cNvPr id="691" name="Google Shape;691;p37"/>
          <p:cNvSpPr txBox="1">
            <a:spLocks noGrp="1"/>
          </p:cNvSpPr>
          <p:nvPr>
            <p:ph type="subTitle" idx="1"/>
          </p:nvPr>
        </p:nvSpPr>
        <p:spPr>
          <a:xfrm>
            <a:off x="2301200" y="2015100"/>
            <a:ext cx="7589600" cy="197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3333"/>
            </a:lvl1pPr>
            <a:lvl2pPr lvl="1" algn="ctr">
              <a:lnSpc>
                <a:spcPct val="100000"/>
              </a:lnSpc>
              <a:spcBef>
                <a:spcPts val="0"/>
              </a:spcBef>
              <a:spcAft>
                <a:spcPts val="0"/>
              </a:spcAft>
              <a:buSzPts val="3000"/>
              <a:buNone/>
              <a:defRPr sz="4000"/>
            </a:lvl2pPr>
            <a:lvl3pPr lvl="2" algn="ctr">
              <a:lnSpc>
                <a:spcPct val="100000"/>
              </a:lnSpc>
              <a:spcBef>
                <a:spcPts val="2133"/>
              </a:spcBef>
              <a:spcAft>
                <a:spcPts val="0"/>
              </a:spcAft>
              <a:buSzPts val="3000"/>
              <a:buNone/>
              <a:defRPr sz="4000"/>
            </a:lvl3pPr>
            <a:lvl4pPr lvl="3" algn="ctr">
              <a:lnSpc>
                <a:spcPct val="100000"/>
              </a:lnSpc>
              <a:spcBef>
                <a:spcPts val="2133"/>
              </a:spcBef>
              <a:spcAft>
                <a:spcPts val="0"/>
              </a:spcAft>
              <a:buSzPts val="3000"/>
              <a:buNone/>
              <a:defRPr sz="4000"/>
            </a:lvl4pPr>
            <a:lvl5pPr lvl="4" algn="ctr">
              <a:lnSpc>
                <a:spcPct val="100000"/>
              </a:lnSpc>
              <a:spcBef>
                <a:spcPts val="2133"/>
              </a:spcBef>
              <a:spcAft>
                <a:spcPts val="0"/>
              </a:spcAft>
              <a:buSzPts val="3000"/>
              <a:buNone/>
              <a:defRPr sz="4000"/>
            </a:lvl5pPr>
            <a:lvl6pPr lvl="5" algn="ctr">
              <a:lnSpc>
                <a:spcPct val="100000"/>
              </a:lnSpc>
              <a:spcBef>
                <a:spcPts val="2133"/>
              </a:spcBef>
              <a:spcAft>
                <a:spcPts val="0"/>
              </a:spcAft>
              <a:buSzPts val="3000"/>
              <a:buNone/>
              <a:defRPr sz="4000"/>
            </a:lvl6pPr>
            <a:lvl7pPr lvl="6" algn="ctr">
              <a:lnSpc>
                <a:spcPct val="100000"/>
              </a:lnSpc>
              <a:spcBef>
                <a:spcPts val="2133"/>
              </a:spcBef>
              <a:spcAft>
                <a:spcPts val="0"/>
              </a:spcAft>
              <a:buSzPts val="3000"/>
              <a:buNone/>
              <a:defRPr sz="4000"/>
            </a:lvl7pPr>
            <a:lvl8pPr lvl="7" algn="ctr">
              <a:lnSpc>
                <a:spcPct val="100000"/>
              </a:lnSpc>
              <a:spcBef>
                <a:spcPts val="2133"/>
              </a:spcBef>
              <a:spcAft>
                <a:spcPts val="0"/>
              </a:spcAft>
              <a:buSzPts val="3000"/>
              <a:buNone/>
              <a:defRPr sz="4000"/>
            </a:lvl8pPr>
            <a:lvl9pPr lvl="8" algn="ctr">
              <a:lnSpc>
                <a:spcPct val="100000"/>
              </a:lnSpc>
              <a:spcBef>
                <a:spcPts val="2133"/>
              </a:spcBef>
              <a:spcAft>
                <a:spcPts val="2133"/>
              </a:spcAft>
              <a:buSzPts val="3000"/>
              <a:buNone/>
              <a:defRPr sz="4000"/>
            </a:lvl9pPr>
          </a:lstStyle>
          <a:p>
            <a:endParaRPr/>
          </a:p>
        </p:txBody>
      </p:sp>
      <p:sp>
        <p:nvSpPr>
          <p:cNvPr id="692" name="Google Shape;692;p37"/>
          <p:cNvSpPr/>
          <p:nvPr/>
        </p:nvSpPr>
        <p:spPr>
          <a:xfrm flipH="1">
            <a:off x="3017467" y="-662439"/>
            <a:ext cx="2094180" cy="1224440"/>
          </a:xfrm>
          <a:custGeom>
            <a:avLst/>
            <a:gdLst/>
            <a:ahLst/>
            <a:cxnLst/>
            <a:rect l="l" t="t" r="r" b="b"/>
            <a:pathLst>
              <a:path w="9174" h="5364" extrusionOk="0">
                <a:moveTo>
                  <a:pt x="6993" y="0"/>
                </a:moveTo>
                <a:cubicBezTo>
                  <a:pt x="6041" y="0"/>
                  <a:pt x="5239" y="577"/>
                  <a:pt x="4938" y="1404"/>
                </a:cubicBezTo>
                <a:cubicBezTo>
                  <a:pt x="4562" y="1153"/>
                  <a:pt x="4136" y="1003"/>
                  <a:pt x="3635" y="1003"/>
                </a:cubicBezTo>
                <a:cubicBezTo>
                  <a:pt x="2432" y="1003"/>
                  <a:pt x="1454" y="1980"/>
                  <a:pt x="1454" y="3183"/>
                </a:cubicBezTo>
                <a:cubicBezTo>
                  <a:pt x="1454" y="3208"/>
                  <a:pt x="1454" y="3208"/>
                  <a:pt x="1454" y="3233"/>
                </a:cubicBezTo>
                <a:lnTo>
                  <a:pt x="1078" y="3233"/>
                </a:lnTo>
                <a:cubicBezTo>
                  <a:pt x="477" y="3233"/>
                  <a:pt x="1" y="3710"/>
                  <a:pt x="1" y="4286"/>
                </a:cubicBezTo>
                <a:cubicBezTo>
                  <a:pt x="1" y="4887"/>
                  <a:pt x="477" y="5364"/>
                  <a:pt x="1078" y="5364"/>
                </a:cubicBezTo>
                <a:lnTo>
                  <a:pt x="7820" y="5364"/>
                </a:lnTo>
                <a:cubicBezTo>
                  <a:pt x="8422" y="5364"/>
                  <a:pt x="8898" y="4887"/>
                  <a:pt x="8898" y="4286"/>
                </a:cubicBezTo>
                <a:cubicBezTo>
                  <a:pt x="8898" y="4035"/>
                  <a:pt x="8798" y="3785"/>
                  <a:pt x="8647" y="3609"/>
                </a:cubicBezTo>
                <a:cubicBezTo>
                  <a:pt x="8973" y="3233"/>
                  <a:pt x="9174" y="2732"/>
                  <a:pt x="9174" y="2181"/>
                </a:cubicBezTo>
                <a:cubicBezTo>
                  <a:pt x="9174" y="978"/>
                  <a:pt x="8196" y="0"/>
                  <a:pt x="6993" y="0"/>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3" name="Google Shape;693;p37"/>
          <p:cNvSpPr/>
          <p:nvPr/>
        </p:nvSpPr>
        <p:spPr>
          <a:xfrm>
            <a:off x="5904439" y="-513009"/>
            <a:ext cx="6287789" cy="2069268"/>
          </a:xfrm>
          <a:custGeom>
            <a:avLst/>
            <a:gdLst/>
            <a:ahLst/>
            <a:cxnLst/>
            <a:rect l="l" t="t" r="r" b="b"/>
            <a:pathLst>
              <a:path w="27545" h="9065" extrusionOk="0">
                <a:moveTo>
                  <a:pt x="1" y="0"/>
                </a:moveTo>
                <a:lnTo>
                  <a:pt x="1" y="351"/>
                </a:lnTo>
                <a:cubicBezTo>
                  <a:pt x="126" y="1203"/>
                  <a:pt x="677" y="1955"/>
                  <a:pt x="1655" y="2281"/>
                </a:cubicBezTo>
                <a:cubicBezTo>
                  <a:pt x="2008" y="2391"/>
                  <a:pt x="2343" y="2432"/>
                  <a:pt x="2666" y="2432"/>
                </a:cubicBezTo>
                <a:cubicBezTo>
                  <a:pt x="3673" y="2432"/>
                  <a:pt x="4578" y="2030"/>
                  <a:pt x="5640" y="2030"/>
                </a:cubicBezTo>
                <a:cubicBezTo>
                  <a:pt x="5892" y="4396"/>
                  <a:pt x="8289" y="4766"/>
                  <a:pt x="10430" y="4766"/>
                </a:cubicBezTo>
                <a:cubicBezTo>
                  <a:pt x="11056" y="4766"/>
                  <a:pt x="11659" y="4735"/>
                  <a:pt x="12181" y="4712"/>
                </a:cubicBezTo>
                <a:cubicBezTo>
                  <a:pt x="12311" y="4705"/>
                  <a:pt x="12438" y="4702"/>
                  <a:pt x="12561" y="4702"/>
                </a:cubicBezTo>
                <a:cubicBezTo>
                  <a:pt x="14769" y="4702"/>
                  <a:pt x="15953" y="5745"/>
                  <a:pt x="17519" y="7193"/>
                </a:cubicBezTo>
                <a:cubicBezTo>
                  <a:pt x="18887" y="8456"/>
                  <a:pt x="20713" y="9064"/>
                  <a:pt x="22554" y="9064"/>
                </a:cubicBezTo>
                <a:cubicBezTo>
                  <a:pt x="22907" y="9064"/>
                  <a:pt x="23259" y="9042"/>
                  <a:pt x="23610" y="8998"/>
                </a:cubicBezTo>
                <a:cubicBezTo>
                  <a:pt x="24642" y="8848"/>
                  <a:pt x="25562" y="8473"/>
                  <a:pt x="26537" y="8473"/>
                </a:cubicBezTo>
                <a:cubicBezTo>
                  <a:pt x="26865" y="8473"/>
                  <a:pt x="27198" y="8515"/>
                  <a:pt x="27545" y="8622"/>
                </a:cubicBezTo>
                <a:lnTo>
                  <a:pt x="27545" y="0"/>
                </a:ln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4" name="Google Shape;694;p37"/>
          <p:cNvSpPr/>
          <p:nvPr/>
        </p:nvSpPr>
        <p:spPr>
          <a:xfrm>
            <a:off x="-1869968" y="979855"/>
            <a:ext cx="2820773" cy="2076800"/>
          </a:xfrm>
          <a:custGeom>
            <a:avLst/>
            <a:gdLst/>
            <a:ahLst/>
            <a:cxnLst/>
            <a:rect l="l" t="t" r="r" b="b"/>
            <a:pathLst>
              <a:path w="12357" h="9098" extrusionOk="0">
                <a:moveTo>
                  <a:pt x="9349" y="0"/>
                </a:moveTo>
                <a:cubicBezTo>
                  <a:pt x="7870" y="0"/>
                  <a:pt x="6642" y="1053"/>
                  <a:pt x="6367" y="2456"/>
                </a:cubicBezTo>
                <a:cubicBezTo>
                  <a:pt x="6091" y="2281"/>
                  <a:pt x="5740" y="2156"/>
                  <a:pt x="5364" y="2156"/>
                </a:cubicBezTo>
                <a:cubicBezTo>
                  <a:pt x="4512" y="2156"/>
                  <a:pt x="3785" y="2757"/>
                  <a:pt x="3585" y="3534"/>
                </a:cubicBezTo>
                <a:lnTo>
                  <a:pt x="2031" y="3534"/>
                </a:lnTo>
                <a:cubicBezTo>
                  <a:pt x="928" y="3534"/>
                  <a:pt x="1" y="4461"/>
                  <a:pt x="1" y="5564"/>
                </a:cubicBezTo>
                <a:cubicBezTo>
                  <a:pt x="1" y="5765"/>
                  <a:pt x="51" y="5990"/>
                  <a:pt x="101" y="6191"/>
                </a:cubicBezTo>
                <a:cubicBezTo>
                  <a:pt x="51" y="6391"/>
                  <a:pt x="1" y="6617"/>
                  <a:pt x="1" y="6842"/>
                </a:cubicBezTo>
                <a:cubicBezTo>
                  <a:pt x="1" y="8095"/>
                  <a:pt x="1028" y="9098"/>
                  <a:pt x="2256" y="9098"/>
                </a:cubicBezTo>
                <a:cubicBezTo>
                  <a:pt x="3234" y="9098"/>
                  <a:pt x="4086" y="8446"/>
                  <a:pt x="4387" y="7569"/>
                </a:cubicBezTo>
                <a:lnTo>
                  <a:pt x="8021" y="7569"/>
                </a:lnTo>
                <a:cubicBezTo>
                  <a:pt x="8973" y="7569"/>
                  <a:pt x="9800" y="6892"/>
                  <a:pt x="9976" y="5965"/>
                </a:cubicBezTo>
                <a:cubicBezTo>
                  <a:pt x="11329" y="5689"/>
                  <a:pt x="12357" y="4461"/>
                  <a:pt x="12357" y="3033"/>
                </a:cubicBezTo>
                <a:cubicBezTo>
                  <a:pt x="12357" y="1354"/>
                  <a:pt x="11003" y="0"/>
                  <a:pt x="9349" y="0"/>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317310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95"/>
        <p:cNvGrpSpPr/>
        <p:nvPr/>
      </p:nvGrpSpPr>
      <p:grpSpPr>
        <a:xfrm>
          <a:off x="0" y="0"/>
          <a:ext cx="0" cy="0"/>
          <a:chOff x="0" y="0"/>
          <a:chExt cx="0" cy="0"/>
        </a:xfrm>
      </p:grpSpPr>
      <p:grpSp>
        <p:nvGrpSpPr>
          <p:cNvPr id="696" name="Google Shape;696;p38"/>
          <p:cNvGrpSpPr/>
          <p:nvPr/>
        </p:nvGrpSpPr>
        <p:grpSpPr>
          <a:xfrm>
            <a:off x="6376011" y="-186661"/>
            <a:ext cx="5452968" cy="5666335"/>
            <a:chOff x="4782008" y="-139996"/>
            <a:chExt cx="4089726" cy="4249751"/>
          </a:xfrm>
        </p:grpSpPr>
        <p:sp>
          <p:nvSpPr>
            <p:cNvPr id="697" name="Google Shape;697;p38"/>
            <p:cNvSpPr/>
            <p:nvPr/>
          </p:nvSpPr>
          <p:spPr>
            <a:xfrm rot="-900035" flipH="1">
              <a:off x="8471524" y="627686"/>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8" name="Google Shape;698;p38"/>
            <p:cNvSpPr/>
            <p:nvPr/>
          </p:nvSpPr>
          <p:spPr>
            <a:xfrm rot="-899951" flipH="1">
              <a:off x="8072725" y="294647"/>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9" name="Google Shape;699;p38"/>
            <p:cNvSpPr/>
            <p:nvPr/>
          </p:nvSpPr>
          <p:spPr>
            <a:xfrm rot="-6670725" flipH="1">
              <a:off x="8463038" y="3780879"/>
              <a:ext cx="286807" cy="286727"/>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0" name="Google Shape;700;p38"/>
            <p:cNvSpPr/>
            <p:nvPr/>
          </p:nvSpPr>
          <p:spPr>
            <a:xfrm rot="-899988" flipH="1">
              <a:off x="4810142" y="-111849"/>
              <a:ext cx="250470" cy="2503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701" name="Google Shape;701;p38"/>
          <p:cNvGrpSpPr/>
          <p:nvPr/>
        </p:nvGrpSpPr>
        <p:grpSpPr>
          <a:xfrm>
            <a:off x="-529366" y="5754485"/>
            <a:ext cx="13235905" cy="2156345"/>
            <a:chOff x="-397025" y="4315863"/>
            <a:chExt cx="9926929" cy="1617259"/>
          </a:xfrm>
        </p:grpSpPr>
        <p:grpSp>
          <p:nvGrpSpPr>
            <p:cNvPr id="702" name="Google Shape;702;p38"/>
            <p:cNvGrpSpPr/>
            <p:nvPr/>
          </p:nvGrpSpPr>
          <p:grpSpPr>
            <a:xfrm>
              <a:off x="0" y="4315863"/>
              <a:ext cx="9143986" cy="340560"/>
              <a:chOff x="0" y="3389888"/>
              <a:chExt cx="9143986" cy="340560"/>
            </a:xfrm>
          </p:grpSpPr>
          <p:sp>
            <p:nvSpPr>
              <p:cNvPr id="703" name="Google Shape;703;p38"/>
              <p:cNvSpPr/>
              <p:nvPr/>
            </p:nvSpPr>
            <p:spPr>
              <a:xfrm>
                <a:off x="6805888" y="3389888"/>
                <a:ext cx="2338098" cy="249389"/>
              </a:xfrm>
              <a:custGeom>
                <a:avLst/>
                <a:gdLst/>
                <a:ahLst/>
                <a:cxnLst/>
                <a:rect l="l" t="t" r="r" b="b"/>
                <a:pathLst>
                  <a:path w="22257" h="3359" extrusionOk="0">
                    <a:moveTo>
                      <a:pt x="22256" y="0"/>
                    </a:moveTo>
                    <a:lnTo>
                      <a:pt x="17043" y="1053"/>
                    </a:lnTo>
                    <a:lnTo>
                      <a:pt x="15815" y="1980"/>
                    </a:lnTo>
                    <a:lnTo>
                      <a:pt x="6717" y="2432"/>
                    </a:lnTo>
                    <a:lnTo>
                      <a:pt x="0" y="3359"/>
                    </a:lnTo>
                    <a:lnTo>
                      <a:pt x="22256" y="3359"/>
                    </a:lnTo>
                    <a:lnTo>
                      <a:pt x="22256" y="0"/>
                    </a:lnTo>
                    <a:close/>
                  </a:path>
                </a:pathLst>
              </a:custGeom>
              <a:solidFill>
                <a:srgbClr val="0095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4" name="Google Shape;704;p38"/>
              <p:cNvSpPr/>
              <p:nvPr/>
            </p:nvSpPr>
            <p:spPr>
              <a:xfrm>
                <a:off x="0" y="36392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705" name="Google Shape;705;p38"/>
            <p:cNvSpPr/>
            <p:nvPr/>
          </p:nvSpPr>
          <p:spPr>
            <a:xfrm>
              <a:off x="-57100" y="4604100"/>
              <a:ext cx="9258217" cy="1329022"/>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6" name="Google Shape;706;p38"/>
            <p:cNvSpPr/>
            <p:nvPr/>
          </p:nvSpPr>
          <p:spPr>
            <a:xfrm>
              <a:off x="4751530" y="4783563"/>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7" name="Google Shape;707;p38"/>
            <p:cNvSpPr/>
            <p:nvPr/>
          </p:nvSpPr>
          <p:spPr>
            <a:xfrm flipH="1">
              <a:off x="1488580" y="4653025"/>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08" name="Google Shape;708;p38"/>
            <p:cNvSpPr/>
            <p:nvPr/>
          </p:nvSpPr>
          <p:spPr>
            <a:xfrm>
              <a:off x="7198493" y="4604091"/>
              <a:ext cx="2331380" cy="919787"/>
            </a:xfrm>
            <a:custGeom>
              <a:avLst/>
              <a:gdLst/>
              <a:ahLst/>
              <a:cxnLst/>
              <a:rect l="l" t="t" r="r" b="b"/>
              <a:pathLst>
                <a:path w="28272" h="11154" extrusionOk="0">
                  <a:moveTo>
                    <a:pt x="20552" y="1"/>
                  </a:moveTo>
                  <a:lnTo>
                    <a:pt x="18397" y="201"/>
                  </a:lnTo>
                  <a:lnTo>
                    <a:pt x="16492" y="3234"/>
                  </a:lnTo>
                  <a:lnTo>
                    <a:pt x="15264" y="3710"/>
                  </a:lnTo>
                  <a:lnTo>
                    <a:pt x="14963" y="4813"/>
                  </a:lnTo>
                  <a:lnTo>
                    <a:pt x="9850" y="3309"/>
                  </a:lnTo>
                  <a:lnTo>
                    <a:pt x="9324" y="2983"/>
                  </a:lnTo>
                  <a:lnTo>
                    <a:pt x="8071" y="2983"/>
                  </a:lnTo>
                  <a:lnTo>
                    <a:pt x="8071" y="4036"/>
                  </a:lnTo>
                  <a:lnTo>
                    <a:pt x="6342" y="5815"/>
                  </a:lnTo>
                  <a:cubicBezTo>
                    <a:pt x="6342" y="5815"/>
                    <a:pt x="4195" y="4957"/>
                    <a:pt x="3576" y="4957"/>
                  </a:cubicBezTo>
                  <a:cubicBezTo>
                    <a:pt x="3510" y="4957"/>
                    <a:pt x="3461" y="4967"/>
                    <a:pt x="3434" y="4988"/>
                  </a:cubicBezTo>
                  <a:cubicBezTo>
                    <a:pt x="3159" y="5239"/>
                    <a:pt x="2708" y="5715"/>
                    <a:pt x="2708" y="5715"/>
                  </a:cubicBezTo>
                  <a:lnTo>
                    <a:pt x="1" y="6617"/>
                  </a:lnTo>
                  <a:lnTo>
                    <a:pt x="8071" y="11054"/>
                  </a:lnTo>
                  <a:lnTo>
                    <a:pt x="27269" y="11154"/>
                  </a:lnTo>
                  <a:lnTo>
                    <a:pt x="28272" y="10327"/>
                  </a:lnTo>
                  <a:lnTo>
                    <a:pt x="28272" y="6768"/>
                  </a:lnTo>
                  <a:lnTo>
                    <a:pt x="22457" y="3560"/>
                  </a:lnTo>
                  <a:lnTo>
                    <a:pt x="22758" y="2031"/>
                  </a:lnTo>
                  <a:lnTo>
                    <a:pt x="2055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709" name="Google Shape;709;p38"/>
            <p:cNvGrpSpPr/>
            <p:nvPr/>
          </p:nvGrpSpPr>
          <p:grpSpPr>
            <a:xfrm>
              <a:off x="-397025" y="4626145"/>
              <a:ext cx="9926929" cy="1136764"/>
              <a:chOff x="-397025" y="3577445"/>
              <a:chExt cx="9926929" cy="1136764"/>
            </a:xfrm>
          </p:grpSpPr>
          <p:grpSp>
            <p:nvGrpSpPr>
              <p:cNvPr id="710" name="Google Shape;710;p38"/>
              <p:cNvGrpSpPr/>
              <p:nvPr/>
            </p:nvGrpSpPr>
            <p:grpSpPr>
              <a:xfrm>
                <a:off x="-397025" y="3608775"/>
                <a:ext cx="9771995" cy="1105434"/>
                <a:chOff x="-397025" y="3608775"/>
                <a:chExt cx="9771995" cy="1105434"/>
              </a:xfrm>
            </p:grpSpPr>
            <p:sp>
              <p:nvSpPr>
                <p:cNvPr id="711" name="Google Shape;711;p38"/>
                <p:cNvSpPr/>
                <p:nvPr/>
              </p:nvSpPr>
              <p:spPr>
                <a:xfrm>
                  <a:off x="-397025" y="3608775"/>
                  <a:ext cx="9771995" cy="1105434"/>
                </a:xfrm>
                <a:custGeom>
                  <a:avLst/>
                  <a:gdLst/>
                  <a:ahLst/>
                  <a:cxnLst/>
                  <a:rect l="l" t="t" r="r" b="b"/>
                  <a:pathLst>
                    <a:path w="87044" h="14889" extrusionOk="0">
                      <a:moveTo>
                        <a:pt x="0" y="1"/>
                      </a:moveTo>
                      <a:lnTo>
                        <a:pt x="0" y="14888"/>
                      </a:lnTo>
                      <a:lnTo>
                        <a:pt x="87043" y="14888"/>
                      </a:lnTo>
                      <a:lnTo>
                        <a:pt x="87043" y="1"/>
                      </a:lnTo>
                      <a:lnTo>
                        <a:pt x="69073" y="7219"/>
                      </a:lnTo>
                      <a:lnTo>
                        <a:pt x="59549" y="4788"/>
                      </a:lnTo>
                      <a:lnTo>
                        <a:pt x="35740" y="4061"/>
                      </a:lnTo>
                      <a:cubicBezTo>
                        <a:pt x="35740" y="4061"/>
                        <a:pt x="22281" y="8096"/>
                        <a:pt x="22331" y="8146"/>
                      </a:cubicBezTo>
                      <a:cubicBezTo>
                        <a:pt x="22332" y="8147"/>
                        <a:pt x="22331" y="8147"/>
                        <a:pt x="22331" y="8147"/>
                      </a:cubicBezTo>
                      <a:cubicBezTo>
                        <a:pt x="22259" y="8147"/>
                        <a:pt x="14837" y="5139"/>
                        <a:pt x="14837" y="5139"/>
                      </a:cubicBezTo>
                      <a:lnTo>
                        <a:pt x="7669" y="5139"/>
                      </a:lnTo>
                      <a:lnTo>
                        <a:pt x="0" y="1"/>
                      </a:ln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12" name="Google Shape;712;p38"/>
                <p:cNvSpPr/>
                <p:nvPr/>
              </p:nvSpPr>
              <p:spPr>
                <a:xfrm>
                  <a:off x="3698050" y="3784075"/>
                  <a:ext cx="954875" cy="545175"/>
                </a:xfrm>
                <a:custGeom>
                  <a:avLst/>
                  <a:gdLst/>
                  <a:ahLst/>
                  <a:cxnLst/>
                  <a:rect l="l" t="t" r="r" b="b"/>
                  <a:pathLst>
                    <a:path w="38195" h="21807" extrusionOk="0">
                      <a:moveTo>
                        <a:pt x="35139" y="0"/>
                      </a:moveTo>
                      <a:lnTo>
                        <a:pt x="0" y="4975"/>
                      </a:lnTo>
                      <a:lnTo>
                        <a:pt x="1619" y="21159"/>
                      </a:lnTo>
                      <a:lnTo>
                        <a:pt x="38195" y="21807"/>
                      </a:lnTo>
                      <a:close/>
                    </a:path>
                  </a:pathLst>
                </a:custGeom>
                <a:solidFill>
                  <a:schemeClr val="lt2"/>
                </a:solidFill>
                <a:ln>
                  <a:noFill/>
                </a:ln>
              </p:spPr>
            </p:sp>
          </p:grpSp>
          <p:sp>
            <p:nvSpPr>
              <p:cNvPr id="713" name="Google Shape;713;p38"/>
              <p:cNvSpPr/>
              <p:nvPr/>
            </p:nvSpPr>
            <p:spPr>
              <a:xfrm>
                <a:off x="457382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14" name="Google Shape;714;p38"/>
              <p:cNvSpPr/>
              <p:nvPr/>
            </p:nvSpPr>
            <p:spPr>
              <a:xfrm>
                <a:off x="-17537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sp>
        <p:nvSpPr>
          <p:cNvPr id="715" name="Google Shape;715;p38"/>
          <p:cNvSpPr txBox="1">
            <a:spLocks noGrp="1"/>
          </p:cNvSpPr>
          <p:nvPr>
            <p:ph type="title"/>
          </p:nvPr>
        </p:nvSpPr>
        <p:spPr>
          <a:xfrm>
            <a:off x="6588667" y="1966451"/>
            <a:ext cx="4652800" cy="1098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500"/>
              <a:buNone/>
              <a:defRPr sz="6000"/>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a:endParaRPr/>
          </a:p>
        </p:txBody>
      </p:sp>
      <p:sp>
        <p:nvSpPr>
          <p:cNvPr id="716" name="Google Shape;716;p38"/>
          <p:cNvSpPr txBox="1">
            <a:spLocks noGrp="1"/>
          </p:cNvSpPr>
          <p:nvPr>
            <p:ph type="subTitle" idx="1"/>
          </p:nvPr>
        </p:nvSpPr>
        <p:spPr>
          <a:xfrm>
            <a:off x="6588300" y="3064751"/>
            <a:ext cx="4652800" cy="1826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33"/>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437771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17"/>
        <p:cNvGrpSpPr/>
        <p:nvPr/>
      </p:nvGrpSpPr>
      <p:grpSpPr>
        <a:xfrm>
          <a:off x="0" y="0"/>
          <a:ext cx="0" cy="0"/>
          <a:chOff x="0" y="0"/>
          <a:chExt cx="0" cy="0"/>
        </a:xfrm>
      </p:grpSpPr>
      <p:grpSp>
        <p:nvGrpSpPr>
          <p:cNvPr id="718" name="Google Shape;718;p39"/>
          <p:cNvGrpSpPr/>
          <p:nvPr/>
        </p:nvGrpSpPr>
        <p:grpSpPr>
          <a:xfrm>
            <a:off x="343349" y="-186661"/>
            <a:ext cx="5452968" cy="5666335"/>
            <a:chOff x="257512" y="-139996"/>
            <a:chExt cx="4089726" cy="4249751"/>
          </a:xfrm>
        </p:grpSpPr>
        <p:sp>
          <p:nvSpPr>
            <p:cNvPr id="719" name="Google Shape;719;p39"/>
            <p:cNvSpPr/>
            <p:nvPr/>
          </p:nvSpPr>
          <p:spPr>
            <a:xfrm rot="900035">
              <a:off x="297936" y="627686"/>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0" name="Google Shape;720;p39"/>
            <p:cNvSpPr/>
            <p:nvPr/>
          </p:nvSpPr>
          <p:spPr>
            <a:xfrm rot="899951">
              <a:off x="892700" y="294647"/>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1" name="Google Shape;721;p39"/>
            <p:cNvSpPr/>
            <p:nvPr/>
          </p:nvSpPr>
          <p:spPr>
            <a:xfrm rot="6670725">
              <a:off x="379400" y="3780879"/>
              <a:ext cx="286807" cy="286727"/>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2" name="Google Shape;722;p39"/>
            <p:cNvSpPr/>
            <p:nvPr/>
          </p:nvSpPr>
          <p:spPr>
            <a:xfrm rot="899988">
              <a:off x="4068634" y="-111849"/>
              <a:ext cx="250470" cy="2503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723" name="Google Shape;723;p39"/>
          <p:cNvGrpSpPr/>
          <p:nvPr/>
        </p:nvGrpSpPr>
        <p:grpSpPr>
          <a:xfrm flipH="1">
            <a:off x="-529366" y="5754485"/>
            <a:ext cx="13235905" cy="2156345"/>
            <a:chOff x="-397025" y="4315863"/>
            <a:chExt cx="9926929" cy="1617259"/>
          </a:xfrm>
        </p:grpSpPr>
        <p:grpSp>
          <p:nvGrpSpPr>
            <p:cNvPr id="724" name="Google Shape;724;p39"/>
            <p:cNvGrpSpPr/>
            <p:nvPr/>
          </p:nvGrpSpPr>
          <p:grpSpPr>
            <a:xfrm>
              <a:off x="0" y="4315863"/>
              <a:ext cx="9143986" cy="340560"/>
              <a:chOff x="0" y="3389888"/>
              <a:chExt cx="9143986" cy="340560"/>
            </a:xfrm>
          </p:grpSpPr>
          <p:sp>
            <p:nvSpPr>
              <p:cNvPr id="725" name="Google Shape;725;p39"/>
              <p:cNvSpPr/>
              <p:nvPr/>
            </p:nvSpPr>
            <p:spPr>
              <a:xfrm>
                <a:off x="6805888" y="3389888"/>
                <a:ext cx="2338098" cy="249389"/>
              </a:xfrm>
              <a:custGeom>
                <a:avLst/>
                <a:gdLst/>
                <a:ahLst/>
                <a:cxnLst/>
                <a:rect l="l" t="t" r="r" b="b"/>
                <a:pathLst>
                  <a:path w="22257" h="3359" extrusionOk="0">
                    <a:moveTo>
                      <a:pt x="22256" y="0"/>
                    </a:moveTo>
                    <a:lnTo>
                      <a:pt x="17043" y="1053"/>
                    </a:lnTo>
                    <a:lnTo>
                      <a:pt x="15815" y="1980"/>
                    </a:lnTo>
                    <a:lnTo>
                      <a:pt x="6717" y="2432"/>
                    </a:lnTo>
                    <a:lnTo>
                      <a:pt x="0" y="3359"/>
                    </a:lnTo>
                    <a:lnTo>
                      <a:pt x="22256" y="3359"/>
                    </a:lnTo>
                    <a:lnTo>
                      <a:pt x="22256" y="0"/>
                    </a:lnTo>
                    <a:close/>
                  </a:path>
                </a:pathLst>
              </a:custGeom>
              <a:solidFill>
                <a:srgbClr val="0095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6" name="Google Shape;726;p39"/>
              <p:cNvSpPr/>
              <p:nvPr/>
            </p:nvSpPr>
            <p:spPr>
              <a:xfrm>
                <a:off x="0" y="36392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727" name="Google Shape;727;p39"/>
            <p:cNvSpPr/>
            <p:nvPr/>
          </p:nvSpPr>
          <p:spPr>
            <a:xfrm>
              <a:off x="-57100" y="4604100"/>
              <a:ext cx="9258217" cy="1329022"/>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8" name="Google Shape;728;p39"/>
            <p:cNvSpPr/>
            <p:nvPr/>
          </p:nvSpPr>
          <p:spPr>
            <a:xfrm>
              <a:off x="4751530" y="4783563"/>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29" name="Google Shape;729;p39"/>
            <p:cNvSpPr/>
            <p:nvPr/>
          </p:nvSpPr>
          <p:spPr>
            <a:xfrm flipH="1">
              <a:off x="1488580" y="4653025"/>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0" name="Google Shape;730;p39"/>
            <p:cNvSpPr/>
            <p:nvPr/>
          </p:nvSpPr>
          <p:spPr>
            <a:xfrm>
              <a:off x="7198493" y="4604091"/>
              <a:ext cx="2331380" cy="919787"/>
            </a:xfrm>
            <a:custGeom>
              <a:avLst/>
              <a:gdLst/>
              <a:ahLst/>
              <a:cxnLst/>
              <a:rect l="l" t="t" r="r" b="b"/>
              <a:pathLst>
                <a:path w="28272" h="11154" extrusionOk="0">
                  <a:moveTo>
                    <a:pt x="20552" y="1"/>
                  </a:moveTo>
                  <a:lnTo>
                    <a:pt x="18397" y="201"/>
                  </a:lnTo>
                  <a:lnTo>
                    <a:pt x="16492" y="3234"/>
                  </a:lnTo>
                  <a:lnTo>
                    <a:pt x="15264" y="3710"/>
                  </a:lnTo>
                  <a:lnTo>
                    <a:pt x="14963" y="4813"/>
                  </a:lnTo>
                  <a:lnTo>
                    <a:pt x="9850" y="3309"/>
                  </a:lnTo>
                  <a:lnTo>
                    <a:pt x="9324" y="2983"/>
                  </a:lnTo>
                  <a:lnTo>
                    <a:pt x="8071" y="2983"/>
                  </a:lnTo>
                  <a:lnTo>
                    <a:pt x="8071" y="4036"/>
                  </a:lnTo>
                  <a:lnTo>
                    <a:pt x="6342" y="5815"/>
                  </a:lnTo>
                  <a:cubicBezTo>
                    <a:pt x="6342" y="5815"/>
                    <a:pt x="4195" y="4957"/>
                    <a:pt x="3576" y="4957"/>
                  </a:cubicBezTo>
                  <a:cubicBezTo>
                    <a:pt x="3510" y="4957"/>
                    <a:pt x="3461" y="4967"/>
                    <a:pt x="3434" y="4988"/>
                  </a:cubicBezTo>
                  <a:cubicBezTo>
                    <a:pt x="3159" y="5239"/>
                    <a:pt x="2708" y="5715"/>
                    <a:pt x="2708" y="5715"/>
                  </a:cubicBezTo>
                  <a:lnTo>
                    <a:pt x="1" y="6617"/>
                  </a:lnTo>
                  <a:lnTo>
                    <a:pt x="8071" y="11054"/>
                  </a:lnTo>
                  <a:lnTo>
                    <a:pt x="27269" y="11154"/>
                  </a:lnTo>
                  <a:lnTo>
                    <a:pt x="28272" y="10327"/>
                  </a:lnTo>
                  <a:lnTo>
                    <a:pt x="28272" y="6768"/>
                  </a:lnTo>
                  <a:lnTo>
                    <a:pt x="22457" y="3560"/>
                  </a:lnTo>
                  <a:lnTo>
                    <a:pt x="22758" y="2031"/>
                  </a:lnTo>
                  <a:lnTo>
                    <a:pt x="2055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731" name="Google Shape;731;p39"/>
            <p:cNvGrpSpPr/>
            <p:nvPr/>
          </p:nvGrpSpPr>
          <p:grpSpPr>
            <a:xfrm>
              <a:off x="-397025" y="4626145"/>
              <a:ext cx="9926929" cy="1136764"/>
              <a:chOff x="-397025" y="3577445"/>
              <a:chExt cx="9926929" cy="1136764"/>
            </a:xfrm>
          </p:grpSpPr>
          <p:grpSp>
            <p:nvGrpSpPr>
              <p:cNvPr id="732" name="Google Shape;732;p39"/>
              <p:cNvGrpSpPr/>
              <p:nvPr/>
            </p:nvGrpSpPr>
            <p:grpSpPr>
              <a:xfrm>
                <a:off x="-397025" y="3608775"/>
                <a:ext cx="9771995" cy="1105434"/>
                <a:chOff x="-397025" y="3608775"/>
                <a:chExt cx="9771995" cy="1105434"/>
              </a:xfrm>
            </p:grpSpPr>
            <p:sp>
              <p:nvSpPr>
                <p:cNvPr id="733" name="Google Shape;733;p39"/>
                <p:cNvSpPr/>
                <p:nvPr/>
              </p:nvSpPr>
              <p:spPr>
                <a:xfrm>
                  <a:off x="-397025" y="3608775"/>
                  <a:ext cx="9771995" cy="1105434"/>
                </a:xfrm>
                <a:custGeom>
                  <a:avLst/>
                  <a:gdLst/>
                  <a:ahLst/>
                  <a:cxnLst/>
                  <a:rect l="l" t="t" r="r" b="b"/>
                  <a:pathLst>
                    <a:path w="87044" h="14889" extrusionOk="0">
                      <a:moveTo>
                        <a:pt x="0" y="1"/>
                      </a:moveTo>
                      <a:lnTo>
                        <a:pt x="0" y="14888"/>
                      </a:lnTo>
                      <a:lnTo>
                        <a:pt x="87043" y="14888"/>
                      </a:lnTo>
                      <a:lnTo>
                        <a:pt x="87043" y="1"/>
                      </a:lnTo>
                      <a:lnTo>
                        <a:pt x="69073" y="7219"/>
                      </a:lnTo>
                      <a:lnTo>
                        <a:pt x="59549" y="4788"/>
                      </a:lnTo>
                      <a:lnTo>
                        <a:pt x="35740" y="4061"/>
                      </a:lnTo>
                      <a:cubicBezTo>
                        <a:pt x="35740" y="4061"/>
                        <a:pt x="22281" y="8096"/>
                        <a:pt x="22331" y="8146"/>
                      </a:cubicBezTo>
                      <a:cubicBezTo>
                        <a:pt x="22332" y="8147"/>
                        <a:pt x="22331" y="8147"/>
                        <a:pt x="22331" y="8147"/>
                      </a:cubicBezTo>
                      <a:cubicBezTo>
                        <a:pt x="22259" y="8147"/>
                        <a:pt x="14837" y="5139"/>
                        <a:pt x="14837" y="5139"/>
                      </a:cubicBezTo>
                      <a:lnTo>
                        <a:pt x="7669" y="5139"/>
                      </a:lnTo>
                      <a:lnTo>
                        <a:pt x="0" y="1"/>
                      </a:ln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4" name="Google Shape;734;p39"/>
                <p:cNvSpPr/>
                <p:nvPr/>
              </p:nvSpPr>
              <p:spPr>
                <a:xfrm>
                  <a:off x="3698050" y="3784075"/>
                  <a:ext cx="954875" cy="545175"/>
                </a:xfrm>
                <a:custGeom>
                  <a:avLst/>
                  <a:gdLst/>
                  <a:ahLst/>
                  <a:cxnLst/>
                  <a:rect l="l" t="t" r="r" b="b"/>
                  <a:pathLst>
                    <a:path w="38195" h="21807" extrusionOk="0">
                      <a:moveTo>
                        <a:pt x="35139" y="0"/>
                      </a:moveTo>
                      <a:lnTo>
                        <a:pt x="0" y="4975"/>
                      </a:lnTo>
                      <a:lnTo>
                        <a:pt x="1619" y="21159"/>
                      </a:lnTo>
                      <a:lnTo>
                        <a:pt x="38195" y="21807"/>
                      </a:lnTo>
                      <a:close/>
                    </a:path>
                  </a:pathLst>
                </a:custGeom>
                <a:solidFill>
                  <a:schemeClr val="lt2"/>
                </a:solidFill>
                <a:ln>
                  <a:noFill/>
                </a:ln>
              </p:spPr>
            </p:sp>
          </p:grpSp>
          <p:sp>
            <p:nvSpPr>
              <p:cNvPr id="735" name="Google Shape;735;p39"/>
              <p:cNvSpPr/>
              <p:nvPr/>
            </p:nvSpPr>
            <p:spPr>
              <a:xfrm>
                <a:off x="457382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6" name="Google Shape;736;p39"/>
              <p:cNvSpPr/>
              <p:nvPr/>
            </p:nvSpPr>
            <p:spPr>
              <a:xfrm>
                <a:off x="-17537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sp>
        <p:nvSpPr>
          <p:cNvPr id="737" name="Google Shape;737;p39"/>
          <p:cNvSpPr txBox="1">
            <a:spLocks noGrp="1"/>
          </p:cNvSpPr>
          <p:nvPr>
            <p:ph type="title"/>
          </p:nvPr>
        </p:nvSpPr>
        <p:spPr>
          <a:xfrm>
            <a:off x="951167" y="1966517"/>
            <a:ext cx="4652400" cy="10980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3500"/>
              <a:buNone/>
              <a:defRPr sz="6000"/>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a:endParaRPr/>
          </a:p>
        </p:txBody>
      </p:sp>
      <p:sp>
        <p:nvSpPr>
          <p:cNvPr id="738" name="Google Shape;738;p39"/>
          <p:cNvSpPr txBox="1">
            <a:spLocks noGrp="1"/>
          </p:cNvSpPr>
          <p:nvPr>
            <p:ph type="subTitle" idx="1"/>
          </p:nvPr>
        </p:nvSpPr>
        <p:spPr>
          <a:xfrm>
            <a:off x="950800" y="3064684"/>
            <a:ext cx="4652400" cy="1826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2133"/>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62741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0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838F32-E7E4-8E45-9A54-CB7CD8BD8BC9}"/>
              </a:ext>
            </a:extLst>
          </p:cNvPr>
          <p:cNvPicPr>
            <a:picLocks noChangeAspect="1"/>
          </p:cNvPicPr>
          <p:nvPr userDrawn="1"/>
        </p:nvPicPr>
        <p:blipFill rotWithShape="1">
          <a:blip r:embed="rId2" cstate="screen">
            <a:alphaModFix amt="43000"/>
            <a:extLst>
              <a:ext uri="{28A0092B-C50C-407E-A947-70E740481C1C}">
                <a14:useLocalDpi xmlns:a14="http://schemas.microsoft.com/office/drawing/2010/main"/>
              </a:ext>
            </a:extLst>
          </a:blip>
          <a:srcRect/>
          <a:stretch/>
        </p:blipFill>
        <p:spPr>
          <a:xfrm>
            <a:off x="262648" y="0"/>
            <a:ext cx="11929352" cy="6858000"/>
          </a:xfrm>
          <a:prstGeom prst="rect">
            <a:avLst/>
          </a:prstGeom>
          <a:solidFill>
            <a:srgbClr val="E0EBF7"/>
          </a:solidFill>
        </p:spPr>
      </p:pic>
      <p:sp>
        <p:nvSpPr>
          <p:cNvPr id="4" name="Date Placeholder 3">
            <a:extLst>
              <a:ext uri="{FF2B5EF4-FFF2-40B4-BE49-F238E27FC236}">
                <a16:creationId xmlns:a16="http://schemas.microsoft.com/office/drawing/2014/main" id="{1D34958B-8CEE-F242-B0BE-E22921F79C83}"/>
              </a:ext>
            </a:extLst>
          </p:cNvPr>
          <p:cNvSpPr>
            <a:spLocks noGrp="1"/>
          </p:cNvSpPr>
          <p:nvPr>
            <p:ph type="dt" sz="half" idx="10"/>
          </p:nvPr>
        </p:nvSpPr>
        <p:spPr/>
        <p:txBody>
          <a:bodyPr/>
          <a:lstStyle/>
          <a:p>
            <a:fld id="{3FE751E1-3986-DD4D-8303-5EF594B671BD}" type="datetimeFigureOut">
              <a:rPr lang="en-US" smtClean="0"/>
              <a:t>3/13/2024</a:t>
            </a:fld>
            <a:endParaRPr lang="en-US"/>
          </a:p>
        </p:txBody>
      </p:sp>
      <p:sp>
        <p:nvSpPr>
          <p:cNvPr id="6" name="Slide Number Placeholder 5">
            <a:extLst>
              <a:ext uri="{FF2B5EF4-FFF2-40B4-BE49-F238E27FC236}">
                <a16:creationId xmlns:a16="http://schemas.microsoft.com/office/drawing/2014/main" id="{21D474D7-C97E-8543-988D-AA4D6DF1129C}"/>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2" name="Title 1">
            <a:extLst>
              <a:ext uri="{FF2B5EF4-FFF2-40B4-BE49-F238E27FC236}">
                <a16:creationId xmlns:a16="http://schemas.microsoft.com/office/drawing/2014/main" id="{38604577-4C13-6842-B8BC-60572500474C}"/>
              </a:ext>
            </a:extLst>
          </p:cNvPr>
          <p:cNvSpPr>
            <a:spLocks noGrp="1"/>
          </p:cNvSpPr>
          <p:nvPr>
            <p:ph type="title"/>
          </p:nvPr>
        </p:nvSpPr>
        <p:spPr>
          <a:xfrm>
            <a:off x="831850" y="2322548"/>
            <a:ext cx="10515600" cy="1508379"/>
          </a:xfrm>
        </p:spPr>
        <p:txBody>
          <a:bodyPr anchor="b"/>
          <a:lstStyle>
            <a:lvl1pPr>
              <a:defRPr sz="6000">
                <a:solidFill>
                  <a:srgbClr val="231F20"/>
                </a:solidFill>
              </a:defRPr>
            </a:lvl1pPr>
          </a:lstStyle>
          <a:p>
            <a:r>
              <a:rPr lang="en-US"/>
              <a:t>Click to edit Master title style</a:t>
            </a:r>
          </a:p>
        </p:txBody>
      </p:sp>
      <p:sp>
        <p:nvSpPr>
          <p:cNvPr id="3" name="Text Placeholder 2">
            <a:extLst>
              <a:ext uri="{FF2B5EF4-FFF2-40B4-BE49-F238E27FC236}">
                <a16:creationId xmlns:a16="http://schemas.microsoft.com/office/drawing/2014/main" id="{2667AFDE-4CD8-434C-9350-DABF91012919}"/>
              </a:ext>
            </a:extLst>
          </p:cNvPr>
          <p:cNvSpPr>
            <a:spLocks noGrp="1"/>
          </p:cNvSpPr>
          <p:nvPr>
            <p:ph type="body" idx="1"/>
          </p:nvPr>
        </p:nvSpPr>
        <p:spPr>
          <a:xfrm>
            <a:off x="831850" y="3964933"/>
            <a:ext cx="10515600" cy="793221"/>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2B8E758-41CD-BD42-9B38-9E58D9E109A8}"/>
              </a:ext>
            </a:extLst>
          </p:cNvPr>
          <p:cNvSpPr txBox="1"/>
          <p:nvPr userDrawn="1"/>
        </p:nvSpPr>
        <p:spPr>
          <a:xfrm>
            <a:off x="18796000" y="-4673600"/>
            <a:ext cx="237566" cy="369332"/>
          </a:xfrm>
          <a:prstGeom prst="rect">
            <a:avLst/>
          </a:prstGeom>
          <a:noFill/>
        </p:spPr>
        <p:txBody>
          <a:bodyPr wrap="none" rtlCol="0">
            <a:spAutoFit/>
          </a:bodyPr>
          <a:lstStyle/>
          <a:p>
            <a:r>
              <a:rPr lang="en-US"/>
              <a:t> </a:t>
            </a:r>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77443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39"/>
        <p:cNvGrpSpPr/>
        <p:nvPr/>
      </p:nvGrpSpPr>
      <p:grpSpPr>
        <a:xfrm>
          <a:off x="0" y="0"/>
          <a:ext cx="0" cy="0"/>
          <a:chOff x="0" y="0"/>
          <a:chExt cx="0" cy="0"/>
        </a:xfrm>
      </p:grpSpPr>
      <p:grpSp>
        <p:nvGrpSpPr>
          <p:cNvPr id="740" name="Google Shape;740;p40"/>
          <p:cNvGrpSpPr/>
          <p:nvPr/>
        </p:nvGrpSpPr>
        <p:grpSpPr>
          <a:xfrm flipH="1">
            <a:off x="0" y="5898385"/>
            <a:ext cx="12191981" cy="959657"/>
            <a:chOff x="0" y="4423788"/>
            <a:chExt cx="9143986" cy="719743"/>
          </a:xfrm>
        </p:grpSpPr>
        <p:sp>
          <p:nvSpPr>
            <p:cNvPr id="741" name="Google Shape;741;p40"/>
            <p:cNvSpPr/>
            <p:nvPr/>
          </p:nvSpPr>
          <p:spPr>
            <a:xfrm>
              <a:off x="0" y="4673100"/>
              <a:ext cx="9143972" cy="470431"/>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742" name="Google Shape;742;p40"/>
            <p:cNvGrpSpPr/>
            <p:nvPr/>
          </p:nvGrpSpPr>
          <p:grpSpPr>
            <a:xfrm flipH="1">
              <a:off x="0" y="4423788"/>
              <a:ext cx="9143986" cy="340560"/>
              <a:chOff x="0" y="3389888"/>
              <a:chExt cx="9143986" cy="340560"/>
            </a:xfrm>
          </p:grpSpPr>
          <p:sp>
            <p:nvSpPr>
              <p:cNvPr id="743" name="Google Shape;743;p40"/>
              <p:cNvSpPr/>
              <p:nvPr/>
            </p:nvSpPr>
            <p:spPr>
              <a:xfrm>
                <a:off x="6805888" y="3389888"/>
                <a:ext cx="2338098" cy="249389"/>
              </a:xfrm>
              <a:custGeom>
                <a:avLst/>
                <a:gdLst/>
                <a:ahLst/>
                <a:cxnLst/>
                <a:rect l="l" t="t" r="r" b="b"/>
                <a:pathLst>
                  <a:path w="22257" h="3359" extrusionOk="0">
                    <a:moveTo>
                      <a:pt x="22256" y="0"/>
                    </a:moveTo>
                    <a:lnTo>
                      <a:pt x="17043" y="1053"/>
                    </a:lnTo>
                    <a:lnTo>
                      <a:pt x="15815" y="1980"/>
                    </a:lnTo>
                    <a:lnTo>
                      <a:pt x="6717" y="2432"/>
                    </a:lnTo>
                    <a:lnTo>
                      <a:pt x="0" y="3359"/>
                    </a:lnTo>
                    <a:lnTo>
                      <a:pt x="22256" y="3359"/>
                    </a:lnTo>
                    <a:lnTo>
                      <a:pt x="22256" y="0"/>
                    </a:lnTo>
                    <a:close/>
                  </a:path>
                </a:pathLst>
              </a:custGeom>
              <a:solidFill>
                <a:srgbClr val="0095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4" name="Google Shape;744;p40"/>
              <p:cNvSpPr/>
              <p:nvPr/>
            </p:nvSpPr>
            <p:spPr>
              <a:xfrm>
                <a:off x="0" y="36392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grpSp>
        <p:nvGrpSpPr>
          <p:cNvPr id="745" name="Google Shape;745;p40"/>
          <p:cNvGrpSpPr/>
          <p:nvPr/>
        </p:nvGrpSpPr>
        <p:grpSpPr>
          <a:xfrm flipH="1">
            <a:off x="-63765" y="359566"/>
            <a:ext cx="12319497" cy="5205884"/>
            <a:chOff x="-95624" y="269674"/>
            <a:chExt cx="9239623" cy="3904413"/>
          </a:xfrm>
        </p:grpSpPr>
        <p:sp>
          <p:nvSpPr>
            <p:cNvPr id="746" name="Google Shape;746;p40"/>
            <p:cNvSpPr/>
            <p:nvPr/>
          </p:nvSpPr>
          <p:spPr>
            <a:xfrm rot="-9899965">
              <a:off x="312899" y="1058147"/>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7" name="Google Shape;747;p40"/>
            <p:cNvSpPr/>
            <p:nvPr/>
          </p:nvSpPr>
          <p:spPr>
            <a:xfrm rot="-9900049">
              <a:off x="224400" y="16884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8" name="Google Shape;748;p40"/>
            <p:cNvSpPr/>
            <p:nvPr/>
          </p:nvSpPr>
          <p:spPr>
            <a:xfrm rot="899990">
              <a:off x="8518001" y="319177"/>
              <a:ext cx="440524" cy="440456"/>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49" name="Google Shape;749;p40"/>
            <p:cNvSpPr/>
            <p:nvPr/>
          </p:nvSpPr>
          <p:spPr>
            <a:xfrm rot="9900049" flipH="1">
              <a:off x="8637204" y="1819823"/>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0" name="Google Shape;750;p40"/>
            <p:cNvSpPr/>
            <p:nvPr/>
          </p:nvSpPr>
          <p:spPr>
            <a:xfrm flipH="1">
              <a:off x="8833147" y="2175197"/>
              <a:ext cx="310852" cy="31078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1" name="Google Shape;751;p40"/>
            <p:cNvSpPr/>
            <p:nvPr/>
          </p:nvSpPr>
          <p:spPr>
            <a:xfrm rot="9900049" flipH="1">
              <a:off x="8637204" y="3991898"/>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2" name="Google Shape;752;p40"/>
            <p:cNvSpPr/>
            <p:nvPr/>
          </p:nvSpPr>
          <p:spPr>
            <a:xfrm flipH="1">
              <a:off x="-95624" y="3531685"/>
              <a:ext cx="310852" cy="31078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753" name="Google Shape;753;p40"/>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754" name="Google Shape;754;p40"/>
          <p:cNvSpPr txBox="1">
            <a:spLocks noGrp="1"/>
          </p:cNvSpPr>
          <p:nvPr>
            <p:ph type="title" idx="2"/>
          </p:nvPr>
        </p:nvSpPr>
        <p:spPr>
          <a:xfrm>
            <a:off x="2049900" y="3332329"/>
            <a:ext cx="3656800" cy="74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sz="2667" b="1">
                <a:solidFill>
                  <a:schemeClr val="dk2"/>
                </a:solidFill>
                <a:latin typeface="Poppins"/>
                <a:ea typeface="Poppins"/>
                <a:cs typeface="Poppins"/>
                <a:sym typeface="Poppins"/>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755" name="Google Shape;755;p40"/>
          <p:cNvSpPr txBox="1">
            <a:spLocks noGrp="1"/>
          </p:cNvSpPr>
          <p:nvPr>
            <p:ph type="title" idx="3"/>
          </p:nvPr>
        </p:nvSpPr>
        <p:spPr>
          <a:xfrm>
            <a:off x="6485296" y="3332329"/>
            <a:ext cx="3656800" cy="74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sz="2667" b="1">
                <a:solidFill>
                  <a:schemeClr val="dk2"/>
                </a:solidFill>
                <a:latin typeface="Poppins"/>
                <a:ea typeface="Poppins"/>
                <a:cs typeface="Poppins"/>
                <a:sym typeface="Poppins"/>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756" name="Google Shape;756;p40"/>
          <p:cNvSpPr txBox="1">
            <a:spLocks noGrp="1"/>
          </p:cNvSpPr>
          <p:nvPr>
            <p:ph type="subTitle" idx="1"/>
          </p:nvPr>
        </p:nvSpPr>
        <p:spPr>
          <a:xfrm>
            <a:off x="6485300" y="4077533"/>
            <a:ext cx="3656800" cy="1274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757" name="Google Shape;757;p40"/>
          <p:cNvSpPr txBox="1">
            <a:spLocks noGrp="1"/>
          </p:cNvSpPr>
          <p:nvPr>
            <p:ph type="subTitle" idx="4"/>
          </p:nvPr>
        </p:nvSpPr>
        <p:spPr>
          <a:xfrm>
            <a:off x="2049900" y="4077533"/>
            <a:ext cx="3656800" cy="1274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007806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58"/>
        <p:cNvGrpSpPr/>
        <p:nvPr/>
      </p:nvGrpSpPr>
      <p:grpSpPr>
        <a:xfrm>
          <a:off x="0" y="0"/>
          <a:ext cx="0" cy="0"/>
          <a:chOff x="0" y="0"/>
          <a:chExt cx="0" cy="0"/>
        </a:xfrm>
      </p:grpSpPr>
      <p:grpSp>
        <p:nvGrpSpPr>
          <p:cNvPr id="759" name="Google Shape;759;p41"/>
          <p:cNvGrpSpPr/>
          <p:nvPr/>
        </p:nvGrpSpPr>
        <p:grpSpPr>
          <a:xfrm>
            <a:off x="137864" y="130651"/>
            <a:ext cx="11856616" cy="6727364"/>
            <a:chOff x="103398" y="97988"/>
            <a:chExt cx="8892462" cy="5045523"/>
          </a:xfrm>
        </p:grpSpPr>
        <p:sp>
          <p:nvSpPr>
            <p:cNvPr id="760" name="Google Shape;760;p41"/>
            <p:cNvSpPr/>
            <p:nvPr/>
          </p:nvSpPr>
          <p:spPr>
            <a:xfrm rot="900035">
              <a:off x="8328848" y="4592511"/>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1" name="Google Shape;761;p41"/>
            <p:cNvSpPr/>
            <p:nvPr/>
          </p:nvSpPr>
          <p:spPr>
            <a:xfrm rot="899951">
              <a:off x="8796874" y="4233947"/>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2" name="Google Shape;762;p41"/>
            <p:cNvSpPr/>
            <p:nvPr/>
          </p:nvSpPr>
          <p:spPr>
            <a:xfrm rot="9612712">
              <a:off x="166870" y="3841932"/>
              <a:ext cx="454279" cy="45420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3" name="Google Shape;763;p41"/>
            <p:cNvSpPr/>
            <p:nvPr/>
          </p:nvSpPr>
          <p:spPr>
            <a:xfrm rot="899951">
              <a:off x="397674" y="3407310"/>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4" name="Google Shape;764;p41"/>
            <p:cNvSpPr/>
            <p:nvPr/>
          </p:nvSpPr>
          <p:spPr>
            <a:xfrm rot="-9435392">
              <a:off x="8580528" y="952226"/>
              <a:ext cx="359783" cy="35972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5" name="Google Shape;765;p41"/>
            <p:cNvSpPr/>
            <p:nvPr/>
          </p:nvSpPr>
          <p:spPr>
            <a:xfrm rot="900035">
              <a:off x="143823" y="801436"/>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6" name="Google Shape;766;p41"/>
            <p:cNvSpPr/>
            <p:nvPr/>
          </p:nvSpPr>
          <p:spPr>
            <a:xfrm rot="899951">
              <a:off x="8543374" y="2266785"/>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7" name="Google Shape;767;p41"/>
            <p:cNvSpPr/>
            <p:nvPr/>
          </p:nvSpPr>
          <p:spPr>
            <a:xfrm rot="899951">
              <a:off x="241799" y="1762285"/>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8" name="Google Shape;768;p41"/>
            <p:cNvSpPr/>
            <p:nvPr/>
          </p:nvSpPr>
          <p:spPr>
            <a:xfrm rot="899951">
              <a:off x="4149974" y="116397"/>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69" name="Google Shape;769;p41"/>
            <p:cNvSpPr/>
            <p:nvPr/>
          </p:nvSpPr>
          <p:spPr>
            <a:xfrm rot="899951">
              <a:off x="1648024" y="4760747"/>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0" name="Google Shape;770;p41"/>
            <p:cNvSpPr/>
            <p:nvPr/>
          </p:nvSpPr>
          <p:spPr>
            <a:xfrm rot="899951">
              <a:off x="5357974" y="4961322"/>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771" name="Google Shape;771;p4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extLst>
      <p:ext uri="{BB962C8B-B14F-4D97-AF65-F5344CB8AC3E}">
        <p14:creationId xmlns:p14="http://schemas.microsoft.com/office/powerpoint/2010/main" val="29343758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72"/>
        <p:cNvGrpSpPr/>
        <p:nvPr/>
      </p:nvGrpSpPr>
      <p:grpSpPr>
        <a:xfrm>
          <a:off x="0" y="0"/>
          <a:ext cx="0" cy="0"/>
          <a:chOff x="0" y="0"/>
          <a:chExt cx="0" cy="0"/>
        </a:xfrm>
      </p:grpSpPr>
      <p:grpSp>
        <p:nvGrpSpPr>
          <p:cNvPr id="773" name="Google Shape;773;p42"/>
          <p:cNvGrpSpPr/>
          <p:nvPr/>
        </p:nvGrpSpPr>
        <p:grpSpPr>
          <a:xfrm>
            <a:off x="264970" y="81532"/>
            <a:ext cx="11766933" cy="5575933"/>
            <a:chOff x="198727" y="61149"/>
            <a:chExt cx="8825200" cy="4181950"/>
          </a:xfrm>
        </p:grpSpPr>
        <p:sp>
          <p:nvSpPr>
            <p:cNvPr id="774" name="Google Shape;774;p42"/>
            <p:cNvSpPr/>
            <p:nvPr/>
          </p:nvSpPr>
          <p:spPr>
            <a:xfrm rot="900035">
              <a:off x="8442691" y="757649"/>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5" name="Google Shape;775;p42"/>
            <p:cNvSpPr/>
            <p:nvPr/>
          </p:nvSpPr>
          <p:spPr>
            <a:xfrm rot="-899951" flipH="1">
              <a:off x="8354192" y="323335"/>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6" name="Google Shape;776;p42"/>
            <p:cNvSpPr/>
            <p:nvPr/>
          </p:nvSpPr>
          <p:spPr>
            <a:xfrm rot="-899990" flipH="1">
              <a:off x="379470" y="110652"/>
              <a:ext cx="440524" cy="440456"/>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7" name="Google Shape;777;p42"/>
            <p:cNvSpPr/>
            <p:nvPr/>
          </p:nvSpPr>
          <p:spPr>
            <a:xfrm rot="-899899" flipH="1">
              <a:off x="228686" y="2495464"/>
              <a:ext cx="266740" cy="266647"/>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8" name="Google Shape;778;p42"/>
            <p:cNvSpPr/>
            <p:nvPr/>
          </p:nvSpPr>
          <p:spPr>
            <a:xfrm rot="-899951" flipH="1">
              <a:off x="444417" y="4060910"/>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79" name="Google Shape;779;p42"/>
            <p:cNvSpPr/>
            <p:nvPr/>
          </p:nvSpPr>
          <p:spPr>
            <a:xfrm flipH="1">
              <a:off x="8582566" y="3625410"/>
              <a:ext cx="310852" cy="31078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80" name="Google Shape;780;p42"/>
            <p:cNvSpPr/>
            <p:nvPr/>
          </p:nvSpPr>
          <p:spPr>
            <a:xfrm rot="-899951" flipH="1">
              <a:off x="243767" y="688610"/>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81" name="Google Shape;781;p42"/>
            <p:cNvSpPr/>
            <p:nvPr/>
          </p:nvSpPr>
          <p:spPr>
            <a:xfrm rot="-900052" flipH="1">
              <a:off x="8864304" y="2827501"/>
              <a:ext cx="143499" cy="143477"/>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782" name="Google Shape;782;p42"/>
          <p:cNvGrpSpPr/>
          <p:nvPr/>
        </p:nvGrpSpPr>
        <p:grpSpPr>
          <a:xfrm>
            <a:off x="0" y="6099334"/>
            <a:ext cx="12191963" cy="1595623"/>
            <a:chOff x="0" y="4574500"/>
            <a:chExt cx="9143972" cy="1196717"/>
          </a:xfrm>
        </p:grpSpPr>
        <p:sp>
          <p:nvSpPr>
            <p:cNvPr id="783" name="Google Shape;783;p42"/>
            <p:cNvSpPr/>
            <p:nvPr/>
          </p:nvSpPr>
          <p:spPr>
            <a:xfrm flipH="1">
              <a:off x="0" y="4574500"/>
              <a:ext cx="9143972" cy="1196717"/>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84" name="Google Shape;784;p42"/>
            <p:cNvSpPr/>
            <p:nvPr/>
          </p:nvSpPr>
          <p:spPr>
            <a:xfrm flipH="1">
              <a:off x="0" y="45745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85" name="Google Shape;785;p42"/>
            <p:cNvSpPr/>
            <p:nvPr/>
          </p:nvSpPr>
          <p:spPr>
            <a:xfrm>
              <a:off x="329972" y="4574503"/>
              <a:ext cx="8672718" cy="1105416"/>
            </a:xfrm>
            <a:custGeom>
              <a:avLst/>
              <a:gdLst/>
              <a:ahLst/>
              <a:cxnLst/>
              <a:rect l="l" t="t" r="r" b="b"/>
              <a:pathLst>
                <a:path w="82558" h="20242" extrusionOk="0">
                  <a:moveTo>
                    <a:pt x="48172" y="0"/>
                  </a:moveTo>
                  <a:lnTo>
                    <a:pt x="45014" y="251"/>
                  </a:lnTo>
                  <a:lnTo>
                    <a:pt x="42282" y="4662"/>
                  </a:lnTo>
                  <a:lnTo>
                    <a:pt x="40477" y="5364"/>
                  </a:lnTo>
                  <a:lnTo>
                    <a:pt x="40051" y="6943"/>
                  </a:lnTo>
                  <a:lnTo>
                    <a:pt x="32633" y="4787"/>
                  </a:lnTo>
                  <a:lnTo>
                    <a:pt x="31881" y="4311"/>
                  </a:lnTo>
                  <a:lnTo>
                    <a:pt x="30076" y="4311"/>
                  </a:lnTo>
                  <a:lnTo>
                    <a:pt x="30076" y="5840"/>
                  </a:lnTo>
                  <a:lnTo>
                    <a:pt x="27570" y="8396"/>
                  </a:lnTo>
                  <a:cubicBezTo>
                    <a:pt x="27570" y="8396"/>
                    <a:pt x="24688" y="7244"/>
                    <a:pt x="23685" y="7168"/>
                  </a:cubicBezTo>
                  <a:cubicBezTo>
                    <a:pt x="22394" y="6460"/>
                    <a:pt x="21016" y="5804"/>
                    <a:pt x="19681" y="5804"/>
                  </a:cubicBezTo>
                  <a:cubicBezTo>
                    <a:pt x="19409" y="5804"/>
                    <a:pt x="19140" y="5831"/>
                    <a:pt x="18873" y="5890"/>
                  </a:cubicBezTo>
                  <a:cubicBezTo>
                    <a:pt x="18673" y="5915"/>
                    <a:pt x="17971" y="9123"/>
                    <a:pt x="17720" y="9299"/>
                  </a:cubicBezTo>
                  <a:cubicBezTo>
                    <a:pt x="17319" y="9549"/>
                    <a:pt x="16768" y="9850"/>
                    <a:pt x="16292" y="9875"/>
                  </a:cubicBezTo>
                  <a:cubicBezTo>
                    <a:pt x="16246" y="9879"/>
                    <a:pt x="16204" y="9882"/>
                    <a:pt x="16166" y="9882"/>
                  </a:cubicBezTo>
                  <a:cubicBezTo>
                    <a:pt x="15762" y="9882"/>
                    <a:pt x="15728" y="9651"/>
                    <a:pt x="15339" y="9399"/>
                  </a:cubicBezTo>
                  <a:cubicBezTo>
                    <a:pt x="14963" y="9173"/>
                    <a:pt x="14512" y="9073"/>
                    <a:pt x="14086" y="9073"/>
                  </a:cubicBezTo>
                  <a:cubicBezTo>
                    <a:pt x="13384" y="9098"/>
                    <a:pt x="12733" y="9324"/>
                    <a:pt x="12056" y="9449"/>
                  </a:cubicBezTo>
                  <a:cubicBezTo>
                    <a:pt x="11726" y="9517"/>
                    <a:pt x="11388" y="9547"/>
                    <a:pt x="11050" y="9547"/>
                  </a:cubicBezTo>
                  <a:cubicBezTo>
                    <a:pt x="10516" y="9547"/>
                    <a:pt x="9981" y="9472"/>
                    <a:pt x="9475" y="9349"/>
                  </a:cubicBezTo>
                  <a:cubicBezTo>
                    <a:pt x="8976" y="9219"/>
                    <a:pt x="8160" y="8733"/>
                    <a:pt x="7575" y="8733"/>
                  </a:cubicBezTo>
                  <a:cubicBezTo>
                    <a:pt x="7484" y="8733"/>
                    <a:pt x="7397" y="8745"/>
                    <a:pt x="7319" y="8772"/>
                  </a:cubicBezTo>
                  <a:cubicBezTo>
                    <a:pt x="6928" y="8895"/>
                    <a:pt x="6871" y="9375"/>
                    <a:pt x="6403" y="9375"/>
                  </a:cubicBezTo>
                  <a:cubicBezTo>
                    <a:pt x="6391" y="9375"/>
                    <a:pt x="6379" y="9374"/>
                    <a:pt x="6367" y="9374"/>
                  </a:cubicBezTo>
                  <a:cubicBezTo>
                    <a:pt x="5988" y="9352"/>
                    <a:pt x="5609" y="9190"/>
                    <a:pt x="5230" y="9190"/>
                  </a:cubicBezTo>
                  <a:cubicBezTo>
                    <a:pt x="5183" y="9190"/>
                    <a:pt x="5136" y="9193"/>
                    <a:pt x="5089" y="9198"/>
                  </a:cubicBezTo>
                  <a:cubicBezTo>
                    <a:pt x="4487" y="9274"/>
                    <a:pt x="4061" y="9800"/>
                    <a:pt x="3710" y="10276"/>
                  </a:cubicBezTo>
                  <a:cubicBezTo>
                    <a:pt x="2482" y="11930"/>
                    <a:pt x="1229" y="13584"/>
                    <a:pt x="1" y="15214"/>
                  </a:cubicBezTo>
                  <a:cubicBezTo>
                    <a:pt x="2507" y="17870"/>
                    <a:pt x="6091" y="19098"/>
                    <a:pt x="9700" y="19599"/>
                  </a:cubicBezTo>
                  <a:cubicBezTo>
                    <a:pt x="12781" y="20018"/>
                    <a:pt x="15884" y="20241"/>
                    <a:pt x="18979" y="20241"/>
                  </a:cubicBezTo>
                  <a:cubicBezTo>
                    <a:pt x="24043" y="20241"/>
                    <a:pt x="29087" y="19643"/>
                    <a:pt x="33986" y="18321"/>
                  </a:cubicBezTo>
                  <a:lnTo>
                    <a:pt x="32156" y="16016"/>
                  </a:lnTo>
                  <a:lnTo>
                    <a:pt x="51104" y="16116"/>
                  </a:lnTo>
                  <a:cubicBezTo>
                    <a:pt x="53234" y="17394"/>
                    <a:pt x="55741" y="18121"/>
                    <a:pt x="58272" y="18447"/>
                  </a:cubicBezTo>
                  <a:cubicBezTo>
                    <a:pt x="61374" y="18868"/>
                    <a:pt x="64495" y="19095"/>
                    <a:pt x="67609" y="19095"/>
                  </a:cubicBezTo>
                  <a:cubicBezTo>
                    <a:pt x="72645" y="19095"/>
                    <a:pt x="77664" y="18500"/>
                    <a:pt x="82558" y="17168"/>
                  </a:cubicBezTo>
                  <a:cubicBezTo>
                    <a:pt x="80478" y="14562"/>
                    <a:pt x="78422" y="11955"/>
                    <a:pt x="76342" y="9374"/>
                  </a:cubicBezTo>
                  <a:cubicBezTo>
                    <a:pt x="75640" y="8472"/>
                    <a:pt x="74889" y="7569"/>
                    <a:pt x="73911" y="6993"/>
                  </a:cubicBezTo>
                  <a:cubicBezTo>
                    <a:pt x="72218" y="6025"/>
                    <a:pt x="70177" y="4652"/>
                    <a:pt x="68246" y="4652"/>
                  </a:cubicBezTo>
                  <a:cubicBezTo>
                    <a:pt x="67976" y="4652"/>
                    <a:pt x="67709" y="4679"/>
                    <a:pt x="67445" y="4737"/>
                  </a:cubicBezTo>
                  <a:cubicBezTo>
                    <a:pt x="67219" y="4787"/>
                    <a:pt x="66518" y="7995"/>
                    <a:pt x="66267" y="8146"/>
                  </a:cubicBezTo>
                  <a:cubicBezTo>
                    <a:pt x="65891" y="8421"/>
                    <a:pt x="65340" y="8722"/>
                    <a:pt x="64863" y="8747"/>
                  </a:cubicBezTo>
                  <a:cubicBezTo>
                    <a:pt x="64838" y="8748"/>
                    <a:pt x="64813" y="8749"/>
                    <a:pt x="64790" y="8749"/>
                  </a:cubicBezTo>
                  <a:cubicBezTo>
                    <a:pt x="64311" y="8749"/>
                    <a:pt x="64292" y="8509"/>
                    <a:pt x="63886" y="8246"/>
                  </a:cubicBezTo>
                  <a:cubicBezTo>
                    <a:pt x="63570" y="8043"/>
                    <a:pt x="63153" y="7942"/>
                    <a:pt x="62762" y="7942"/>
                  </a:cubicBezTo>
                  <a:cubicBezTo>
                    <a:pt x="62719" y="7942"/>
                    <a:pt x="62675" y="7943"/>
                    <a:pt x="62633" y="7945"/>
                  </a:cubicBezTo>
                  <a:cubicBezTo>
                    <a:pt x="61956" y="7945"/>
                    <a:pt x="61279" y="8171"/>
                    <a:pt x="60603" y="8321"/>
                  </a:cubicBezTo>
                  <a:cubicBezTo>
                    <a:pt x="60294" y="8376"/>
                    <a:pt x="59982" y="8401"/>
                    <a:pt x="59668" y="8401"/>
                  </a:cubicBezTo>
                  <a:cubicBezTo>
                    <a:pt x="59118" y="8401"/>
                    <a:pt x="58564" y="8324"/>
                    <a:pt x="58021" y="8196"/>
                  </a:cubicBezTo>
                  <a:cubicBezTo>
                    <a:pt x="57521" y="8087"/>
                    <a:pt x="56718" y="7581"/>
                    <a:pt x="56138" y="7581"/>
                  </a:cubicBezTo>
                  <a:cubicBezTo>
                    <a:pt x="56050" y="7581"/>
                    <a:pt x="55967" y="7593"/>
                    <a:pt x="55891" y="7619"/>
                  </a:cubicBezTo>
                  <a:cubicBezTo>
                    <a:pt x="55791" y="7645"/>
                    <a:pt x="55715" y="7695"/>
                    <a:pt x="55665" y="7745"/>
                  </a:cubicBezTo>
                  <a:lnTo>
                    <a:pt x="50903" y="5138"/>
                  </a:lnTo>
                  <a:lnTo>
                    <a:pt x="51329" y="2933"/>
                  </a:lnTo>
                  <a:lnTo>
                    <a:pt x="48172" y="0"/>
                  </a:ln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86" name="Google Shape;786;p42"/>
            <p:cNvSpPr/>
            <p:nvPr/>
          </p:nvSpPr>
          <p:spPr>
            <a:xfrm flipH="1">
              <a:off x="0" y="4665750"/>
              <a:ext cx="9143972" cy="1105434"/>
            </a:xfrm>
            <a:custGeom>
              <a:avLst/>
              <a:gdLst/>
              <a:ahLst/>
              <a:cxnLst/>
              <a:rect l="l" t="t" r="r" b="b"/>
              <a:pathLst>
                <a:path w="87044" h="14889" extrusionOk="0">
                  <a:moveTo>
                    <a:pt x="0" y="1"/>
                  </a:moveTo>
                  <a:lnTo>
                    <a:pt x="0" y="14888"/>
                  </a:lnTo>
                  <a:lnTo>
                    <a:pt x="87043" y="14888"/>
                  </a:lnTo>
                  <a:lnTo>
                    <a:pt x="87043" y="1"/>
                  </a:lnTo>
                  <a:lnTo>
                    <a:pt x="69073" y="7219"/>
                  </a:lnTo>
                  <a:lnTo>
                    <a:pt x="59549" y="4788"/>
                  </a:lnTo>
                  <a:lnTo>
                    <a:pt x="35740" y="4061"/>
                  </a:lnTo>
                  <a:cubicBezTo>
                    <a:pt x="35740" y="4061"/>
                    <a:pt x="22281" y="8096"/>
                    <a:pt x="22331" y="8146"/>
                  </a:cubicBezTo>
                  <a:cubicBezTo>
                    <a:pt x="22332" y="8147"/>
                    <a:pt x="22331" y="8147"/>
                    <a:pt x="22331" y="8147"/>
                  </a:cubicBezTo>
                  <a:cubicBezTo>
                    <a:pt x="22259" y="8147"/>
                    <a:pt x="14837" y="5139"/>
                    <a:pt x="14837" y="5139"/>
                  </a:cubicBezTo>
                  <a:lnTo>
                    <a:pt x="7669" y="5139"/>
                  </a:lnTo>
                  <a:lnTo>
                    <a:pt x="0" y="1"/>
                  </a:ln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787" name="Google Shape;787;p42"/>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788" name="Google Shape;788;p42"/>
          <p:cNvSpPr txBox="1">
            <a:spLocks noGrp="1"/>
          </p:cNvSpPr>
          <p:nvPr>
            <p:ph type="title" idx="2"/>
          </p:nvPr>
        </p:nvSpPr>
        <p:spPr>
          <a:xfrm>
            <a:off x="3203633" y="1983633"/>
            <a:ext cx="2637600" cy="70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a:endParaRPr/>
          </a:p>
        </p:txBody>
      </p:sp>
      <p:sp>
        <p:nvSpPr>
          <p:cNvPr id="789" name="Google Shape;789;p42"/>
          <p:cNvSpPr txBox="1">
            <a:spLocks noGrp="1"/>
          </p:cNvSpPr>
          <p:nvPr>
            <p:ph type="subTitle" idx="1"/>
          </p:nvPr>
        </p:nvSpPr>
        <p:spPr>
          <a:xfrm>
            <a:off x="3203633" y="2687233"/>
            <a:ext cx="2637600" cy="70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790" name="Google Shape;790;p42"/>
          <p:cNvSpPr txBox="1">
            <a:spLocks noGrp="1"/>
          </p:cNvSpPr>
          <p:nvPr>
            <p:ph type="title" idx="3"/>
          </p:nvPr>
        </p:nvSpPr>
        <p:spPr>
          <a:xfrm>
            <a:off x="7953344" y="1983633"/>
            <a:ext cx="2637600" cy="70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a:endParaRPr/>
          </a:p>
        </p:txBody>
      </p:sp>
      <p:sp>
        <p:nvSpPr>
          <p:cNvPr id="791" name="Google Shape;791;p42"/>
          <p:cNvSpPr txBox="1">
            <a:spLocks noGrp="1"/>
          </p:cNvSpPr>
          <p:nvPr>
            <p:ph type="subTitle" idx="4"/>
          </p:nvPr>
        </p:nvSpPr>
        <p:spPr>
          <a:xfrm>
            <a:off x="7953336" y="2687233"/>
            <a:ext cx="2637600" cy="70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792" name="Google Shape;792;p42"/>
          <p:cNvSpPr txBox="1">
            <a:spLocks noGrp="1"/>
          </p:cNvSpPr>
          <p:nvPr>
            <p:ph type="title" idx="5"/>
          </p:nvPr>
        </p:nvSpPr>
        <p:spPr>
          <a:xfrm>
            <a:off x="3203633" y="3982800"/>
            <a:ext cx="2637600" cy="70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a:endParaRPr/>
          </a:p>
        </p:txBody>
      </p:sp>
      <p:sp>
        <p:nvSpPr>
          <p:cNvPr id="793" name="Google Shape;793;p42"/>
          <p:cNvSpPr txBox="1">
            <a:spLocks noGrp="1"/>
          </p:cNvSpPr>
          <p:nvPr>
            <p:ph type="subTitle" idx="6"/>
          </p:nvPr>
        </p:nvSpPr>
        <p:spPr>
          <a:xfrm>
            <a:off x="3203633" y="4686400"/>
            <a:ext cx="2637600" cy="70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794" name="Google Shape;794;p42"/>
          <p:cNvSpPr txBox="1">
            <a:spLocks noGrp="1"/>
          </p:cNvSpPr>
          <p:nvPr>
            <p:ph type="title" idx="7"/>
          </p:nvPr>
        </p:nvSpPr>
        <p:spPr>
          <a:xfrm>
            <a:off x="7953344" y="3982800"/>
            <a:ext cx="2637600" cy="70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a:endParaRPr/>
          </a:p>
        </p:txBody>
      </p:sp>
      <p:sp>
        <p:nvSpPr>
          <p:cNvPr id="795" name="Google Shape;795;p42"/>
          <p:cNvSpPr txBox="1">
            <a:spLocks noGrp="1"/>
          </p:cNvSpPr>
          <p:nvPr>
            <p:ph type="subTitle" idx="8"/>
          </p:nvPr>
        </p:nvSpPr>
        <p:spPr>
          <a:xfrm>
            <a:off x="7953336" y="4686400"/>
            <a:ext cx="2637600" cy="70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657723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96"/>
        <p:cNvGrpSpPr/>
        <p:nvPr/>
      </p:nvGrpSpPr>
      <p:grpSpPr>
        <a:xfrm>
          <a:off x="0" y="0"/>
          <a:ext cx="0" cy="0"/>
          <a:chOff x="0" y="0"/>
          <a:chExt cx="0" cy="0"/>
        </a:xfrm>
      </p:grpSpPr>
      <p:grpSp>
        <p:nvGrpSpPr>
          <p:cNvPr id="797" name="Google Shape;797;p43"/>
          <p:cNvGrpSpPr/>
          <p:nvPr/>
        </p:nvGrpSpPr>
        <p:grpSpPr>
          <a:xfrm>
            <a:off x="176924" y="218700"/>
            <a:ext cx="11833768" cy="4112049"/>
            <a:chOff x="132693" y="164024"/>
            <a:chExt cx="8875326" cy="3084037"/>
          </a:xfrm>
        </p:grpSpPr>
        <p:sp>
          <p:nvSpPr>
            <p:cNvPr id="798" name="Google Shape;798;p43"/>
            <p:cNvSpPr/>
            <p:nvPr/>
          </p:nvSpPr>
          <p:spPr>
            <a:xfrm rot="900035">
              <a:off x="173117" y="253886"/>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99" name="Google Shape;799;p43"/>
            <p:cNvSpPr/>
            <p:nvPr/>
          </p:nvSpPr>
          <p:spPr>
            <a:xfrm rot="899951">
              <a:off x="342806" y="3065872"/>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00" name="Google Shape;800;p43"/>
            <p:cNvSpPr/>
            <p:nvPr/>
          </p:nvSpPr>
          <p:spPr>
            <a:xfrm rot="899990">
              <a:off x="8518001" y="213527"/>
              <a:ext cx="440524" cy="440456"/>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801" name="Google Shape;801;p43"/>
          <p:cNvGrpSpPr/>
          <p:nvPr/>
        </p:nvGrpSpPr>
        <p:grpSpPr>
          <a:xfrm>
            <a:off x="0" y="4519851"/>
            <a:ext cx="12191981" cy="3385573"/>
            <a:chOff x="0" y="3389888"/>
            <a:chExt cx="9143986" cy="2539180"/>
          </a:xfrm>
        </p:grpSpPr>
        <p:sp>
          <p:nvSpPr>
            <p:cNvPr id="802" name="Google Shape;802;p43"/>
            <p:cNvSpPr/>
            <p:nvPr/>
          </p:nvSpPr>
          <p:spPr>
            <a:xfrm>
              <a:off x="0" y="3639201"/>
              <a:ext cx="9143972" cy="2289867"/>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03" name="Google Shape;803;p43"/>
            <p:cNvSpPr/>
            <p:nvPr/>
          </p:nvSpPr>
          <p:spPr>
            <a:xfrm>
              <a:off x="809418" y="4403172"/>
              <a:ext cx="154504" cy="47888"/>
            </a:xfrm>
            <a:custGeom>
              <a:avLst/>
              <a:gdLst/>
              <a:ahLst/>
              <a:cxnLst/>
              <a:rect l="l" t="t" r="r" b="b"/>
              <a:pathLst>
                <a:path w="2081" h="645" extrusionOk="0">
                  <a:moveTo>
                    <a:pt x="1234" y="1"/>
                  </a:moveTo>
                  <a:cubicBezTo>
                    <a:pt x="989" y="1"/>
                    <a:pt x="711" y="68"/>
                    <a:pt x="427" y="268"/>
                  </a:cubicBezTo>
                  <a:cubicBezTo>
                    <a:pt x="427" y="268"/>
                    <a:pt x="195" y="37"/>
                    <a:pt x="118" y="37"/>
                  </a:cubicBezTo>
                  <a:cubicBezTo>
                    <a:pt x="111" y="37"/>
                    <a:pt x="105" y="38"/>
                    <a:pt x="101" y="43"/>
                  </a:cubicBezTo>
                  <a:cubicBezTo>
                    <a:pt x="51" y="118"/>
                    <a:pt x="276" y="293"/>
                    <a:pt x="251" y="368"/>
                  </a:cubicBezTo>
                  <a:cubicBezTo>
                    <a:pt x="226" y="444"/>
                    <a:pt x="0" y="644"/>
                    <a:pt x="101" y="644"/>
                  </a:cubicBezTo>
                  <a:cubicBezTo>
                    <a:pt x="201" y="644"/>
                    <a:pt x="351" y="494"/>
                    <a:pt x="452" y="419"/>
                  </a:cubicBezTo>
                  <a:cubicBezTo>
                    <a:pt x="452" y="419"/>
                    <a:pt x="926" y="592"/>
                    <a:pt x="1374" y="592"/>
                  </a:cubicBezTo>
                  <a:cubicBezTo>
                    <a:pt x="1668" y="592"/>
                    <a:pt x="1951" y="517"/>
                    <a:pt x="2081" y="268"/>
                  </a:cubicBezTo>
                  <a:cubicBezTo>
                    <a:pt x="2081" y="268"/>
                    <a:pt x="1724" y="1"/>
                    <a:pt x="1234" y="1"/>
                  </a:cubicBez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04" name="Google Shape;804;p43"/>
            <p:cNvSpPr/>
            <p:nvPr/>
          </p:nvSpPr>
          <p:spPr>
            <a:xfrm>
              <a:off x="643778" y="4313855"/>
              <a:ext cx="95034" cy="29253"/>
            </a:xfrm>
            <a:custGeom>
              <a:avLst/>
              <a:gdLst/>
              <a:ahLst/>
              <a:cxnLst/>
              <a:rect l="l" t="t" r="r" b="b"/>
              <a:pathLst>
                <a:path w="1280" h="394" extrusionOk="0">
                  <a:moveTo>
                    <a:pt x="752" y="1"/>
                  </a:moveTo>
                  <a:cubicBezTo>
                    <a:pt x="600" y="1"/>
                    <a:pt x="427" y="43"/>
                    <a:pt x="252" y="168"/>
                  </a:cubicBezTo>
                  <a:cubicBezTo>
                    <a:pt x="252" y="168"/>
                    <a:pt x="136" y="34"/>
                    <a:pt x="91" y="34"/>
                  </a:cubicBezTo>
                  <a:cubicBezTo>
                    <a:pt x="84" y="34"/>
                    <a:pt x="79" y="36"/>
                    <a:pt x="76" y="43"/>
                  </a:cubicBezTo>
                  <a:cubicBezTo>
                    <a:pt x="26" y="68"/>
                    <a:pt x="176" y="193"/>
                    <a:pt x="151" y="218"/>
                  </a:cubicBezTo>
                  <a:cubicBezTo>
                    <a:pt x="126" y="268"/>
                    <a:pt x="1" y="394"/>
                    <a:pt x="51" y="394"/>
                  </a:cubicBezTo>
                  <a:cubicBezTo>
                    <a:pt x="126" y="394"/>
                    <a:pt x="226" y="293"/>
                    <a:pt x="277" y="268"/>
                  </a:cubicBezTo>
                  <a:cubicBezTo>
                    <a:pt x="277" y="268"/>
                    <a:pt x="569" y="366"/>
                    <a:pt x="843" y="366"/>
                  </a:cubicBezTo>
                  <a:cubicBezTo>
                    <a:pt x="1030" y="366"/>
                    <a:pt x="1208" y="320"/>
                    <a:pt x="1279" y="168"/>
                  </a:cubicBezTo>
                  <a:cubicBezTo>
                    <a:pt x="1279" y="168"/>
                    <a:pt x="1056" y="1"/>
                    <a:pt x="752" y="1"/>
                  </a:cubicBez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05" name="Google Shape;805;p43"/>
            <p:cNvSpPr/>
            <p:nvPr/>
          </p:nvSpPr>
          <p:spPr>
            <a:xfrm>
              <a:off x="420523" y="4168706"/>
              <a:ext cx="94959" cy="29253"/>
            </a:xfrm>
            <a:custGeom>
              <a:avLst/>
              <a:gdLst/>
              <a:ahLst/>
              <a:cxnLst/>
              <a:rect l="l" t="t" r="r" b="b"/>
              <a:pathLst>
                <a:path w="1279" h="394" extrusionOk="0">
                  <a:moveTo>
                    <a:pt x="751" y="1"/>
                  </a:moveTo>
                  <a:cubicBezTo>
                    <a:pt x="599" y="1"/>
                    <a:pt x="426" y="43"/>
                    <a:pt x="251" y="168"/>
                  </a:cubicBezTo>
                  <a:cubicBezTo>
                    <a:pt x="251" y="168"/>
                    <a:pt x="117" y="34"/>
                    <a:pt x="66" y="34"/>
                  </a:cubicBezTo>
                  <a:cubicBezTo>
                    <a:pt x="59" y="34"/>
                    <a:pt x="54" y="36"/>
                    <a:pt x="50" y="43"/>
                  </a:cubicBezTo>
                  <a:cubicBezTo>
                    <a:pt x="25" y="68"/>
                    <a:pt x="151" y="193"/>
                    <a:pt x="151" y="218"/>
                  </a:cubicBezTo>
                  <a:cubicBezTo>
                    <a:pt x="126" y="268"/>
                    <a:pt x="0" y="394"/>
                    <a:pt x="50" y="394"/>
                  </a:cubicBezTo>
                  <a:cubicBezTo>
                    <a:pt x="101" y="394"/>
                    <a:pt x="201" y="293"/>
                    <a:pt x="276" y="268"/>
                  </a:cubicBezTo>
                  <a:cubicBezTo>
                    <a:pt x="276" y="268"/>
                    <a:pt x="560" y="366"/>
                    <a:pt x="832" y="366"/>
                  </a:cubicBezTo>
                  <a:cubicBezTo>
                    <a:pt x="1017" y="366"/>
                    <a:pt x="1197" y="320"/>
                    <a:pt x="1279" y="168"/>
                  </a:cubicBezTo>
                  <a:cubicBezTo>
                    <a:pt x="1279" y="168"/>
                    <a:pt x="1056" y="1"/>
                    <a:pt x="751" y="1"/>
                  </a:cubicBez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06" name="Google Shape;806;p43"/>
            <p:cNvSpPr/>
            <p:nvPr/>
          </p:nvSpPr>
          <p:spPr>
            <a:xfrm>
              <a:off x="465144" y="4694286"/>
              <a:ext cx="95034" cy="30292"/>
            </a:xfrm>
            <a:custGeom>
              <a:avLst/>
              <a:gdLst/>
              <a:ahLst/>
              <a:cxnLst/>
              <a:rect l="l" t="t" r="r" b="b"/>
              <a:pathLst>
                <a:path w="1280" h="408" extrusionOk="0">
                  <a:moveTo>
                    <a:pt x="752" y="1"/>
                  </a:moveTo>
                  <a:cubicBezTo>
                    <a:pt x="600" y="1"/>
                    <a:pt x="427" y="40"/>
                    <a:pt x="252" y="157"/>
                  </a:cubicBezTo>
                  <a:cubicBezTo>
                    <a:pt x="252" y="157"/>
                    <a:pt x="123" y="29"/>
                    <a:pt x="84" y="29"/>
                  </a:cubicBezTo>
                  <a:cubicBezTo>
                    <a:pt x="81" y="29"/>
                    <a:pt x="78" y="30"/>
                    <a:pt x="76" y="31"/>
                  </a:cubicBezTo>
                  <a:cubicBezTo>
                    <a:pt x="26" y="82"/>
                    <a:pt x="176" y="182"/>
                    <a:pt x="151" y="232"/>
                  </a:cubicBezTo>
                  <a:cubicBezTo>
                    <a:pt x="126" y="282"/>
                    <a:pt x="1" y="407"/>
                    <a:pt x="76" y="407"/>
                  </a:cubicBezTo>
                  <a:cubicBezTo>
                    <a:pt x="126" y="407"/>
                    <a:pt x="226" y="307"/>
                    <a:pt x="277" y="282"/>
                  </a:cubicBezTo>
                  <a:cubicBezTo>
                    <a:pt x="277" y="282"/>
                    <a:pt x="554" y="374"/>
                    <a:pt x="821" y="374"/>
                  </a:cubicBezTo>
                  <a:cubicBezTo>
                    <a:pt x="1016" y="374"/>
                    <a:pt x="1205" y="326"/>
                    <a:pt x="1279" y="157"/>
                  </a:cubicBezTo>
                  <a:cubicBezTo>
                    <a:pt x="1279" y="157"/>
                    <a:pt x="1056" y="1"/>
                    <a:pt x="752" y="1"/>
                  </a:cubicBez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07" name="Google Shape;807;p43"/>
            <p:cNvSpPr/>
            <p:nvPr/>
          </p:nvSpPr>
          <p:spPr>
            <a:xfrm>
              <a:off x="193482" y="3881832"/>
              <a:ext cx="322001" cy="521126"/>
            </a:xfrm>
            <a:custGeom>
              <a:avLst/>
              <a:gdLst/>
              <a:ahLst/>
              <a:cxnLst/>
              <a:rect l="l" t="t" r="r" b="b"/>
              <a:pathLst>
                <a:path w="4337" h="7019" extrusionOk="0">
                  <a:moveTo>
                    <a:pt x="3610" y="1"/>
                  </a:moveTo>
                  <a:cubicBezTo>
                    <a:pt x="3484" y="26"/>
                    <a:pt x="3359" y="126"/>
                    <a:pt x="3334" y="276"/>
                  </a:cubicBezTo>
                  <a:cubicBezTo>
                    <a:pt x="3309" y="377"/>
                    <a:pt x="3334" y="502"/>
                    <a:pt x="3409" y="627"/>
                  </a:cubicBezTo>
                  <a:cubicBezTo>
                    <a:pt x="3409" y="652"/>
                    <a:pt x="3434" y="677"/>
                    <a:pt x="3459" y="703"/>
                  </a:cubicBezTo>
                  <a:cubicBezTo>
                    <a:pt x="3509" y="753"/>
                    <a:pt x="3535" y="803"/>
                    <a:pt x="3535" y="828"/>
                  </a:cubicBezTo>
                  <a:cubicBezTo>
                    <a:pt x="3560" y="903"/>
                    <a:pt x="3509" y="978"/>
                    <a:pt x="3459" y="1003"/>
                  </a:cubicBezTo>
                  <a:cubicBezTo>
                    <a:pt x="3384" y="1053"/>
                    <a:pt x="3309" y="1053"/>
                    <a:pt x="3259" y="1053"/>
                  </a:cubicBezTo>
                  <a:cubicBezTo>
                    <a:pt x="3184" y="828"/>
                    <a:pt x="3058" y="652"/>
                    <a:pt x="2858" y="552"/>
                  </a:cubicBezTo>
                  <a:cubicBezTo>
                    <a:pt x="2837" y="538"/>
                    <a:pt x="2814" y="532"/>
                    <a:pt x="2791" y="532"/>
                  </a:cubicBezTo>
                  <a:cubicBezTo>
                    <a:pt x="2731" y="532"/>
                    <a:pt x="2668" y="573"/>
                    <a:pt x="2632" y="627"/>
                  </a:cubicBezTo>
                  <a:cubicBezTo>
                    <a:pt x="2607" y="703"/>
                    <a:pt x="2632" y="803"/>
                    <a:pt x="2707" y="828"/>
                  </a:cubicBezTo>
                  <a:cubicBezTo>
                    <a:pt x="2883" y="928"/>
                    <a:pt x="2958" y="1129"/>
                    <a:pt x="2983" y="1279"/>
                  </a:cubicBezTo>
                  <a:cubicBezTo>
                    <a:pt x="3008" y="1479"/>
                    <a:pt x="2958" y="1705"/>
                    <a:pt x="2858" y="1880"/>
                  </a:cubicBezTo>
                  <a:cubicBezTo>
                    <a:pt x="2858" y="1880"/>
                    <a:pt x="2858" y="1906"/>
                    <a:pt x="2858" y="1906"/>
                  </a:cubicBezTo>
                  <a:cubicBezTo>
                    <a:pt x="2726" y="1962"/>
                    <a:pt x="2581" y="1990"/>
                    <a:pt x="2442" y="1990"/>
                  </a:cubicBezTo>
                  <a:cubicBezTo>
                    <a:pt x="2396" y="1990"/>
                    <a:pt x="2350" y="1987"/>
                    <a:pt x="2306" y="1981"/>
                  </a:cubicBezTo>
                  <a:cubicBezTo>
                    <a:pt x="2231" y="1956"/>
                    <a:pt x="2181" y="1931"/>
                    <a:pt x="2131" y="1906"/>
                  </a:cubicBezTo>
                  <a:cubicBezTo>
                    <a:pt x="2106" y="1855"/>
                    <a:pt x="2081" y="1805"/>
                    <a:pt x="2081" y="1780"/>
                  </a:cubicBezTo>
                  <a:cubicBezTo>
                    <a:pt x="2081" y="1730"/>
                    <a:pt x="2131" y="1680"/>
                    <a:pt x="2181" y="1630"/>
                  </a:cubicBezTo>
                  <a:lnTo>
                    <a:pt x="2206" y="1630"/>
                  </a:lnTo>
                  <a:cubicBezTo>
                    <a:pt x="2256" y="1580"/>
                    <a:pt x="2332" y="1505"/>
                    <a:pt x="2382" y="1429"/>
                  </a:cubicBezTo>
                  <a:cubicBezTo>
                    <a:pt x="2432" y="1304"/>
                    <a:pt x="2407" y="1129"/>
                    <a:pt x="2281" y="1053"/>
                  </a:cubicBezTo>
                  <a:cubicBezTo>
                    <a:pt x="2261" y="1047"/>
                    <a:pt x="2243" y="1044"/>
                    <a:pt x="2226" y="1044"/>
                  </a:cubicBezTo>
                  <a:cubicBezTo>
                    <a:pt x="2181" y="1044"/>
                    <a:pt x="2149" y="1067"/>
                    <a:pt x="2131" y="1104"/>
                  </a:cubicBezTo>
                  <a:cubicBezTo>
                    <a:pt x="2106" y="1154"/>
                    <a:pt x="2131" y="1229"/>
                    <a:pt x="2181" y="1254"/>
                  </a:cubicBezTo>
                  <a:cubicBezTo>
                    <a:pt x="2181" y="1254"/>
                    <a:pt x="2206" y="1304"/>
                    <a:pt x="2181" y="1329"/>
                  </a:cubicBezTo>
                  <a:cubicBezTo>
                    <a:pt x="2156" y="1379"/>
                    <a:pt x="2106" y="1404"/>
                    <a:pt x="2056" y="1454"/>
                  </a:cubicBezTo>
                  <a:lnTo>
                    <a:pt x="2031" y="1479"/>
                  </a:lnTo>
                  <a:cubicBezTo>
                    <a:pt x="2006" y="1505"/>
                    <a:pt x="1981" y="1555"/>
                    <a:pt x="1956" y="1580"/>
                  </a:cubicBezTo>
                  <a:cubicBezTo>
                    <a:pt x="1931" y="1555"/>
                    <a:pt x="1931" y="1555"/>
                    <a:pt x="1905" y="1530"/>
                  </a:cubicBezTo>
                  <a:cubicBezTo>
                    <a:pt x="1830" y="1479"/>
                    <a:pt x="1755" y="1429"/>
                    <a:pt x="1655" y="1429"/>
                  </a:cubicBezTo>
                  <a:cubicBezTo>
                    <a:pt x="1630" y="1454"/>
                    <a:pt x="1580" y="1454"/>
                    <a:pt x="1555" y="1454"/>
                  </a:cubicBezTo>
                  <a:cubicBezTo>
                    <a:pt x="1504" y="1479"/>
                    <a:pt x="1454" y="1479"/>
                    <a:pt x="1404" y="1479"/>
                  </a:cubicBezTo>
                  <a:cubicBezTo>
                    <a:pt x="1379" y="1454"/>
                    <a:pt x="1329" y="1429"/>
                    <a:pt x="1329" y="1379"/>
                  </a:cubicBezTo>
                  <a:cubicBezTo>
                    <a:pt x="1329" y="1329"/>
                    <a:pt x="1329" y="1304"/>
                    <a:pt x="1354" y="1279"/>
                  </a:cubicBezTo>
                  <a:cubicBezTo>
                    <a:pt x="1379" y="1254"/>
                    <a:pt x="1404" y="1204"/>
                    <a:pt x="1379" y="1179"/>
                  </a:cubicBezTo>
                  <a:cubicBezTo>
                    <a:pt x="1362" y="1179"/>
                    <a:pt x="1346" y="1168"/>
                    <a:pt x="1329" y="1168"/>
                  </a:cubicBezTo>
                  <a:cubicBezTo>
                    <a:pt x="1321" y="1168"/>
                    <a:pt x="1312" y="1170"/>
                    <a:pt x="1304" y="1179"/>
                  </a:cubicBezTo>
                  <a:cubicBezTo>
                    <a:pt x="1229" y="1229"/>
                    <a:pt x="1204" y="1329"/>
                    <a:pt x="1229" y="1404"/>
                  </a:cubicBezTo>
                  <a:cubicBezTo>
                    <a:pt x="1229" y="1479"/>
                    <a:pt x="1304" y="1555"/>
                    <a:pt x="1379" y="1580"/>
                  </a:cubicBezTo>
                  <a:cubicBezTo>
                    <a:pt x="1401" y="1587"/>
                    <a:pt x="1421" y="1590"/>
                    <a:pt x="1440" y="1590"/>
                  </a:cubicBezTo>
                  <a:cubicBezTo>
                    <a:pt x="1486" y="1590"/>
                    <a:pt x="1526" y="1572"/>
                    <a:pt x="1580" y="1555"/>
                  </a:cubicBezTo>
                  <a:lnTo>
                    <a:pt x="1655" y="1555"/>
                  </a:lnTo>
                  <a:cubicBezTo>
                    <a:pt x="1730" y="1555"/>
                    <a:pt x="1780" y="1580"/>
                    <a:pt x="1830" y="1605"/>
                  </a:cubicBezTo>
                  <a:cubicBezTo>
                    <a:pt x="1855" y="1630"/>
                    <a:pt x="1880" y="1655"/>
                    <a:pt x="1880" y="1680"/>
                  </a:cubicBezTo>
                  <a:cubicBezTo>
                    <a:pt x="1880" y="1705"/>
                    <a:pt x="1880" y="1730"/>
                    <a:pt x="1880" y="1755"/>
                  </a:cubicBezTo>
                  <a:cubicBezTo>
                    <a:pt x="1855" y="1855"/>
                    <a:pt x="1905" y="1981"/>
                    <a:pt x="2006" y="2056"/>
                  </a:cubicBezTo>
                  <a:cubicBezTo>
                    <a:pt x="2056" y="2106"/>
                    <a:pt x="2131" y="2156"/>
                    <a:pt x="2231" y="2181"/>
                  </a:cubicBezTo>
                  <a:lnTo>
                    <a:pt x="2256" y="2181"/>
                  </a:lnTo>
                  <a:cubicBezTo>
                    <a:pt x="2382" y="2206"/>
                    <a:pt x="2507" y="2206"/>
                    <a:pt x="2657" y="2206"/>
                  </a:cubicBezTo>
                  <a:cubicBezTo>
                    <a:pt x="2557" y="2307"/>
                    <a:pt x="2432" y="2432"/>
                    <a:pt x="2306" y="2557"/>
                  </a:cubicBezTo>
                  <a:cubicBezTo>
                    <a:pt x="2206" y="2657"/>
                    <a:pt x="2081" y="2783"/>
                    <a:pt x="1981" y="2933"/>
                  </a:cubicBezTo>
                  <a:cubicBezTo>
                    <a:pt x="1956" y="2933"/>
                    <a:pt x="1931" y="2958"/>
                    <a:pt x="1905" y="3008"/>
                  </a:cubicBezTo>
                  <a:cubicBezTo>
                    <a:pt x="1880" y="3033"/>
                    <a:pt x="1855" y="3084"/>
                    <a:pt x="1830" y="3134"/>
                  </a:cubicBezTo>
                  <a:cubicBezTo>
                    <a:pt x="1635" y="3403"/>
                    <a:pt x="1510" y="3767"/>
                    <a:pt x="1551" y="4111"/>
                  </a:cubicBezTo>
                  <a:lnTo>
                    <a:pt x="1551" y="4111"/>
                  </a:lnTo>
                  <a:cubicBezTo>
                    <a:pt x="1501" y="4110"/>
                    <a:pt x="1429" y="4085"/>
                    <a:pt x="1404" y="4061"/>
                  </a:cubicBezTo>
                  <a:cubicBezTo>
                    <a:pt x="1379" y="4036"/>
                    <a:pt x="1379" y="4011"/>
                    <a:pt x="1379" y="3886"/>
                  </a:cubicBezTo>
                  <a:cubicBezTo>
                    <a:pt x="1379" y="3835"/>
                    <a:pt x="1404" y="3760"/>
                    <a:pt x="1379" y="3685"/>
                  </a:cubicBezTo>
                  <a:cubicBezTo>
                    <a:pt x="1354" y="3485"/>
                    <a:pt x="1229" y="3359"/>
                    <a:pt x="1129" y="3234"/>
                  </a:cubicBezTo>
                  <a:cubicBezTo>
                    <a:pt x="1053" y="3159"/>
                    <a:pt x="1003" y="3084"/>
                    <a:pt x="953" y="2983"/>
                  </a:cubicBezTo>
                  <a:cubicBezTo>
                    <a:pt x="928" y="2883"/>
                    <a:pt x="903" y="2783"/>
                    <a:pt x="928" y="2708"/>
                  </a:cubicBezTo>
                  <a:cubicBezTo>
                    <a:pt x="953" y="2657"/>
                    <a:pt x="978" y="2582"/>
                    <a:pt x="1053" y="2557"/>
                  </a:cubicBezTo>
                  <a:cubicBezTo>
                    <a:pt x="1078" y="2557"/>
                    <a:pt x="1129" y="2582"/>
                    <a:pt x="1154" y="2607"/>
                  </a:cubicBezTo>
                  <a:cubicBezTo>
                    <a:pt x="1154" y="2607"/>
                    <a:pt x="1154" y="2632"/>
                    <a:pt x="1154" y="2657"/>
                  </a:cubicBezTo>
                  <a:cubicBezTo>
                    <a:pt x="1179" y="2733"/>
                    <a:pt x="1204" y="2833"/>
                    <a:pt x="1304" y="2883"/>
                  </a:cubicBezTo>
                  <a:cubicBezTo>
                    <a:pt x="1341" y="2920"/>
                    <a:pt x="1391" y="2943"/>
                    <a:pt x="1445" y="2943"/>
                  </a:cubicBezTo>
                  <a:cubicBezTo>
                    <a:pt x="1464" y="2943"/>
                    <a:pt x="1484" y="2940"/>
                    <a:pt x="1504" y="2933"/>
                  </a:cubicBezTo>
                  <a:cubicBezTo>
                    <a:pt x="1605" y="2908"/>
                    <a:pt x="1705" y="2833"/>
                    <a:pt x="1755" y="2733"/>
                  </a:cubicBezTo>
                  <a:cubicBezTo>
                    <a:pt x="1880" y="2457"/>
                    <a:pt x="1780" y="2081"/>
                    <a:pt x="1504" y="1931"/>
                  </a:cubicBezTo>
                  <a:cubicBezTo>
                    <a:pt x="1483" y="1917"/>
                    <a:pt x="1461" y="1910"/>
                    <a:pt x="1438" y="1910"/>
                  </a:cubicBezTo>
                  <a:cubicBezTo>
                    <a:pt x="1379" y="1910"/>
                    <a:pt x="1322" y="1952"/>
                    <a:pt x="1304" y="2006"/>
                  </a:cubicBezTo>
                  <a:cubicBezTo>
                    <a:pt x="1254" y="2081"/>
                    <a:pt x="1279" y="2181"/>
                    <a:pt x="1354" y="2206"/>
                  </a:cubicBezTo>
                  <a:cubicBezTo>
                    <a:pt x="1454" y="2281"/>
                    <a:pt x="1530" y="2432"/>
                    <a:pt x="1479" y="2557"/>
                  </a:cubicBezTo>
                  <a:cubicBezTo>
                    <a:pt x="1479" y="2532"/>
                    <a:pt x="1454" y="2507"/>
                    <a:pt x="1454" y="2482"/>
                  </a:cubicBezTo>
                  <a:cubicBezTo>
                    <a:pt x="1392" y="2337"/>
                    <a:pt x="1228" y="2244"/>
                    <a:pt x="1059" y="2244"/>
                  </a:cubicBezTo>
                  <a:cubicBezTo>
                    <a:pt x="1024" y="2244"/>
                    <a:pt x="988" y="2248"/>
                    <a:pt x="953" y="2256"/>
                  </a:cubicBezTo>
                  <a:cubicBezTo>
                    <a:pt x="853" y="2281"/>
                    <a:pt x="778" y="2357"/>
                    <a:pt x="728" y="2432"/>
                  </a:cubicBezTo>
                  <a:cubicBezTo>
                    <a:pt x="728" y="2407"/>
                    <a:pt x="702" y="2382"/>
                    <a:pt x="702" y="2357"/>
                  </a:cubicBezTo>
                  <a:cubicBezTo>
                    <a:pt x="702" y="2281"/>
                    <a:pt x="702" y="2206"/>
                    <a:pt x="728" y="2131"/>
                  </a:cubicBezTo>
                  <a:cubicBezTo>
                    <a:pt x="728" y="2081"/>
                    <a:pt x="728" y="2031"/>
                    <a:pt x="728" y="1981"/>
                  </a:cubicBezTo>
                  <a:cubicBezTo>
                    <a:pt x="728" y="1880"/>
                    <a:pt x="702" y="1680"/>
                    <a:pt x="577" y="1580"/>
                  </a:cubicBezTo>
                  <a:cubicBezTo>
                    <a:pt x="522" y="1538"/>
                    <a:pt x="459" y="1520"/>
                    <a:pt x="397" y="1520"/>
                  </a:cubicBezTo>
                  <a:cubicBezTo>
                    <a:pt x="347" y="1520"/>
                    <a:pt x="296" y="1532"/>
                    <a:pt x="251" y="1555"/>
                  </a:cubicBezTo>
                  <a:cubicBezTo>
                    <a:pt x="151" y="1605"/>
                    <a:pt x="76" y="1705"/>
                    <a:pt x="76" y="1805"/>
                  </a:cubicBezTo>
                  <a:cubicBezTo>
                    <a:pt x="76" y="1855"/>
                    <a:pt x="101" y="1880"/>
                    <a:pt x="126" y="1880"/>
                  </a:cubicBezTo>
                  <a:cubicBezTo>
                    <a:pt x="151" y="1880"/>
                    <a:pt x="176" y="1855"/>
                    <a:pt x="176" y="1830"/>
                  </a:cubicBezTo>
                  <a:cubicBezTo>
                    <a:pt x="176" y="1755"/>
                    <a:pt x="226" y="1680"/>
                    <a:pt x="301" y="1655"/>
                  </a:cubicBezTo>
                  <a:cubicBezTo>
                    <a:pt x="323" y="1634"/>
                    <a:pt x="353" y="1626"/>
                    <a:pt x="384" y="1626"/>
                  </a:cubicBezTo>
                  <a:cubicBezTo>
                    <a:pt x="427" y="1626"/>
                    <a:pt x="473" y="1640"/>
                    <a:pt x="502" y="1655"/>
                  </a:cubicBezTo>
                  <a:cubicBezTo>
                    <a:pt x="602" y="1730"/>
                    <a:pt x="627" y="1906"/>
                    <a:pt x="627" y="1981"/>
                  </a:cubicBezTo>
                  <a:cubicBezTo>
                    <a:pt x="627" y="2031"/>
                    <a:pt x="627" y="2081"/>
                    <a:pt x="602" y="2131"/>
                  </a:cubicBezTo>
                  <a:cubicBezTo>
                    <a:pt x="602" y="2206"/>
                    <a:pt x="602" y="2281"/>
                    <a:pt x="602" y="2382"/>
                  </a:cubicBezTo>
                  <a:cubicBezTo>
                    <a:pt x="602" y="2432"/>
                    <a:pt x="627" y="2482"/>
                    <a:pt x="652" y="2532"/>
                  </a:cubicBezTo>
                  <a:cubicBezTo>
                    <a:pt x="627" y="2582"/>
                    <a:pt x="627" y="2607"/>
                    <a:pt x="602" y="2657"/>
                  </a:cubicBezTo>
                  <a:cubicBezTo>
                    <a:pt x="577" y="2783"/>
                    <a:pt x="602" y="2933"/>
                    <a:pt x="652" y="3109"/>
                  </a:cubicBezTo>
                  <a:cubicBezTo>
                    <a:pt x="677" y="3159"/>
                    <a:pt x="702" y="3184"/>
                    <a:pt x="728" y="3234"/>
                  </a:cubicBezTo>
                  <a:cubicBezTo>
                    <a:pt x="677" y="3221"/>
                    <a:pt x="634" y="3215"/>
                    <a:pt x="590" y="3215"/>
                  </a:cubicBezTo>
                  <a:cubicBezTo>
                    <a:pt x="546" y="3215"/>
                    <a:pt x="502" y="3221"/>
                    <a:pt x="452" y="3234"/>
                  </a:cubicBezTo>
                  <a:cubicBezTo>
                    <a:pt x="226" y="3259"/>
                    <a:pt x="1" y="3510"/>
                    <a:pt x="51" y="3760"/>
                  </a:cubicBezTo>
                  <a:cubicBezTo>
                    <a:pt x="76" y="3860"/>
                    <a:pt x="126" y="3961"/>
                    <a:pt x="226" y="3986"/>
                  </a:cubicBezTo>
                  <a:cubicBezTo>
                    <a:pt x="246" y="3992"/>
                    <a:pt x="267" y="3996"/>
                    <a:pt x="286" y="3996"/>
                  </a:cubicBezTo>
                  <a:cubicBezTo>
                    <a:pt x="340" y="3996"/>
                    <a:pt x="390" y="3972"/>
                    <a:pt x="427" y="3936"/>
                  </a:cubicBezTo>
                  <a:cubicBezTo>
                    <a:pt x="477" y="3911"/>
                    <a:pt x="502" y="3835"/>
                    <a:pt x="502" y="3785"/>
                  </a:cubicBezTo>
                  <a:cubicBezTo>
                    <a:pt x="502" y="3735"/>
                    <a:pt x="452" y="3685"/>
                    <a:pt x="377" y="3685"/>
                  </a:cubicBezTo>
                  <a:cubicBezTo>
                    <a:pt x="327" y="3685"/>
                    <a:pt x="301" y="3735"/>
                    <a:pt x="276" y="3760"/>
                  </a:cubicBezTo>
                  <a:cubicBezTo>
                    <a:pt x="276" y="3760"/>
                    <a:pt x="251" y="3735"/>
                    <a:pt x="251" y="3710"/>
                  </a:cubicBezTo>
                  <a:cubicBezTo>
                    <a:pt x="226" y="3585"/>
                    <a:pt x="377" y="3459"/>
                    <a:pt x="502" y="3434"/>
                  </a:cubicBezTo>
                  <a:cubicBezTo>
                    <a:pt x="523" y="3430"/>
                    <a:pt x="546" y="3428"/>
                    <a:pt x="569" y="3428"/>
                  </a:cubicBezTo>
                  <a:cubicBezTo>
                    <a:pt x="680" y="3428"/>
                    <a:pt x="808" y="3477"/>
                    <a:pt x="953" y="3560"/>
                  </a:cubicBezTo>
                  <a:cubicBezTo>
                    <a:pt x="978" y="3560"/>
                    <a:pt x="978" y="3560"/>
                    <a:pt x="978" y="3585"/>
                  </a:cubicBezTo>
                  <a:cubicBezTo>
                    <a:pt x="1028" y="3635"/>
                    <a:pt x="1053" y="3685"/>
                    <a:pt x="1053" y="3735"/>
                  </a:cubicBezTo>
                  <a:cubicBezTo>
                    <a:pt x="1078" y="3785"/>
                    <a:pt x="1078" y="3835"/>
                    <a:pt x="1053" y="3886"/>
                  </a:cubicBezTo>
                  <a:cubicBezTo>
                    <a:pt x="1053" y="4011"/>
                    <a:pt x="1053" y="4161"/>
                    <a:pt x="1204" y="4312"/>
                  </a:cubicBezTo>
                  <a:cubicBezTo>
                    <a:pt x="1254" y="4362"/>
                    <a:pt x="1329" y="4387"/>
                    <a:pt x="1429" y="4437"/>
                  </a:cubicBezTo>
                  <a:cubicBezTo>
                    <a:pt x="1555" y="4462"/>
                    <a:pt x="1705" y="4512"/>
                    <a:pt x="1780" y="4587"/>
                  </a:cubicBezTo>
                  <a:cubicBezTo>
                    <a:pt x="1880" y="4713"/>
                    <a:pt x="1981" y="4813"/>
                    <a:pt x="2081" y="4913"/>
                  </a:cubicBezTo>
                  <a:cubicBezTo>
                    <a:pt x="2181" y="4988"/>
                    <a:pt x="2256" y="5038"/>
                    <a:pt x="2332" y="5139"/>
                  </a:cubicBezTo>
                  <a:cubicBezTo>
                    <a:pt x="2733" y="5565"/>
                    <a:pt x="2733" y="6317"/>
                    <a:pt x="2332" y="6743"/>
                  </a:cubicBezTo>
                  <a:cubicBezTo>
                    <a:pt x="2281" y="6818"/>
                    <a:pt x="2281" y="6918"/>
                    <a:pt x="2332" y="6968"/>
                  </a:cubicBezTo>
                  <a:cubicBezTo>
                    <a:pt x="2357" y="6993"/>
                    <a:pt x="2382" y="6993"/>
                    <a:pt x="2407" y="7018"/>
                  </a:cubicBezTo>
                  <a:cubicBezTo>
                    <a:pt x="2457" y="7018"/>
                    <a:pt x="2532" y="6993"/>
                    <a:pt x="2582" y="6968"/>
                  </a:cubicBezTo>
                  <a:cubicBezTo>
                    <a:pt x="2983" y="6517"/>
                    <a:pt x="3058" y="5815"/>
                    <a:pt x="2808" y="5264"/>
                  </a:cubicBezTo>
                  <a:cubicBezTo>
                    <a:pt x="2908" y="5264"/>
                    <a:pt x="3008" y="5189"/>
                    <a:pt x="3058" y="5114"/>
                  </a:cubicBezTo>
                  <a:cubicBezTo>
                    <a:pt x="3108" y="5038"/>
                    <a:pt x="3134" y="4938"/>
                    <a:pt x="3134" y="4863"/>
                  </a:cubicBezTo>
                  <a:cubicBezTo>
                    <a:pt x="3159" y="4813"/>
                    <a:pt x="3159" y="4788"/>
                    <a:pt x="3159" y="4738"/>
                  </a:cubicBezTo>
                  <a:cubicBezTo>
                    <a:pt x="3209" y="4587"/>
                    <a:pt x="3334" y="4487"/>
                    <a:pt x="3484" y="4462"/>
                  </a:cubicBezTo>
                  <a:cubicBezTo>
                    <a:pt x="3509" y="4462"/>
                    <a:pt x="3535" y="4412"/>
                    <a:pt x="3509" y="4387"/>
                  </a:cubicBezTo>
                  <a:cubicBezTo>
                    <a:pt x="3509" y="4369"/>
                    <a:pt x="3497" y="4351"/>
                    <a:pt x="3481" y="4351"/>
                  </a:cubicBezTo>
                  <a:cubicBezTo>
                    <a:pt x="3474" y="4351"/>
                    <a:pt x="3467" y="4354"/>
                    <a:pt x="3459" y="4362"/>
                  </a:cubicBezTo>
                  <a:cubicBezTo>
                    <a:pt x="3284" y="4387"/>
                    <a:pt x="3134" y="4537"/>
                    <a:pt x="3058" y="4688"/>
                  </a:cubicBezTo>
                  <a:cubicBezTo>
                    <a:pt x="3058" y="4738"/>
                    <a:pt x="3033" y="4813"/>
                    <a:pt x="3033" y="4863"/>
                  </a:cubicBezTo>
                  <a:cubicBezTo>
                    <a:pt x="3033" y="4913"/>
                    <a:pt x="3008" y="4988"/>
                    <a:pt x="2983" y="5038"/>
                  </a:cubicBezTo>
                  <a:cubicBezTo>
                    <a:pt x="2933" y="5114"/>
                    <a:pt x="2858" y="5164"/>
                    <a:pt x="2758" y="5164"/>
                  </a:cubicBezTo>
                  <a:cubicBezTo>
                    <a:pt x="2707" y="5089"/>
                    <a:pt x="2657" y="4988"/>
                    <a:pt x="2582" y="4913"/>
                  </a:cubicBezTo>
                  <a:cubicBezTo>
                    <a:pt x="2482" y="4813"/>
                    <a:pt x="2407" y="4738"/>
                    <a:pt x="2306" y="4662"/>
                  </a:cubicBezTo>
                  <a:cubicBezTo>
                    <a:pt x="2256" y="4637"/>
                    <a:pt x="2231" y="4587"/>
                    <a:pt x="2206" y="4562"/>
                  </a:cubicBezTo>
                  <a:cubicBezTo>
                    <a:pt x="2181" y="4412"/>
                    <a:pt x="2231" y="4261"/>
                    <a:pt x="2332" y="4136"/>
                  </a:cubicBezTo>
                  <a:cubicBezTo>
                    <a:pt x="2382" y="4061"/>
                    <a:pt x="2482" y="3986"/>
                    <a:pt x="2557" y="3986"/>
                  </a:cubicBezTo>
                  <a:cubicBezTo>
                    <a:pt x="2657" y="3986"/>
                    <a:pt x="2733" y="4011"/>
                    <a:pt x="2758" y="4086"/>
                  </a:cubicBezTo>
                  <a:cubicBezTo>
                    <a:pt x="2783" y="4111"/>
                    <a:pt x="2758" y="4161"/>
                    <a:pt x="2758" y="4186"/>
                  </a:cubicBezTo>
                  <a:cubicBezTo>
                    <a:pt x="2733" y="4211"/>
                    <a:pt x="2733" y="4236"/>
                    <a:pt x="2682" y="4236"/>
                  </a:cubicBezTo>
                  <a:cubicBezTo>
                    <a:pt x="2632" y="4236"/>
                    <a:pt x="2607" y="4287"/>
                    <a:pt x="2607" y="4362"/>
                  </a:cubicBezTo>
                  <a:cubicBezTo>
                    <a:pt x="2607" y="4403"/>
                    <a:pt x="2641" y="4444"/>
                    <a:pt x="2694" y="4444"/>
                  </a:cubicBezTo>
                  <a:cubicBezTo>
                    <a:pt x="2706" y="4444"/>
                    <a:pt x="2719" y="4441"/>
                    <a:pt x="2733" y="4437"/>
                  </a:cubicBezTo>
                  <a:cubicBezTo>
                    <a:pt x="2808" y="4437"/>
                    <a:pt x="2883" y="4387"/>
                    <a:pt x="2933" y="4287"/>
                  </a:cubicBezTo>
                  <a:cubicBezTo>
                    <a:pt x="2983" y="4211"/>
                    <a:pt x="3008" y="4086"/>
                    <a:pt x="2958" y="4011"/>
                  </a:cubicBezTo>
                  <a:cubicBezTo>
                    <a:pt x="2908" y="3860"/>
                    <a:pt x="2733" y="3760"/>
                    <a:pt x="2532" y="3760"/>
                  </a:cubicBezTo>
                  <a:cubicBezTo>
                    <a:pt x="2407" y="3785"/>
                    <a:pt x="2256" y="3860"/>
                    <a:pt x="2156" y="4011"/>
                  </a:cubicBezTo>
                  <a:cubicBezTo>
                    <a:pt x="2081" y="4111"/>
                    <a:pt x="2031" y="4236"/>
                    <a:pt x="2006" y="4362"/>
                  </a:cubicBezTo>
                  <a:cubicBezTo>
                    <a:pt x="1981" y="4312"/>
                    <a:pt x="1956" y="4287"/>
                    <a:pt x="1931" y="4261"/>
                  </a:cubicBezTo>
                  <a:cubicBezTo>
                    <a:pt x="1755" y="3911"/>
                    <a:pt x="1931" y="3485"/>
                    <a:pt x="2156" y="3184"/>
                  </a:cubicBezTo>
                  <a:cubicBezTo>
                    <a:pt x="2295" y="3045"/>
                    <a:pt x="2520" y="2905"/>
                    <a:pt x="2672" y="2905"/>
                  </a:cubicBezTo>
                  <a:cubicBezTo>
                    <a:pt x="2685" y="2905"/>
                    <a:pt x="2696" y="2906"/>
                    <a:pt x="2707" y="2908"/>
                  </a:cubicBezTo>
                  <a:cubicBezTo>
                    <a:pt x="2758" y="2908"/>
                    <a:pt x="2833" y="2933"/>
                    <a:pt x="2908" y="2933"/>
                  </a:cubicBezTo>
                  <a:cubicBezTo>
                    <a:pt x="3002" y="2960"/>
                    <a:pt x="3103" y="2987"/>
                    <a:pt x="3203" y="2987"/>
                  </a:cubicBezTo>
                  <a:cubicBezTo>
                    <a:pt x="3291" y="2987"/>
                    <a:pt x="3378" y="2966"/>
                    <a:pt x="3459" y="2908"/>
                  </a:cubicBezTo>
                  <a:cubicBezTo>
                    <a:pt x="3535" y="2883"/>
                    <a:pt x="3585" y="2808"/>
                    <a:pt x="3635" y="2758"/>
                  </a:cubicBezTo>
                  <a:cubicBezTo>
                    <a:pt x="3660" y="2733"/>
                    <a:pt x="3710" y="2708"/>
                    <a:pt x="3760" y="2683"/>
                  </a:cubicBezTo>
                  <a:cubicBezTo>
                    <a:pt x="3785" y="2683"/>
                    <a:pt x="3810" y="2683"/>
                    <a:pt x="3835" y="2657"/>
                  </a:cubicBezTo>
                  <a:cubicBezTo>
                    <a:pt x="3936" y="2632"/>
                    <a:pt x="4036" y="2607"/>
                    <a:pt x="4111" y="2532"/>
                  </a:cubicBezTo>
                  <a:cubicBezTo>
                    <a:pt x="4236" y="2432"/>
                    <a:pt x="4337" y="2281"/>
                    <a:pt x="4312" y="2106"/>
                  </a:cubicBezTo>
                  <a:cubicBezTo>
                    <a:pt x="4293" y="2050"/>
                    <a:pt x="4260" y="2021"/>
                    <a:pt x="4213" y="2021"/>
                  </a:cubicBezTo>
                  <a:cubicBezTo>
                    <a:pt x="4197" y="2021"/>
                    <a:pt x="4180" y="2025"/>
                    <a:pt x="4161" y="2031"/>
                  </a:cubicBezTo>
                  <a:cubicBezTo>
                    <a:pt x="4111" y="2031"/>
                    <a:pt x="4086" y="2106"/>
                    <a:pt x="4086" y="2156"/>
                  </a:cubicBezTo>
                  <a:cubicBezTo>
                    <a:pt x="4111" y="2231"/>
                    <a:pt x="4061" y="2307"/>
                    <a:pt x="3986" y="2357"/>
                  </a:cubicBezTo>
                  <a:cubicBezTo>
                    <a:pt x="3936" y="2407"/>
                    <a:pt x="3835" y="2432"/>
                    <a:pt x="3760" y="2457"/>
                  </a:cubicBezTo>
                  <a:lnTo>
                    <a:pt x="3735" y="2457"/>
                  </a:lnTo>
                  <a:cubicBezTo>
                    <a:pt x="3760" y="2357"/>
                    <a:pt x="3760" y="2281"/>
                    <a:pt x="3735" y="2181"/>
                  </a:cubicBezTo>
                  <a:cubicBezTo>
                    <a:pt x="3735" y="2131"/>
                    <a:pt x="3735" y="2081"/>
                    <a:pt x="3735" y="2031"/>
                  </a:cubicBezTo>
                  <a:cubicBezTo>
                    <a:pt x="3760" y="1906"/>
                    <a:pt x="3785" y="1830"/>
                    <a:pt x="3835" y="1780"/>
                  </a:cubicBezTo>
                  <a:cubicBezTo>
                    <a:pt x="3872" y="1744"/>
                    <a:pt x="3909" y="1720"/>
                    <a:pt x="3936" y="1720"/>
                  </a:cubicBezTo>
                  <a:cubicBezTo>
                    <a:pt x="3945" y="1720"/>
                    <a:pt x="3954" y="1723"/>
                    <a:pt x="3961" y="1730"/>
                  </a:cubicBezTo>
                  <a:cubicBezTo>
                    <a:pt x="3998" y="1768"/>
                    <a:pt x="4042" y="1787"/>
                    <a:pt x="4086" y="1787"/>
                  </a:cubicBezTo>
                  <a:cubicBezTo>
                    <a:pt x="4130" y="1787"/>
                    <a:pt x="4174" y="1768"/>
                    <a:pt x="4211" y="1730"/>
                  </a:cubicBezTo>
                  <a:cubicBezTo>
                    <a:pt x="4261" y="1680"/>
                    <a:pt x="4261" y="1580"/>
                    <a:pt x="4186" y="1505"/>
                  </a:cubicBezTo>
                  <a:cubicBezTo>
                    <a:pt x="4111" y="1429"/>
                    <a:pt x="3986" y="1404"/>
                    <a:pt x="3860" y="1404"/>
                  </a:cubicBezTo>
                  <a:cubicBezTo>
                    <a:pt x="3860" y="1404"/>
                    <a:pt x="3860" y="1404"/>
                    <a:pt x="3860" y="1379"/>
                  </a:cubicBezTo>
                  <a:cubicBezTo>
                    <a:pt x="3885" y="1329"/>
                    <a:pt x="3936" y="1304"/>
                    <a:pt x="3961" y="1254"/>
                  </a:cubicBezTo>
                  <a:cubicBezTo>
                    <a:pt x="3986" y="1254"/>
                    <a:pt x="3986" y="1229"/>
                    <a:pt x="4011" y="1229"/>
                  </a:cubicBezTo>
                  <a:cubicBezTo>
                    <a:pt x="4086" y="1129"/>
                    <a:pt x="4111" y="1053"/>
                    <a:pt x="4111" y="953"/>
                  </a:cubicBezTo>
                  <a:cubicBezTo>
                    <a:pt x="4111" y="935"/>
                    <a:pt x="4098" y="918"/>
                    <a:pt x="4073" y="918"/>
                  </a:cubicBezTo>
                  <a:cubicBezTo>
                    <a:pt x="4063" y="918"/>
                    <a:pt x="4050" y="921"/>
                    <a:pt x="4036" y="928"/>
                  </a:cubicBezTo>
                  <a:cubicBezTo>
                    <a:pt x="4011" y="928"/>
                    <a:pt x="3986" y="953"/>
                    <a:pt x="4011" y="978"/>
                  </a:cubicBezTo>
                  <a:cubicBezTo>
                    <a:pt x="4011" y="1028"/>
                    <a:pt x="3986" y="1078"/>
                    <a:pt x="3936" y="1154"/>
                  </a:cubicBezTo>
                  <a:cubicBezTo>
                    <a:pt x="3911" y="1154"/>
                    <a:pt x="3911" y="1179"/>
                    <a:pt x="3885" y="1179"/>
                  </a:cubicBezTo>
                  <a:cubicBezTo>
                    <a:pt x="3835" y="1229"/>
                    <a:pt x="3810" y="1279"/>
                    <a:pt x="3760" y="1354"/>
                  </a:cubicBezTo>
                  <a:cubicBezTo>
                    <a:pt x="3760" y="1379"/>
                    <a:pt x="3760" y="1404"/>
                    <a:pt x="3760" y="1454"/>
                  </a:cubicBezTo>
                  <a:cubicBezTo>
                    <a:pt x="3685" y="1454"/>
                    <a:pt x="3635" y="1505"/>
                    <a:pt x="3610" y="1555"/>
                  </a:cubicBezTo>
                  <a:cubicBezTo>
                    <a:pt x="3484" y="1655"/>
                    <a:pt x="3434" y="1805"/>
                    <a:pt x="3434" y="2031"/>
                  </a:cubicBezTo>
                  <a:cubicBezTo>
                    <a:pt x="3434" y="2081"/>
                    <a:pt x="3434" y="2131"/>
                    <a:pt x="3434" y="2181"/>
                  </a:cubicBezTo>
                  <a:cubicBezTo>
                    <a:pt x="3434" y="2281"/>
                    <a:pt x="3434" y="2357"/>
                    <a:pt x="3409" y="2407"/>
                  </a:cubicBezTo>
                  <a:cubicBezTo>
                    <a:pt x="3409" y="2532"/>
                    <a:pt x="3359" y="2607"/>
                    <a:pt x="3309" y="2632"/>
                  </a:cubicBezTo>
                  <a:cubicBezTo>
                    <a:pt x="3277" y="2654"/>
                    <a:pt x="3236" y="2661"/>
                    <a:pt x="3191" y="2661"/>
                  </a:cubicBezTo>
                  <a:cubicBezTo>
                    <a:pt x="3128" y="2661"/>
                    <a:pt x="3056" y="2647"/>
                    <a:pt x="2983" y="2632"/>
                  </a:cubicBezTo>
                  <a:cubicBezTo>
                    <a:pt x="2908" y="2607"/>
                    <a:pt x="2808" y="2582"/>
                    <a:pt x="2733" y="2582"/>
                  </a:cubicBezTo>
                  <a:cubicBezTo>
                    <a:pt x="2883" y="2407"/>
                    <a:pt x="3033" y="2231"/>
                    <a:pt x="3159" y="2031"/>
                  </a:cubicBezTo>
                  <a:cubicBezTo>
                    <a:pt x="3284" y="1805"/>
                    <a:pt x="3334" y="1530"/>
                    <a:pt x="3309" y="1279"/>
                  </a:cubicBezTo>
                  <a:cubicBezTo>
                    <a:pt x="3409" y="1279"/>
                    <a:pt x="3484" y="1229"/>
                    <a:pt x="3560" y="1179"/>
                  </a:cubicBezTo>
                  <a:cubicBezTo>
                    <a:pt x="3710" y="1104"/>
                    <a:pt x="3785" y="928"/>
                    <a:pt x="3760" y="778"/>
                  </a:cubicBezTo>
                  <a:cubicBezTo>
                    <a:pt x="3735" y="703"/>
                    <a:pt x="3685" y="627"/>
                    <a:pt x="3635" y="577"/>
                  </a:cubicBezTo>
                  <a:cubicBezTo>
                    <a:pt x="3610" y="552"/>
                    <a:pt x="3585" y="527"/>
                    <a:pt x="3585" y="502"/>
                  </a:cubicBezTo>
                  <a:cubicBezTo>
                    <a:pt x="3535" y="452"/>
                    <a:pt x="3535" y="377"/>
                    <a:pt x="3535" y="327"/>
                  </a:cubicBezTo>
                  <a:cubicBezTo>
                    <a:pt x="3560" y="276"/>
                    <a:pt x="3585" y="226"/>
                    <a:pt x="3635" y="226"/>
                  </a:cubicBezTo>
                  <a:cubicBezTo>
                    <a:pt x="3660" y="226"/>
                    <a:pt x="3685" y="226"/>
                    <a:pt x="3685" y="251"/>
                  </a:cubicBezTo>
                  <a:cubicBezTo>
                    <a:pt x="3710" y="251"/>
                    <a:pt x="3710" y="276"/>
                    <a:pt x="3710" y="276"/>
                  </a:cubicBezTo>
                  <a:cubicBezTo>
                    <a:pt x="3710" y="327"/>
                    <a:pt x="3760" y="377"/>
                    <a:pt x="3810" y="377"/>
                  </a:cubicBezTo>
                  <a:cubicBezTo>
                    <a:pt x="3885" y="377"/>
                    <a:pt x="3936" y="352"/>
                    <a:pt x="3936" y="276"/>
                  </a:cubicBezTo>
                  <a:cubicBezTo>
                    <a:pt x="3936" y="201"/>
                    <a:pt x="3885" y="151"/>
                    <a:pt x="3835" y="76"/>
                  </a:cubicBezTo>
                  <a:cubicBezTo>
                    <a:pt x="3785" y="26"/>
                    <a:pt x="3710" y="1"/>
                    <a:pt x="3610" y="1"/>
                  </a:cubicBez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08" name="Google Shape;808;p43"/>
            <p:cNvSpPr/>
            <p:nvPr/>
          </p:nvSpPr>
          <p:spPr>
            <a:xfrm>
              <a:off x="392607" y="4078358"/>
              <a:ext cx="221473" cy="311532"/>
            </a:xfrm>
            <a:custGeom>
              <a:avLst/>
              <a:gdLst/>
              <a:ahLst/>
              <a:cxnLst/>
              <a:rect l="l" t="t" r="r" b="b"/>
              <a:pathLst>
                <a:path w="2983" h="4196" extrusionOk="0">
                  <a:moveTo>
                    <a:pt x="1448" y="0"/>
                  </a:moveTo>
                  <a:cubicBezTo>
                    <a:pt x="1433" y="0"/>
                    <a:pt x="1419" y="3"/>
                    <a:pt x="1404" y="10"/>
                  </a:cubicBezTo>
                  <a:cubicBezTo>
                    <a:pt x="1379" y="10"/>
                    <a:pt x="1329" y="36"/>
                    <a:pt x="1304" y="86"/>
                  </a:cubicBezTo>
                  <a:cubicBezTo>
                    <a:pt x="1304" y="111"/>
                    <a:pt x="1304" y="161"/>
                    <a:pt x="1329" y="186"/>
                  </a:cubicBezTo>
                  <a:cubicBezTo>
                    <a:pt x="1379" y="186"/>
                    <a:pt x="1404" y="186"/>
                    <a:pt x="1429" y="136"/>
                  </a:cubicBezTo>
                  <a:lnTo>
                    <a:pt x="1479" y="136"/>
                  </a:lnTo>
                  <a:cubicBezTo>
                    <a:pt x="1504" y="161"/>
                    <a:pt x="1504" y="186"/>
                    <a:pt x="1504" y="211"/>
                  </a:cubicBezTo>
                  <a:cubicBezTo>
                    <a:pt x="1504" y="261"/>
                    <a:pt x="1479" y="286"/>
                    <a:pt x="1429" y="311"/>
                  </a:cubicBezTo>
                  <a:cubicBezTo>
                    <a:pt x="1404" y="311"/>
                    <a:pt x="1404" y="336"/>
                    <a:pt x="1379" y="336"/>
                  </a:cubicBezTo>
                  <a:cubicBezTo>
                    <a:pt x="1354" y="361"/>
                    <a:pt x="1304" y="361"/>
                    <a:pt x="1254" y="411"/>
                  </a:cubicBezTo>
                  <a:cubicBezTo>
                    <a:pt x="1203" y="487"/>
                    <a:pt x="1178" y="587"/>
                    <a:pt x="1229" y="687"/>
                  </a:cubicBezTo>
                  <a:cubicBezTo>
                    <a:pt x="1254" y="737"/>
                    <a:pt x="1304" y="787"/>
                    <a:pt x="1354" y="812"/>
                  </a:cubicBezTo>
                  <a:cubicBezTo>
                    <a:pt x="1279" y="938"/>
                    <a:pt x="1229" y="1113"/>
                    <a:pt x="1229" y="1264"/>
                  </a:cubicBezTo>
                  <a:cubicBezTo>
                    <a:pt x="1229" y="1414"/>
                    <a:pt x="1254" y="1539"/>
                    <a:pt x="1279" y="1690"/>
                  </a:cubicBezTo>
                  <a:cubicBezTo>
                    <a:pt x="1229" y="1665"/>
                    <a:pt x="1178" y="1665"/>
                    <a:pt x="1153" y="1640"/>
                  </a:cubicBezTo>
                  <a:cubicBezTo>
                    <a:pt x="1053" y="1614"/>
                    <a:pt x="1003" y="1589"/>
                    <a:pt x="953" y="1539"/>
                  </a:cubicBezTo>
                  <a:cubicBezTo>
                    <a:pt x="928" y="1514"/>
                    <a:pt x="928" y="1464"/>
                    <a:pt x="953" y="1389"/>
                  </a:cubicBezTo>
                  <a:cubicBezTo>
                    <a:pt x="978" y="1364"/>
                    <a:pt x="1003" y="1314"/>
                    <a:pt x="1028" y="1264"/>
                  </a:cubicBezTo>
                  <a:cubicBezTo>
                    <a:pt x="1053" y="1239"/>
                    <a:pt x="1053" y="1213"/>
                    <a:pt x="1078" y="1188"/>
                  </a:cubicBezTo>
                  <a:cubicBezTo>
                    <a:pt x="1128" y="1063"/>
                    <a:pt x="1153" y="963"/>
                    <a:pt x="1128" y="863"/>
                  </a:cubicBezTo>
                  <a:cubicBezTo>
                    <a:pt x="1103" y="838"/>
                    <a:pt x="1078" y="787"/>
                    <a:pt x="1053" y="762"/>
                  </a:cubicBezTo>
                  <a:cubicBezTo>
                    <a:pt x="1078" y="762"/>
                    <a:pt x="1078" y="737"/>
                    <a:pt x="1078" y="712"/>
                  </a:cubicBezTo>
                  <a:cubicBezTo>
                    <a:pt x="1078" y="662"/>
                    <a:pt x="1078" y="637"/>
                    <a:pt x="1053" y="587"/>
                  </a:cubicBezTo>
                  <a:cubicBezTo>
                    <a:pt x="1053" y="587"/>
                    <a:pt x="1053" y="562"/>
                    <a:pt x="1053" y="562"/>
                  </a:cubicBezTo>
                  <a:cubicBezTo>
                    <a:pt x="1053" y="512"/>
                    <a:pt x="1053" y="462"/>
                    <a:pt x="1053" y="437"/>
                  </a:cubicBezTo>
                  <a:cubicBezTo>
                    <a:pt x="1078" y="437"/>
                    <a:pt x="1078" y="411"/>
                    <a:pt x="1053" y="386"/>
                  </a:cubicBezTo>
                  <a:cubicBezTo>
                    <a:pt x="1053" y="386"/>
                    <a:pt x="1028" y="386"/>
                    <a:pt x="1003" y="411"/>
                  </a:cubicBezTo>
                  <a:cubicBezTo>
                    <a:pt x="978" y="437"/>
                    <a:pt x="978" y="512"/>
                    <a:pt x="1003" y="562"/>
                  </a:cubicBezTo>
                  <a:cubicBezTo>
                    <a:pt x="1003" y="587"/>
                    <a:pt x="1003" y="587"/>
                    <a:pt x="1003" y="612"/>
                  </a:cubicBezTo>
                  <a:cubicBezTo>
                    <a:pt x="1003" y="637"/>
                    <a:pt x="1028" y="662"/>
                    <a:pt x="1003" y="712"/>
                  </a:cubicBezTo>
                  <a:cubicBezTo>
                    <a:pt x="967" y="694"/>
                    <a:pt x="920" y="677"/>
                    <a:pt x="868" y="677"/>
                  </a:cubicBezTo>
                  <a:cubicBezTo>
                    <a:pt x="846" y="677"/>
                    <a:pt x="824" y="680"/>
                    <a:pt x="802" y="687"/>
                  </a:cubicBezTo>
                  <a:cubicBezTo>
                    <a:pt x="752" y="687"/>
                    <a:pt x="727" y="737"/>
                    <a:pt x="727" y="787"/>
                  </a:cubicBezTo>
                  <a:cubicBezTo>
                    <a:pt x="746" y="844"/>
                    <a:pt x="779" y="872"/>
                    <a:pt x="815" y="872"/>
                  </a:cubicBezTo>
                  <a:cubicBezTo>
                    <a:pt x="827" y="872"/>
                    <a:pt x="840" y="869"/>
                    <a:pt x="853" y="863"/>
                  </a:cubicBezTo>
                  <a:cubicBezTo>
                    <a:pt x="878" y="863"/>
                    <a:pt x="903" y="888"/>
                    <a:pt x="928" y="913"/>
                  </a:cubicBezTo>
                  <a:cubicBezTo>
                    <a:pt x="928" y="963"/>
                    <a:pt x="928" y="1038"/>
                    <a:pt x="903" y="1088"/>
                  </a:cubicBezTo>
                  <a:cubicBezTo>
                    <a:pt x="878" y="1113"/>
                    <a:pt x="878" y="1138"/>
                    <a:pt x="853" y="1188"/>
                  </a:cubicBezTo>
                  <a:cubicBezTo>
                    <a:pt x="827" y="1213"/>
                    <a:pt x="802" y="1264"/>
                    <a:pt x="777" y="1339"/>
                  </a:cubicBezTo>
                  <a:cubicBezTo>
                    <a:pt x="777" y="1339"/>
                    <a:pt x="777" y="1339"/>
                    <a:pt x="777" y="1314"/>
                  </a:cubicBezTo>
                  <a:cubicBezTo>
                    <a:pt x="727" y="1289"/>
                    <a:pt x="702" y="1239"/>
                    <a:pt x="677" y="1188"/>
                  </a:cubicBezTo>
                  <a:cubicBezTo>
                    <a:pt x="652" y="1163"/>
                    <a:pt x="652" y="1088"/>
                    <a:pt x="677" y="1063"/>
                  </a:cubicBezTo>
                  <a:cubicBezTo>
                    <a:pt x="702" y="1038"/>
                    <a:pt x="702" y="988"/>
                    <a:pt x="677" y="963"/>
                  </a:cubicBezTo>
                  <a:cubicBezTo>
                    <a:pt x="665" y="950"/>
                    <a:pt x="646" y="944"/>
                    <a:pt x="627" y="944"/>
                  </a:cubicBezTo>
                  <a:cubicBezTo>
                    <a:pt x="608" y="944"/>
                    <a:pt x="589" y="950"/>
                    <a:pt x="577" y="963"/>
                  </a:cubicBezTo>
                  <a:cubicBezTo>
                    <a:pt x="502" y="1038"/>
                    <a:pt x="502" y="1163"/>
                    <a:pt x="552" y="1264"/>
                  </a:cubicBezTo>
                  <a:cubicBezTo>
                    <a:pt x="577" y="1314"/>
                    <a:pt x="627" y="1364"/>
                    <a:pt x="677" y="1414"/>
                  </a:cubicBezTo>
                  <a:cubicBezTo>
                    <a:pt x="677" y="1439"/>
                    <a:pt x="677" y="1439"/>
                    <a:pt x="702" y="1439"/>
                  </a:cubicBezTo>
                  <a:cubicBezTo>
                    <a:pt x="727" y="1464"/>
                    <a:pt x="727" y="1489"/>
                    <a:pt x="752" y="1514"/>
                  </a:cubicBezTo>
                  <a:cubicBezTo>
                    <a:pt x="752" y="1564"/>
                    <a:pt x="777" y="1614"/>
                    <a:pt x="802" y="1665"/>
                  </a:cubicBezTo>
                  <a:cubicBezTo>
                    <a:pt x="853" y="1765"/>
                    <a:pt x="978" y="1815"/>
                    <a:pt x="1078" y="1840"/>
                  </a:cubicBezTo>
                  <a:cubicBezTo>
                    <a:pt x="1128" y="1840"/>
                    <a:pt x="1178" y="1865"/>
                    <a:pt x="1203" y="1865"/>
                  </a:cubicBezTo>
                  <a:cubicBezTo>
                    <a:pt x="1279" y="1915"/>
                    <a:pt x="1379" y="2066"/>
                    <a:pt x="1429" y="2191"/>
                  </a:cubicBezTo>
                  <a:cubicBezTo>
                    <a:pt x="1454" y="2416"/>
                    <a:pt x="1429" y="2692"/>
                    <a:pt x="1229" y="2843"/>
                  </a:cubicBezTo>
                  <a:cubicBezTo>
                    <a:pt x="1229" y="2843"/>
                    <a:pt x="1203" y="2868"/>
                    <a:pt x="1178" y="2868"/>
                  </a:cubicBezTo>
                  <a:cubicBezTo>
                    <a:pt x="1203" y="2792"/>
                    <a:pt x="1203" y="2717"/>
                    <a:pt x="1178" y="2642"/>
                  </a:cubicBezTo>
                  <a:cubicBezTo>
                    <a:pt x="1178" y="2517"/>
                    <a:pt x="1128" y="2442"/>
                    <a:pt x="1053" y="2391"/>
                  </a:cubicBezTo>
                  <a:cubicBezTo>
                    <a:pt x="1003" y="2366"/>
                    <a:pt x="947" y="2354"/>
                    <a:pt x="893" y="2354"/>
                  </a:cubicBezTo>
                  <a:cubicBezTo>
                    <a:pt x="840" y="2354"/>
                    <a:pt x="790" y="2366"/>
                    <a:pt x="752" y="2391"/>
                  </a:cubicBezTo>
                  <a:cubicBezTo>
                    <a:pt x="702" y="2442"/>
                    <a:pt x="677" y="2492"/>
                    <a:pt x="677" y="2567"/>
                  </a:cubicBezTo>
                  <a:cubicBezTo>
                    <a:pt x="677" y="2617"/>
                    <a:pt x="702" y="2667"/>
                    <a:pt x="752" y="2717"/>
                  </a:cubicBezTo>
                  <a:cubicBezTo>
                    <a:pt x="777" y="2717"/>
                    <a:pt x="827" y="2717"/>
                    <a:pt x="827" y="2692"/>
                  </a:cubicBezTo>
                  <a:cubicBezTo>
                    <a:pt x="853" y="2667"/>
                    <a:pt x="853" y="2617"/>
                    <a:pt x="827" y="2592"/>
                  </a:cubicBezTo>
                  <a:cubicBezTo>
                    <a:pt x="802" y="2592"/>
                    <a:pt x="802" y="2567"/>
                    <a:pt x="802" y="2567"/>
                  </a:cubicBezTo>
                  <a:cubicBezTo>
                    <a:pt x="802" y="2542"/>
                    <a:pt x="827" y="2517"/>
                    <a:pt x="827" y="2492"/>
                  </a:cubicBezTo>
                  <a:cubicBezTo>
                    <a:pt x="853" y="2479"/>
                    <a:pt x="878" y="2473"/>
                    <a:pt x="903" y="2473"/>
                  </a:cubicBezTo>
                  <a:cubicBezTo>
                    <a:pt x="928" y="2473"/>
                    <a:pt x="953" y="2479"/>
                    <a:pt x="978" y="2492"/>
                  </a:cubicBezTo>
                  <a:cubicBezTo>
                    <a:pt x="1003" y="2542"/>
                    <a:pt x="1053" y="2592"/>
                    <a:pt x="1053" y="2642"/>
                  </a:cubicBezTo>
                  <a:cubicBezTo>
                    <a:pt x="1078" y="2742"/>
                    <a:pt x="1053" y="2843"/>
                    <a:pt x="1003" y="2918"/>
                  </a:cubicBezTo>
                  <a:cubicBezTo>
                    <a:pt x="978" y="2943"/>
                    <a:pt x="953" y="2943"/>
                    <a:pt x="928" y="2943"/>
                  </a:cubicBezTo>
                  <a:cubicBezTo>
                    <a:pt x="853" y="2968"/>
                    <a:pt x="777" y="2968"/>
                    <a:pt x="702" y="2993"/>
                  </a:cubicBezTo>
                  <a:cubicBezTo>
                    <a:pt x="627" y="3018"/>
                    <a:pt x="577" y="3043"/>
                    <a:pt x="527" y="3093"/>
                  </a:cubicBezTo>
                  <a:cubicBezTo>
                    <a:pt x="477" y="3068"/>
                    <a:pt x="426" y="3018"/>
                    <a:pt x="426" y="2968"/>
                  </a:cubicBezTo>
                  <a:cubicBezTo>
                    <a:pt x="426" y="2918"/>
                    <a:pt x="452" y="2893"/>
                    <a:pt x="452" y="2843"/>
                  </a:cubicBezTo>
                  <a:cubicBezTo>
                    <a:pt x="477" y="2817"/>
                    <a:pt x="477" y="2767"/>
                    <a:pt x="477" y="2742"/>
                  </a:cubicBezTo>
                  <a:cubicBezTo>
                    <a:pt x="502" y="2642"/>
                    <a:pt x="452" y="2517"/>
                    <a:pt x="376" y="2442"/>
                  </a:cubicBezTo>
                  <a:lnTo>
                    <a:pt x="326" y="2442"/>
                  </a:lnTo>
                  <a:cubicBezTo>
                    <a:pt x="326" y="2467"/>
                    <a:pt x="326" y="2492"/>
                    <a:pt x="326" y="2492"/>
                  </a:cubicBezTo>
                  <a:cubicBezTo>
                    <a:pt x="401" y="2542"/>
                    <a:pt x="426" y="2642"/>
                    <a:pt x="426" y="2742"/>
                  </a:cubicBezTo>
                  <a:cubicBezTo>
                    <a:pt x="426" y="2767"/>
                    <a:pt x="401" y="2792"/>
                    <a:pt x="401" y="2817"/>
                  </a:cubicBezTo>
                  <a:cubicBezTo>
                    <a:pt x="376" y="2868"/>
                    <a:pt x="376" y="2918"/>
                    <a:pt x="376" y="2968"/>
                  </a:cubicBezTo>
                  <a:cubicBezTo>
                    <a:pt x="376" y="3018"/>
                    <a:pt x="401" y="3093"/>
                    <a:pt x="452" y="3118"/>
                  </a:cubicBezTo>
                  <a:cubicBezTo>
                    <a:pt x="151" y="3344"/>
                    <a:pt x="0" y="3745"/>
                    <a:pt x="101" y="4121"/>
                  </a:cubicBezTo>
                  <a:cubicBezTo>
                    <a:pt x="101" y="4146"/>
                    <a:pt x="126" y="4196"/>
                    <a:pt x="176" y="4196"/>
                  </a:cubicBezTo>
                  <a:lnTo>
                    <a:pt x="226" y="4196"/>
                  </a:lnTo>
                  <a:cubicBezTo>
                    <a:pt x="276" y="4171"/>
                    <a:pt x="301" y="4121"/>
                    <a:pt x="301" y="4071"/>
                  </a:cubicBezTo>
                  <a:cubicBezTo>
                    <a:pt x="201" y="3720"/>
                    <a:pt x="426" y="3319"/>
                    <a:pt x="752" y="3193"/>
                  </a:cubicBezTo>
                  <a:cubicBezTo>
                    <a:pt x="827" y="3168"/>
                    <a:pt x="878" y="3143"/>
                    <a:pt x="953" y="3143"/>
                  </a:cubicBezTo>
                  <a:cubicBezTo>
                    <a:pt x="1053" y="3118"/>
                    <a:pt x="1128" y="3093"/>
                    <a:pt x="1229" y="3068"/>
                  </a:cubicBezTo>
                  <a:cubicBezTo>
                    <a:pt x="1245" y="3060"/>
                    <a:pt x="1267" y="3057"/>
                    <a:pt x="1293" y="3057"/>
                  </a:cubicBezTo>
                  <a:cubicBezTo>
                    <a:pt x="1343" y="3057"/>
                    <a:pt x="1404" y="3068"/>
                    <a:pt x="1454" y="3068"/>
                  </a:cubicBezTo>
                  <a:cubicBezTo>
                    <a:pt x="1492" y="3081"/>
                    <a:pt x="1523" y="3087"/>
                    <a:pt x="1551" y="3087"/>
                  </a:cubicBezTo>
                  <a:cubicBezTo>
                    <a:pt x="1579" y="3087"/>
                    <a:pt x="1604" y="3081"/>
                    <a:pt x="1630" y="3068"/>
                  </a:cubicBezTo>
                  <a:cubicBezTo>
                    <a:pt x="1755" y="3043"/>
                    <a:pt x="1780" y="2943"/>
                    <a:pt x="1830" y="2868"/>
                  </a:cubicBezTo>
                  <a:cubicBezTo>
                    <a:pt x="1830" y="2843"/>
                    <a:pt x="1855" y="2817"/>
                    <a:pt x="1855" y="2817"/>
                  </a:cubicBezTo>
                  <a:cubicBezTo>
                    <a:pt x="1880" y="2767"/>
                    <a:pt x="1905" y="2767"/>
                    <a:pt x="1955" y="2742"/>
                  </a:cubicBezTo>
                  <a:cubicBezTo>
                    <a:pt x="2081" y="2742"/>
                    <a:pt x="2181" y="2767"/>
                    <a:pt x="2256" y="2817"/>
                  </a:cubicBezTo>
                  <a:cubicBezTo>
                    <a:pt x="2331" y="2868"/>
                    <a:pt x="2356" y="2968"/>
                    <a:pt x="2306" y="3018"/>
                  </a:cubicBezTo>
                  <a:cubicBezTo>
                    <a:pt x="2306" y="3043"/>
                    <a:pt x="2281" y="3043"/>
                    <a:pt x="2281" y="3043"/>
                  </a:cubicBezTo>
                  <a:cubicBezTo>
                    <a:pt x="2281" y="3018"/>
                    <a:pt x="2281" y="2993"/>
                    <a:pt x="2256" y="2968"/>
                  </a:cubicBezTo>
                  <a:cubicBezTo>
                    <a:pt x="2206" y="2968"/>
                    <a:pt x="2181" y="2968"/>
                    <a:pt x="2156" y="2993"/>
                  </a:cubicBezTo>
                  <a:cubicBezTo>
                    <a:pt x="2131" y="3018"/>
                    <a:pt x="2131" y="3068"/>
                    <a:pt x="2156" y="3093"/>
                  </a:cubicBezTo>
                  <a:cubicBezTo>
                    <a:pt x="2156" y="3143"/>
                    <a:pt x="2206" y="3168"/>
                    <a:pt x="2231" y="3193"/>
                  </a:cubicBezTo>
                  <a:lnTo>
                    <a:pt x="2256" y="3193"/>
                  </a:lnTo>
                  <a:cubicBezTo>
                    <a:pt x="2306" y="3193"/>
                    <a:pt x="2356" y="3168"/>
                    <a:pt x="2406" y="3118"/>
                  </a:cubicBezTo>
                  <a:cubicBezTo>
                    <a:pt x="2507" y="2993"/>
                    <a:pt x="2457" y="2792"/>
                    <a:pt x="2331" y="2717"/>
                  </a:cubicBezTo>
                  <a:cubicBezTo>
                    <a:pt x="2306" y="2667"/>
                    <a:pt x="2256" y="2642"/>
                    <a:pt x="2181" y="2617"/>
                  </a:cubicBezTo>
                  <a:cubicBezTo>
                    <a:pt x="2206" y="2617"/>
                    <a:pt x="2231" y="2592"/>
                    <a:pt x="2256" y="2567"/>
                  </a:cubicBezTo>
                  <a:cubicBezTo>
                    <a:pt x="2331" y="2517"/>
                    <a:pt x="2406" y="2416"/>
                    <a:pt x="2432" y="2341"/>
                  </a:cubicBezTo>
                  <a:cubicBezTo>
                    <a:pt x="2432" y="2316"/>
                    <a:pt x="2432" y="2291"/>
                    <a:pt x="2432" y="2266"/>
                  </a:cubicBezTo>
                  <a:cubicBezTo>
                    <a:pt x="2457" y="2241"/>
                    <a:pt x="2482" y="2216"/>
                    <a:pt x="2507" y="2191"/>
                  </a:cubicBezTo>
                  <a:cubicBezTo>
                    <a:pt x="2532" y="2166"/>
                    <a:pt x="2557" y="2116"/>
                    <a:pt x="2582" y="2066"/>
                  </a:cubicBezTo>
                  <a:cubicBezTo>
                    <a:pt x="2582" y="2041"/>
                    <a:pt x="2607" y="1990"/>
                    <a:pt x="2607" y="1965"/>
                  </a:cubicBezTo>
                  <a:cubicBezTo>
                    <a:pt x="2632" y="1940"/>
                    <a:pt x="2682" y="1840"/>
                    <a:pt x="2757" y="1840"/>
                  </a:cubicBezTo>
                  <a:cubicBezTo>
                    <a:pt x="2807" y="1840"/>
                    <a:pt x="2858" y="1865"/>
                    <a:pt x="2883" y="1890"/>
                  </a:cubicBezTo>
                  <a:cubicBezTo>
                    <a:pt x="2908" y="1915"/>
                    <a:pt x="2933" y="1990"/>
                    <a:pt x="2908" y="2015"/>
                  </a:cubicBezTo>
                  <a:cubicBezTo>
                    <a:pt x="2908" y="2041"/>
                    <a:pt x="2908" y="2066"/>
                    <a:pt x="2908" y="2066"/>
                  </a:cubicBezTo>
                  <a:cubicBezTo>
                    <a:pt x="2933" y="2066"/>
                    <a:pt x="2958" y="2066"/>
                    <a:pt x="2958" y="2041"/>
                  </a:cubicBezTo>
                  <a:cubicBezTo>
                    <a:pt x="2983" y="1990"/>
                    <a:pt x="2983" y="1915"/>
                    <a:pt x="2933" y="1840"/>
                  </a:cubicBezTo>
                  <a:cubicBezTo>
                    <a:pt x="2908" y="1790"/>
                    <a:pt x="2833" y="1765"/>
                    <a:pt x="2757" y="1765"/>
                  </a:cubicBezTo>
                  <a:cubicBezTo>
                    <a:pt x="2657" y="1790"/>
                    <a:pt x="2582" y="1890"/>
                    <a:pt x="2557" y="1940"/>
                  </a:cubicBezTo>
                  <a:cubicBezTo>
                    <a:pt x="2532" y="1965"/>
                    <a:pt x="2532" y="1990"/>
                    <a:pt x="2507" y="2041"/>
                  </a:cubicBezTo>
                  <a:cubicBezTo>
                    <a:pt x="2507" y="2091"/>
                    <a:pt x="2482" y="2116"/>
                    <a:pt x="2457" y="2166"/>
                  </a:cubicBezTo>
                  <a:cubicBezTo>
                    <a:pt x="2457" y="2166"/>
                    <a:pt x="2432" y="2191"/>
                    <a:pt x="2432" y="2191"/>
                  </a:cubicBezTo>
                  <a:cubicBezTo>
                    <a:pt x="2432" y="2141"/>
                    <a:pt x="2406" y="2091"/>
                    <a:pt x="2356" y="2041"/>
                  </a:cubicBezTo>
                  <a:cubicBezTo>
                    <a:pt x="2303" y="1987"/>
                    <a:pt x="2234" y="1962"/>
                    <a:pt x="2167" y="1962"/>
                  </a:cubicBezTo>
                  <a:cubicBezTo>
                    <a:pt x="2109" y="1962"/>
                    <a:pt x="2052" y="1981"/>
                    <a:pt x="2005" y="2015"/>
                  </a:cubicBezTo>
                  <a:cubicBezTo>
                    <a:pt x="2005" y="2015"/>
                    <a:pt x="1980" y="2041"/>
                    <a:pt x="1980" y="2041"/>
                  </a:cubicBezTo>
                  <a:cubicBezTo>
                    <a:pt x="1980" y="1965"/>
                    <a:pt x="2056" y="1890"/>
                    <a:pt x="2156" y="1890"/>
                  </a:cubicBezTo>
                  <a:cubicBezTo>
                    <a:pt x="2206" y="1890"/>
                    <a:pt x="2231" y="1840"/>
                    <a:pt x="2231" y="1790"/>
                  </a:cubicBezTo>
                  <a:cubicBezTo>
                    <a:pt x="2231" y="1740"/>
                    <a:pt x="2206" y="1690"/>
                    <a:pt x="2131" y="1690"/>
                  </a:cubicBezTo>
                  <a:cubicBezTo>
                    <a:pt x="1955" y="1690"/>
                    <a:pt x="1780" y="1865"/>
                    <a:pt x="1780" y="2066"/>
                  </a:cubicBezTo>
                  <a:cubicBezTo>
                    <a:pt x="1780" y="2116"/>
                    <a:pt x="1805" y="2191"/>
                    <a:pt x="1855" y="2241"/>
                  </a:cubicBezTo>
                  <a:cubicBezTo>
                    <a:pt x="1873" y="2259"/>
                    <a:pt x="1903" y="2276"/>
                    <a:pt x="1937" y="2276"/>
                  </a:cubicBezTo>
                  <a:cubicBezTo>
                    <a:pt x="1951" y="2276"/>
                    <a:pt x="1966" y="2273"/>
                    <a:pt x="1980" y="2266"/>
                  </a:cubicBezTo>
                  <a:cubicBezTo>
                    <a:pt x="2056" y="2266"/>
                    <a:pt x="2106" y="2216"/>
                    <a:pt x="2131" y="2191"/>
                  </a:cubicBezTo>
                  <a:cubicBezTo>
                    <a:pt x="2131" y="2166"/>
                    <a:pt x="2131" y="2166"/>
                    <a:pt x="2156" y="2166"/>
                  </a:cubicBezTo>
                  <a:cubicBezTo>
                    <a:pt x="2156" y="2157"/>
                    <a:pt x="2159" y="2155"/>
                    <a:pt x="2163" y="2155"/>
                  </a:cubicBezTo>
                  <a:cubicBezTo>
                    <a:pt x="2173" y="2155"/>
                    <a:pt x="2189" y="2166"/>
                    <a:pt x="2206" y="2166"/>
                  </a:cubicBezTo>
                  <a:cubicBezTo>
                    <a:pt x="2231" y="2191"/>
                    <a:pt x="2231" y="2241"/>
                    <a:pt x="2231" y="2291"/>
                  </a:cubicBezTo>
                  <a:cubicBezTo>
                    <a:pt x="2206" y="2341"/>
                    <a:pt x="2181" y="2391"/>
                    <a:pt x="2131" y="2416"/>
                  </a:cubicBezTo>
                  <a:cubicBezTo>
                    <a:pt x="2081" y="2467"/>
                    <a:pt x="2031" y="2492"/>
                    <a:pt x="1980" y="2517"/>
                  </a:cubicBezTo>
                  <a:cubicBezTo>
                    <a:pt x="1880" y="2542"/>
                    <a:pt x="1780" y="2592"/>
                    <a:pt x="1705" y="2692"/>
                  </a:cubicBezTo>
                  <a:cubicBezTo>
                    <a:pt x="1680" y="2717"/>
                    <a:pt x="1655" y="2767"/>
                    <a:pt x="1630" y="2792"/>
                  </a:cubicBezTo>
                  <a:cubicBezTo>
                    <a:pt x="1604" y="2868"/>
                    <a:pt x="1604" y="2868"/>
                    <a:pt x="1579" y="2893"/>
                  </a:cubicBezTo>
                  <a:cubicBezTo>
                    <a:pt x="1554" y="2893"/>
                    <a:pt x="1529" y="2868"/>
                    <a:pt x="1479" y="2868"/>
                  </a:cubicBezTo>
                  <a:cubicBezTo>
                    <a:pt x="1604" y="2692"/>
                    <a:pt x="1655" y="2467"/>
                    <a:pt x="1630" y="2241"/>
                  </a:cubicBezTo>
                  <a:cubicBezTo>
                    <a:pt x="1630" y="2216"/>
                    <a:pt x="1630" y="2191"/>
                    <a:pt x="1604" y="2166"/>
                  </a:cubicBezTo>
                  <a:cubicBezTo>
                    <a:pt x="1604" y="2141"/>
                    <a:pt x="1604" y="2116"/>
                    <a:pt x="1604" y="2091"/>
                  </a:cubicBezTo>
                  <a:cubicBezTo>
                    <a:pt x="1579" y="1990"/>
                    <a:pt x="1554" y="1890"/>
                    <a:pt x="1529" y="1790"/>
                  </a:cubicBezTo>
                  <a:cubicBezTo>
                    <a:pt x="1504" y="1690"/>
                    <a:pt x="1479" y="1589"/>
                    <a:pt x="1454" y="1514"/>
                  </a:cubicBezTo>
                  <a:lnTo>
                    <a:pt x="1454" y="1514"/>
                  </a:lnTo>
                  <a:cubicBezTo>
                    <a:pt x="1504" y="1539"/>
                    <a:pt x="1579" y="1589"/>
                    <a:pt x="1655" y="1614"/>
                  </a:cubicBezTo>
                  <a:lnTo>
                    <a:pt x="1680" y="1614"/>
                  </a:lnTo>
                  <a:cubicBezTo>
                    <a:pt x="1713" y="1614"/>
                    <a:pt x="1758" y="1626"/>
                    <a:pt x="1798" y="1626"/>
                  </a:cubicBezTo>
                  <a:cubicBezTo>
                    <a:pt x="1819" y="1626"/>
                    <a:pt x="1838" y="1623"/>
                    <a:pt x="1855" y="1614"/>
                  </a:cubicBezTo>
                  <a:cubicBezTo>
                    <a:pt x="1905" y="1589"/>
                    <a:pt x="1980" y="1539"/>
                    <a:pt x="2005" y="1489"/>
                  </a:cubicBezTo>
                  <a:cubicBezTo>
                    <a:pt x="2005" y="1464"/>
                    <a:pt x="2005" y="1464"/>
                    <a:pt x="2005" y="1439"/>
                  </a:cubicBezTo>
                  <a:cubicBezTo>
                    <a:pt x="2031" y="1439"/>
                    <a:pt x="2031" y="1439"/>
                    <a:pt x="2056" y="1414"/>
                  </a:cubicBezTo>
                  <a:cubicBezTo>
                    <a:pt x="2106" y="1414"/>
                    <a:pt x="2131" y="1414"/>
                    <a:pt x="2181" y="1439"/>
                  </a:cubicBezTo>
                  <a:cubicBezTo>
                    <a:pt x="2181" y="1439"/>
                    <a:pt x="2206" y="1464"/>
                    <a:pt x="2206" y="1464"/>
                  </a:cubicBezTo>
                  <a:cubicBezTo>
                    <a:pt x="2231" y="1489"/>
                    <a:pt x="2281" y="1514"/>
                    <a:pt x="2306" y="1539"/>
                  </a:cubicBezTo>
                  <a:cubicBezTo>
                    <a:pt x="2356" y="1539"/>
                    <a:pt x="2432" y="1514"/>
                    <a:pt x="2457" y="1489"/>
                  </a:cubicBezTo>
                  <a:cubicBezTo>
                    <a:pt x="2482" y="1439"/>
                    <a:pt x="2507" y="1389"/>
                    <a:pt x="2482" y="1339"/>
                  </a:cubicBezTo>
                  <a:cubicBezTo>
                    <a:pt x="2482" y="1339"/>
                    <a:pt x="2471" y="1328"/>
                    <a:pt x="2456" y="1328"/>
                  </a:cubicBezTo>
                  <a:cubicBezTo>
                    <a:pt x="2448" y="1328"/>
                    <a:pt x="2440" y="1330"/>
                    <a:pt x="2432" y="1339"/>
                  </a:cubicBezTo>
                  <a:cubicBezTo>
                    <a:pt x="2406" y="1339"/>
                    <a:pt x="2406" y="1364"/>
                    <a:pt x="2406" y="1364"/>
                  </a:cubicBezTo>
                  <a:cubicBezTo>
                    <a:pt x="2432" y="1389"/>
                    <a:pt x="2432" y="1414"/>
                    <a:pt x="2406" y="1439"/>
                  </a:cubicBezTo>
                  <a:cubicBezTo>
                    <a:pt x="2381" y="1464"/>
                    <a:pt x="2356" y="1464"/>
                    <a:pt x="2331" y="1464"/>
                  </a:cubicBezTo>
                  <a:cubicBezTo>
                    <a:pt x="2306" y="1464"/>
                    <a:pt x="2281" y="1439"/>
                    <a:pt x="2256" y="1414"/>
                  </a:cubicBezTo>
                  <a:cubicBezTo>
                    <a:pt x="2231" y="1414"/>
                    <a:pt x="2231" y="1389"/>
                    <a:pt x="2206" y="1389"/>
                  </a:cubicBezTo>
                  <a:cubicBezTo>
                    <a:pt x="2171" y="1371"/>
                    <a:pt x="2135" y="1353"/>
                    <a:pt x="2100" y="1353"/>
                  </a:cubicBezTo>
                  <a:cubicBezTo>
                    <a:pt x="2085" y="1353"/>
                    <a:pt x="2070" y="1356"/>
                    <a:pt x="2056" y="1364"/>
                  </a:cubicBezTo>
                  <a:lnTo>
                    <a:pt x="2005" y="1364"/>
                  </a:lnTo>
                  <a:cubicBezTo>
                    <a:pt x="2005" y="1339"/>
                    <a:pt x="2005" y="1314"/>
                    <a:pt x="1980" y="1289"/>
                  </a:cubicBezTo>
                  <a:lnTo>
                    <a:pt x="1980" y="1264"/>
                  </a:lnTo>
                  <a:cubicBezTo>
                    <a:pt x="1955" y="1239"/>
                    <a:pt x="1955" y="1188"/>
                    <a:pt x="1955" y="1163"/>
                  </a:cubicBezTo>
                  <a:cubicBezTo>
                    <a:pt x="1955" y="1138"/>
                    <a:pt x="1980" y="1138"/>
                    <a:pt x="1980" y="1138"/>
                  </a:cubicBezTo>
                  <a:cubicBezTo>
                    <a:pt x="2005" y="1138"/>
                    <a:pt x="2056" y="1088"/>
                    <a:pt x="2056" y="1063"/>
                  </a:cubicBezTo>
                  <a:cubicBezTo>
                    <a:pt x="2056" y="1038"/>
                    <a:pt x="2031" y="988"/>
                    <a:pt x="1980" y="988"/>
                  </a:cubicBezTo>
                  <a:cubicBezTo>
                    <a:pt x="1880" y="988"/>
                    <a:pt x="1830" y="1088"/>
                    <a:pt x="1830" y="1163"/>
                  </a:cubicBezTo>
                  <a:cubicBezTo>
                    <a:pt x="1805" y="1213"/>
                    <a:pt x="1830" y="1264"/>
                    <a:pt x="1855" y="1314"/>
                  </a:cubicBezTo>
                  <a:lnTo>
                    <a:pt x="1855" y="1339"/>
                  </a:lnTo>
                  <a:cubicBezTo>
                    <a:pt x="1880" y="1364"/>
                    <a:pt x="1880" y="1414"/>
                    <a:pt x="1880" y="1439"/>
                  </a:cubicBezTo>
                  <a:cubicBezTo>
                    <a:pt x="1855" y="1464"/>
                    <a:pt x="1830" y="1489"/>
                    <a:pt x="1805" y="1489"/>
                  </a:cubicBezTo>
                  <a:lnTo>
                    <a:pt x="1705" y="1489"/>
                  </a:lnTo>
                  <a:cubicBezTo>
                    <a:pt x="1579" y="1439"/>
                    <a:pt x="1479" y="1389"/>
                    <a:pt x="1429" y="1289"/>
                  </a:cubicBezTo>
                  <a:cubicBezTo>
                    <a:pt x="1429" y="1289"/>
                    <a:pt x="1429" y="1264"/>
                    <a:pt x="1429" y="1264"/>
                  </a:cubicBezTo>
                  <a:cubicBezTo>
                    <a:pt x="1429" y="1138"/>
                    <a:pt x="1454" y="1013"/>
                    <a:pt x="1529" y="913"/>
                  </a:cubicBezTo>
                  <a:cubicBezTo>
                    <a:pt x="1579" y="838"/>
                    <a:pt x="1680" y="737"/>
                    <a:pt x="1805" y="737"/>
                  </a:cubicBezTo>
                  <a:cubicBezTo>
                    <a:pt x="1855" y="737"/>
                    <a:pt x="1905" y="712"/>
                    <a:pt x="1905" y="637"/>
                  </a:cubicBezTo>
                  <a:cubicBezTo>
                    <a:pt x="1905" y="587"/>
                    <a:pt x="1855" y="537"/>
                    <a:pt x="1805" y="537"/>
                  </a:cubicBezTo>
                  <a:cubicBezTo>
                    <a:pt x="1680" y="537"/>
                    <a:pt x="1554" y="612"/>
                    <a:pt x="1454" y="712"/>
                  </a:cubicBezTo>
                  <a:cubicBezTo>
                    <a:pt x="1404" y="687"/>
                    <a:pt x="1379" y="662"/>
                    <a:pt x="1354" y="612"/>
                  </a:cubicBezTo>
                  <a:cubicBezTo>
                    <a:pt x="1329" y="587"/>
                    <a:pt x="1329" y="537"/>
                    <a:pt x="1354" y="512"/>
                  </a:cubicBezTo>
                  <a:cubicBezTo>
                    <a:pt x="1379" y="487"/>
                    <a:pt x="1404" y="462"/>
                    <a:pt x="1429" y="462"/>
                  </a:cubicBezTo>
                  <a:cubicBezTo>
                    <a:pt x="1454" y="437"/>
                    <a:pt x="1479" y="437"/>
                    <a:pt x="1504" y="437"/>
                  </a:cubicBezTo>
                  <a:cubicBezTo>
                    <a:pt x="1579" y="386"/>
                    <a:pt x="1630" y="311"/>
                    <a:pt x="1630" y="261"/>
                  </a:cubicBezTo>
                  <a:cubicBezTo>
                    <a:pt x="1655" y="161"/>
                    <a:pt x="1630" y="86"/>
                    <a:pt x="1554" y="36"/>
                  </a:cubicBezTo>
                  <a:cubicBezTo>
                    <a:pt x="1519" y="18"/>
                    <a:pt x="1483" y="0"/>
                    <a:pt x="1448" y="0"/>
                  </a:cubicBez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09" name="Google Shape;809;p43"/>
            <p:cNvSpPr/>
            <p:nvPr/>
          </p:nvSpPr>
          <p:spPr>
            <a:xfrm>
              <a:off x="143293" y="4178217"/>
              <a:ext cx="266094" cy="240405"/>
            </a:xfrm>
            <a:custGeom>
              <a:avLst/>
              <a:gdLst/>
              <a:ahLst/>
              <a:cxnLst/>
              <a:rect l="l" t="t" r="r" b="b"/>
              <a:pathLst>
                <a:path w="3584" h="3238" extrusionOk="0">
                  <a:moveTo>
                    <a:pt x="548" y="0"/>
                  </a:moveTo>
                  <a:cubicBezTo>
                    <a:pt x="526" y="0"/>
                    <a:pt x="501" y="6"/>
                    <a:pt x="476" y="19"/>
                  </a:cubicBezTo>
                  <a:cubicBezTo>
                    <a:pt x="426" y="19"/>
                    <a:pt x="401" y="44"/>
                    <a:pt x="376" y="94"/>
                  </a:cubicBezTo>
                  <a:cubicBezTo>
                    <a:pt x="326" y="169"/>
                    <a:pt x="351" y="269"/>
                    <a:pt x="401" y="320"/>
                  </a:cubicBezTo>
                  <a:cubicBezTo>
                    <a:pt x="451" y="395"/>
                    <a:pt x="526" y="420"/>
                    <a:pt x="602" y="420"/>
                  </a:cubicBezTo>
                  <a:lnTo>
                    <a:pt x="752" y="420"/>
                  </a:lnTo>
                  <a:cubicBezTo>
                    <a:pt x="802" y="445"/>
                    <a:pt x="827" y="470"/>
                    <a:pt x="827" y="520"/>
                  </a:cubicBezTo>
                  <a:cubicBezTo>
                    <a:pt x="827" y="570"/>
                    <a:pt x="802" y="620"/>
                    <a:pt x="777" y="645"/>
                  </a:cubicBezTo>
                  <a:cubicBezTo>
                    <a:pt x="729" y="626"/>
                    <a:pt x="678" y="618"/>
                    <a:pt x="625" y="618"/>
                  </a:cubicBezTo>
                  <a:cubicBezTo>
                    <a:pt x="540" y="618"/>
                    <a:pt x="453" y="639"/>
                    <a:pt x="376" y="670"/>
                  </a:cubicBezTo>
                  <a:cubicBezTo>
                    <a:pt x="326" y="696"/>
                    <a:pt x="326" y="771"/>
                    <a:pt x="351" y="796"/>
                  </a:cubicBezTo>
                  <a:cubicBezTo>
                    <a:pt x="369" y="832"/>
                    <a:pt x="401" y="856"/>
                    <a:pt x="436" y="856"/>
                  </a:cubicBezTo>
                  <a:cubicBezTo>
                    <a:pt x="449" y="856"/>
                    <a:pt x="463" y="853"/>
                    <a:pt x="476" y="846"/>
                  </a:cubicBezTo>
                  <a:cubicBezTo>
                    <a:pt x="524" y="827"/>
                    <a:pt x="572" y="819"/>
                    <a:pt x="617" y="819"/>
                  </a:cubicBezTo>
                  <a:cubicBezTo>
                    <a:pt x="690" y="819"/>
                    <a:pt x="756" y="840"/>
                    <a:pt x="802" y="871"/>
                  </a:cubicBezTo>
                  <a:cubicBezTo>
                    <a:pt x="902" y="921"/>
                    <a:pt x="1003" y="1021"/>
                    <a:pt x="1078" y="1122"/>
                  </a:cubicBezTo>
                  <a:cubicBezTo>
                    <a:pt x="1078" y="1122"/>
                    <a:pt x="1078" y="1147"/>
                    <a:pt x="1078" y="1147"/>
                  </a:cubicBezTo>
                  <a:cubicBezTo>
                    <a:pt x="1053" y="1247"/>
                    <a:pt x="1003" y="1372"/>
                    <a:pt x="927" y="1447"/>
                  </a:cubicBezTo>
                  <a:cubicBezTo>
                    <a:pt x="902" y="1472"/>
                    <a:pt x="852" y="1498"/>
                    <a:pt x="827" y="1498"/>
                  </a:cubicBezTo>
                  <a:cubicBezTo>
                    <a:pt x="819" y="1506"/>
                    <a:pt x="810" y="1509"/>
                    <a:pt x="802" y="1509"/>
                  </a:cubicBezTo>
                  <a:cubicBezTo>
                    <a:pt x="785" y="1509"/>
                    <a:pt x="769" y="1498"/>
                    <a:pt x="752" y="1498"/>
                  </a:cubicBezTo>
                  <a:cubicBezTo>
                    <a:pt x="727" y="1472"/>
                    <a:pt x="727" y="1422"/>
                    <a:pt x="702" y="1397"/>
                  </a:cubicBezTo>
                  <a:lnTo>
                    <a:pt x="702" y="1372"/>
                  </a:lnTo>
                  <a:cubicBezTo>
                    <a:pt x="702" y="1322"/>
                    <a:pt x="702" y="1272"/>
                    <a:pt x="677" y="1222"/>
                  </a:cubicBezTo>
                  <a:cubicBezTo>
                    <a:pt x="641" y="1168"/>
                    <a:pt x="578" y="1126"/>
                    <a:pt x="518" y="1126"/>
                  </a:cubicBezTo>
                  <a:cubicBezTo>
                    <a:pt x="495" y="1126"/>
                    <a:pt x="472" y="1133"/>
                    <a:pt x="451" y="1147"/>
                  </a:cubicBezTo>
                  <a:cubicBezTo>
                    <a:pt x="426" y="1172"/>
                    <a:pt x="401" y="1197"/>
                    <a:pt x="426" y="1247"/>
                  </a:cubicBezTo>
                  <a:cubicBezTo>
                    <a:pt x="451" y="1272"/>
                    <a:pt x="476" y="1272"/>
                    <a:pt x="501" y="1272"/>
                  </a:cubicBezTo>
                  <a:cubicBezTo>
                    <a:pt x="526" y="1272"/>
                    <a:pt x="551" y="1272"/>
                    <a:pt x="551" y="1297"/>
                  </a:cubicBezTo>
                  <a:cubicBezTo>
                    <a:pt x="576" y="1322"/>
                    <a:pt x="576" y="1347"/>
                    <a:pt x="576" y="1397"/>
                  </a:cubicBezTo>
                  <a:lnTo>
                    <a:pt x="576" y="1422"/>
                  </a:lnTo>
                  <a:cubicBezTo>
                    <a:pt x="576" y="1447"/>
                    <a:pt x="602" y="1472"/>
                    <a:pt x="602" y="1498"/>
                  </a:cubicBezTo>
                  <a:lnTo>
                    <a:pt x="576" y="1498"/>
                  </a:lnTo>
                  <a:cubicBezTo>
                    <a:pt x="501" y="1523"/>
                    <a:pt x="451" y="1548"/>
                    <a:pt x="426" y="1598"/>
                  </a:cubicBezTo>
                  <a:cubicBezTo>
                    <a:pt x="426" y="1623"/>
                    <a:pt x="401" y="1648"/>
                    <a:pt x="401" y="1648"/>
                  </a:cubicBezTo>
                  <a:cubicBezTo>
                    <a:pt x="401" y="1698"/>
                    <a:pt x="376" y="1723"/>
                    <a:pt x="351" y="1723"/>
                  </a:cubicBezTo>
                  <a:cubicBezTo>
                    <a:pt x="351" y="1748"/>
                    <a:pt x="301" y="1748"/>
                    <a:pt x="276" y="1748"/>
                  </a:cubicBezTo>
                  <a:cubicBezTo>
                    <a:pt x="276" y="1723"/>
                    <a:pt x="251" y="1723"/>
                    <a:pt x="251" y="1673"/>
                  </a:cubicBezTo>
                  <a:cubicBezTo>
                    <a:pt x="251" y="1673"/>
                    <a:pt x="226" y="1648"/>
                    <a:pt x="201" y="1648"/>
                  </a:cubicBezTo>
                  <a:cubicBezTo>
                    <a:pt x="175" y="1648"/>
                    <a:pt x="175" y="1673"/>
                    <a:pt x="175" y="1698"/>
                  </a:cubicBezTo>
                  <a:cubicBezTo>
                    <a:pt x="175" y="1748"/>
                    <a:pt x="226" y="1798"/>
                    <a:pt x="276" y="1798"/>
                  </a:cubicBezTo>
                  <a:cubicBezTo>
                    <a:pt x="286" y="1809"/>
                    <a:pt x="305" y="1815"/>
                    <a:pt x="326" y="1815"/>
                  </a:cubicBezTo>
                  <a:cubicBezTo>
                    <a:pt x="354" y="1815"/>
                    <a:pt x="386" y="1803"/>
                    <a:pt x="401" y="1773"/>
                  </a:cubicBezTo>
                  <a:cubicBezTo>
                    <a:pt x="451" y="1748"/>
                    <a:pt x="451" y="1723"/>
                    <a:pt x="476" y="1673"/>
                  </a:cubicBezTo>
                  <a:cubicBezTo>
                    <a:pt x="476" y="1673"/>
                    <a:pt x="476" y="1648"/>
                    <a:pt x="501" y="1623"/>
                  </a:cubicBezTo>
                  <a:cubicBezTo>
                    <a:pt x="501" y="1598"/>
                    <a:pt x="551" y="1573"/>
                    <a:pt x="576" y="1573"/>
                  </a:cubicBezTo>
                  <a:lnTo>
                    <a:pt x="627" y="1573"/>
                  </a:lnTo>
                  <a:cubicBezTo>
                    <a:pt x="652" y="1573"/>
                    <a:pt x="652" y="1573"/>
                    <a:pt x="652" y="1598"/>
                  </a:cubicBezTo>
                  <a:cubicBezTo>
                    <a:pt x="687" y="1616"/>
                    <a:pt x="748" y="1633"/>
                    <a:pt x="798" y="1633"/>
                  </a:cubicBezTo>
                  <a:cubicBezTo>
                    <a:pt x="818" y="1633"/>
                    <a:pt x="837" y="1630"/>
                    <a:pt x="852" y="1623"/>
                  </a:cubicBezTo>
                  <a:cubicBezTo>
                    <a:pt x="902" y="1623"/>
                    <a:pt x="952" y="1598"/>
                    <a:pt x="1003" y="1548"/>
                  </a:cubicBezTo>
                  <a:lnTo>
                    <a:pt x="1028" y="1548"/>
                  </a:lnTo>
                  <a:cubicBezTo>
                    <a:pt x="1078" y="1472"/>
                    <a:pt x="1128" y="1422"/>
                    <a:pt x="1153" y="1347"/>
                  </a:cubicBezTo>
                  <a:cubicBezTo>
                    <a:pt x="1178" y="1447"/>
                    <a:pt x="1203" y="1523"/>
                    <a:pt x="1228" y="1623"/>
                  </a:cubicBezTo>
                  <a:cubicBezTo>
                    <a:pt x="1253" y="1723"/>
                    <a:pt x="1278" y="1848"/>
                    <a:pt x="1303" y="1949"/>
                  </a:cubicBezTo>
                  <a:cubicBezTo>
                    <a:pt x="1303" y="1949"/>
                    <a:pt x="1303" y="1974"/>
                    <a:pt x="1328" y="1999"/>
                  </a:cubicBezTo>
                  <a:cubicBezTo>
                    <a:pt x="1328" y="2024"/>
                    <a:pt x="1328" y="2049"/>
                    <a:pt x="1353" y="2074"/>
                  </a:cubicBezTo>
                  <a:cubicBezTo>
                    <a:pt x="1429" y="2274"/>
                    <a:pt x="1579" y="2475"/>
                    <a:pt x="1779" y="2575"/>
                  </a:cubicBezTo>
                  <a:cubicBezTo>
                    <a:pt x="1754" y="2600"/>
                    <a:pt x="1704" y="2625"/>
                    <a:pt x="1704" y="2625"/>
                  </a:cubicBezTo>
                  <a:cubicBezTo>
                    <a:pt x="1679" y="2625"/>
                    <a:pt x="1654" y="2625"/>
                    <a:pt x="1604" y="2575"/>
                  </a:cubicBezTo>
                  <a:cubicBezTo>
                    <a:pt x="1579" y="2550"/>
                    <a:pt x="1529" y="2525"/>
                    <a:pt x="1504" y="2500"/>
                  </a:cubicBezTo>
                  <a:cubicBezTo>
                    <a:pt x="1441" y="2475"/>
                    <a:pt x="1385" y="2469"/>
                    <a:pt x="1331" y="2469"/>
                  </a:cubicBezTo>
                  <a:cubicBezTo>
                    <a:pt x="1278" y="2469"/>
                    <a:pt x="1228" y="2475"/>
                    <a:pt x="1178" y="2475"/>
                  </a:cubicBezTo>
                  <a:cubicBezTo>
                    <a:pt x="1128" y="2475"/>
                    <a:pt x="1089" y="2486"/>
                    <a:pt x="1046" y="2486"/>
                  </a:cubicBezTo>
                  <a:cubicBezTo>
                    <a:pt x="1025" y="2486"/>
                    <a:pt x="1003" y="2483"/>
                    <a:pt x="977" y="2475"/>
                  </a:cubicBezTo>
                  <a:cubicBezTo>
                    <a:pt x="927" y="2475"/>
                    <a:pt x="877" y="2450"/>
                    <a:pt x="852" y="2400"/>
                  </a:cubicBezTo>
                  <a:cubicBezTo>
                    <a:pt x="802" y="2375"/>
                    <a:pt x="802" y="2325"/>
                    <a:pt x="802" y="2300"/>
                  </a:cubicBezTo>
                  <a:cubicBezTo>
                    <a:pt x="802" y="2274"/>
                    <a:pt x="827" y="2249"/>
                    <a:pt x="852" y="2249"/>
                  </a:cubicBezTo>
                  <a:cubicBezTo>
                    <a:pt x="877" y="2249"/>
                    <a:pt x="877" y="2249"/>
                    <a:pt x="877" y="2274"/>
                  </a:cubicBezTo>
                  <a:cubicBezTo>
                    <a:pt x="911" y="2274"/>
                    <a:pt x="944" y="2286"/>
                    <a:pt x="985" y="2286"/>
                  </a:cubicBezTo>
                  <a:cubicBezTo>
                    <a:pt x="1005" y="2286"/>
                    <a:pt x="1028" y="2283"/>
                    <a:pt x="1053" y="2274"/>
                  </a:cubicBezTo>
                  <a:cubicBezTo>
                    <a:pt x="1103" y="2249"/>
                    <a:pt x="1128" y="2224"/>
                    <a:pt x="1153" y="2174"/>
                  </a:cubicBezTo>
                  <a:cubicBezTo>
                    <a:pt x="1178" y="2124"/>
                    <a:pt x="1153" y="2049"/>
                    <a:pt x="1128" y="1999"/>
                  </a:cubicBezTo>
                  <a:cubicBezTo>
                    <a:pt x="1058" y="1877"/>
                    <a:pt x="928" y="1804"/>
                    <a:pt x="797" y="1804"/>
                  </a:cubicBezTo>
                  <a:cubicBezTo>
                    <a:pt x="739" y="1804"/>
                    <a:pt x="680" y="1818"/>
                    <a:pt x="627" y="1848"/>
                  </a:cubicBezTo>
                  <a:cubicBezTo>
                    <a:pt x="576" y="1873"/>
                    <a:pt x="576" y="1924"/>
                    <a:pt x="602" y="1974"/>
                  </a:cubicBezTo>
                  <a:cubicBezTo>
                    <a:pt x="620" y="2010"/>
                    <a:pt x="652" y="2034"/>
                    <a:pt x="687" y="2034"/>
                  </a:cubicBezTo>
                  <a:cubicBezTo>
                    <a:pt x="700" y="2034"/>
                    <a:pt x="713" y="2031"/>
                    <a:pt x="727" y="2024"/>
                  </a:cubicBezTo>
                  <a:cubicBezTo>
                    <a:pt x="753" y="2006"/>
                    <a:pt x="783" y="1998"/>
                    <a:pt x="813" y="1998"/>
                  </a:cubicBezTo>
                  <a:cubicBezTo>
                    <a:pt x="867" y="1998"/>
                    <a:pt x="920" y="2025"/>
                    <a:pt x="952" y="2074"/>
                  </a:cubicBezTo>
                  <a:cubicBezTo>
                    <a:pt x="927" y="2074"/>
                    <a:pt x="902" y="2074"/>
                    <a:pt x="902" y="2049"/>
                  </a:cubicBezTo>
                  <a:cubicBezTo>
                    <a:pt x="889" y="2046"/>
                    <a:pt x="876" y="2045"/>
                    <a:pt x="863" y="2045"/>
                  </a:cubicBezTo>
                  <a:cubicBezTo>
                    <a:pt x="752" y="2045"/>
                    <a:pt x="646" y="2137"/>
                    <a:pt x="602" y="2249"/>
                  </a:cubicBezTo>
                  <a:cubicBezTo>
                    <a:pt x="602" y="2300"/>
                    <a:pt x="602" y="2350"/>
                    <a:pt x="627" y="2400"/>
                  </a:cubicBezTo>
                  <a:lnTo>
                    <a:pt x="576" y="2400"/>
                  </a:lnTo>
                  <a:cubicBezTo>
                    <a:pt x="551" y="2375"/>
                    <a:pt x="501" y="2350"/>
                    <a:pt x="476" y="2325"/>
                  </a:cubicBezTo>
                  <a:cubicBezTo>
                    <a:pt x="451" y="2300"/>
                    <a:pt x="426" y="2274"/>
                    <a:pt x="401" y="2249"/>
                  </a:cubicBezTo>
                  <a:cubicBezTo>
                    <a:pt x="340" y="2229"/>
                    <a:pt x="263" y="2192"/>
                    <a:pt x="183" y="2192"/>
                  </a:cubicBezTo>
                  <a:cubicBezTo>
                    <a:pt x="164" y="2192"/>
                    <a:pt x="144" y="2195"/>
                    <a:pt x="125" y="2199"/>
                  </a:cubicBezTo>
                  <a:cubicBezTo>
                    <a:pt x="50" y="2224"/>
                    <a:pt x="25" y="2300"/>
                    <a:pt x="0" y="2350"/>
                  </a:cubicBezTo>
                  <a:cubicBezTo>
                    <a:pt x="0" y="2425"/>
                    <a:pt x="25" y="2500"/>
                    <a:pt x="75" y="2550"/>
                  </a:cubicBezTo>
                  <a:cubicBezTo>
                    <a:pt x="100" y="2550"/>
                    <a:pt x="125" y="2550"/>
                    <a:pt x="125" y="2525"/>
                  </a:cubicBezTo>
                  <a:cubicBezTo>
                    <a:pt x="125" y="2525"/>
                    <a:pt x="125" y="2500"/>
                    <a:pt x="125" y="2500"/>
                  </a:cubicBezTo>
                  <a:cubicBezTo>
                    <a:pt x="75" y="2450"/>
                    <a:pt x="75" y="2400"/>
                    <a:pt x="75" y="2375"/>
                  </a:cubicBezTo>
                  <a:cubicBezTo>
                    <a:pt x="75" y="2325"/>
                    <a:pt x="100" y="2274"/>
                    <a:pt x="150" y="2274"/>
                  </a:cubicBezTo>
                  <a:cubicBezTo>
                    <a:pt x="169" y="2262"/>
                    <a:pt x="190" y="2257"/>
                    <a:pt x="210" y="2257"/>
                  </a:cubicBezTo>
                  <a:cubicBezTo>
                    <a:pt x="271" y="2257"/>
                    <a:pt x="332" y="2300"/>
                    <a:pt x="351" y="2300"/>
                  </a:cubicBezTo>
                  <a:cubicBezTo>
                    <a:pt x="376" y="2325"/>
                    <a:pt x="401" y="2350"/>
                    <a:pt x="426" y="2375"/>
                  </a:cubicBezTo>
                  <a:cubicBezTo>
                    <a:pt x="476" y="2400"/>
                    <a:pt x="501" y="2425"/>
                    <a:pt x="551" y="2450"/>
                  </a:cubicBezTo>
                  <a:cubicBezTo>
                    <a:pt x="576" y="2475"/>
                    <a:pt x="627" y="2475"/>
                    <a:pt x="652" y="2500"/>
                  </a:cubicBezTo>
                  <a:cubicBezTo>
                    <a:pt x="677" y="2500"/>
                    <a:pt x="677" y="2525"/>
                    <a:pt x="702" y="2550"/>
                  </a:cubicBezTo>
                  <a:cubicBezTo>
                    <a:pt x="752" y="2600"/>
                    <a:pt x="852" y="2650"/>
                    <a:pt x="952" y="2675"/>
                  </a:cubicBezTo>
                  <a:lnTo>
                    <a:pt x="1028" y="2675"/>
                  </a:lnTo>
                  <a:cubicBezTo>
                    <a:pt x="1003" y="2726"/>
                    <a:pt x="952" y="2776"/>
                    <a:pt x="927" y="2826"/>
                  </a:cubicBezTo>
                  <a:cubicBezTo>
                    <a:pt x="877" y="2951"/>
                    <a:pt x="927" y="3152"/>
                    <a:pt x="1078" y="3227"/>
                  </a:cubicBezTo>
                  <a:cubicBezTo>
                    <a:pt x="1092" y="3234"/>
                    <a:pt x="1109" y="3237"/>
                    <a:pt x="1127" y="3237"/>
                  </a:cubicBezTo>
                  <a:cubicBezTo>
                    <a:pt x="1170" y="3237"/>
                    <a:pt x="1218" y="3220"/>
                    <a:pt x="1253" y="3202"/>
                  </a:cubicBezTo>
                  <a:cubicBezTo>
                    <a:pt x="1278" y="3177"/>
                    <a:pt x="1303" y="3127"/>
                    <a:pt x="1303" y="3076"/>
                  </a:cubicBezTo>
                  <a:cubicBezTo>
                    <a:pt x="1303" y="3051"/>
                    <a:pt x="1278" y="3001"/>
                    <a:pt x="1228" y="3001"/>
                  </a:cubicBezTo>
                  <a:cubicBezTo>
                    <a:pt x="1218" y="2991"/>
                    <a:pt x="1207" y="2985"/>
                    <a:pt x="1197" y="2985"/>
                  </a:cubicBezTo>
                  <a:cubicBezTo>
                    <a:pt x="1182" y="2985"/>
                    <a:pt x="1168" y="2997"/>
                    <a:pt x="1153" y="3026"/>
                  </a:cubicBezTo>
                  <a:cubicBezTo>
                    <a:pt x="1128" y="3051"/>
                    <a:pt x="1128" y="3076"/>
                    <a:pt x="1153" y="3102"/>
                  </a:cubicBezTo>
                  <a:lnTo>
                    <a:pt x="1128" y="3102"/>
                  </a:lnTo>
                  <a:cubicBezTo>
                    <a:pt x="1053" y="3051"/>
                    <a:pt x="1028" y="2951"/>
                    <a:pt x="1053" y="2876"/>
                  </a:cubicBezTo>
                  <a:cubicBezTo>
                    <a:pt x="1103" y="2801"/>
                    <a:pt x="1178" y="2726"/>
                    <a:pt x="1278" y="2675"/>
                  </a:cubicBezTo>
                  <a:lnTo>
                    <a:pt x="1303" y="2675"/>
                  </a:lnTo>
                  <a:cubicBezTo>
                    <a:pt x="1328" y="2675"/>
                    <a:pt x="1378" y="2675"/>
                    <a:pt x="1404" y="2701"/>
                  </a:cubicBezTo>
                  <a:cubicBezTo>
                    <a:pt x="1429" y="2701"/>
                    <a:pt x="1454" y="2726"/>
                    <a:pt x="1479" y="2726"/>
                  </a:cubicBezTo>
                  <a:cubicBezTo>
                    <a:pt x="1522" y="2769"/>
                    <a:pt x="1603" y="2831"/>
                    <a:pt x="1704" y="2831"/>
                  </a:cubicBezTo>
                  <a:cubicBezTo>
                    <a:pt x="1721" y="2831"/>
                    <a:pt x="1737" y="2829"/>
                    <a:pt x="1754" y="2826"/>
                  </a:cubicBezTo>
                  <a:cubicBezTo>
                    <a:pt x="1779" y="2801"/>
                    <a:pt x="1830" y="2776"/>
                    <a:pt x="1880" y="2726"/>
                  </a:cubicBezTo>
                  <a:cubicBezTo>
                    <a:pt x="1955" y="2675"/>
                    <a:pt x="2030" y="2625"/>
                    <a:pt x="2105" y="2625"/>
                  </a:cubicBezTo>
                  <a:cubicBezTo>
                    <a:pt x="2180" y="2600"/>
                    <a:pt x="2281" y="2575"/>
                    <a:pt x="2356" y="2550"/>
                  </a:cubicBezTo>
                  <a:cubicBezTo>
                    <a:pt x="2431" y="2525"/>
                    <a:pt x="2506" y="2525"/>
                    <a:pt x="2556" y="2500"/>
                  </a:cubicBezTo>
                  <a:cubicBezTo>
                    <a:pt x="2587" y="2496"/>
                    <a:pt x="2617" y="2494"/>
                    <a:pt x="2648" y="2494"/>
                  </a:cubicBezTo>
                  <a:cubicBezTo>
                    <a:pt x="2974" y="2494"/>
                    <a:pt x="3315" y="2731"/>
                    <a:pt x="3383" y="3051"/>
                  </a:cubicBezTo>
                  <a:cubicBezTo>
                    <a:pt x="3402" y="3108"/>
                    <a:pt x="3435" y="3136"/>
                    <a:pt x="3472" y="3136"/>
                  </a:cubicBezTo>
                  <a:cubicBezTo>
                    <a:pt x="3484" y="3136"/>
                    <a:pt x="3496" y="3133"/>
                    <a:pt x="3509" y="3127"/>
                  </a:cubicBezTo>
                  <a:cubicBezTo>
                    <a:pt x="3534" y="3127"/>
                    <a:pt x="3534" y="3127"/>
                    <a:pt x="3559" y="3102"/>
                  </a:cubicBezTo>
                  <a:cubicBezTo>
                    <a:pt x="3584" y="3076"/>
                    <a:pt x="3584" y="3051"/>
                    <a:pt x="3584" y="3026"/>
                  </a:cubicBezTo>
                  <a:cubicBezTo>
                    <a:pt x="3484" y="2650"/>
                    <a:pt x="3158" y="2375"/>
                    <a:pt x="2807" y="2300"/>
                  </a:cubicBezTo>
                  <a:cubicBezTo>
                    <a:pt x="2832" y="2249"/>
                    <a:pt x="2832" y="2174"/>
                    <a:pt x="2807" y="2124"/>
                  </a:cubicBezTo>
                  <a:cubicBezTo>
                    <a:pt x="2782" y="2074"/>
                    <a:pt x="2732" y="2049"/>
                    <a:pt x="2707" y="1999"/>
                  </a:cubicBezTo>
                  <a:cubicBezTo>
                    <a:pt x="2682" y="1974"/>
                    <a:pt x="2657" y="1974"/>
                    <a:pt x="2632" y="1949"/>
                  </a:cubicBezTo>
                  <a:cubicBezTo>
                    <a:pt x="2581" y="1873"/>
                    <a:pt x="2581" y="1773"/>
                    <a:pt x="2607" y="1698"/>
                  </a:cubicBezTo>
                  <a:cubicBezTo>
                    <a:pt x="2607" y="1673"/>
                    <a:pt x="2607" y="1648"/>
                    <a:pt x="2581" y="1648"/>
                  </a:cubicBezTo>
                  <a:cubicBezTo>
                    <a:pt x="2581" y="1648"/>
                    <a:pt x="2556" y="1648"/>
                    <a:pt x="2556" y="1673"/>
                  </a:cubicBezTo>
                  <a:cubicBezTo>
                    <a:pt x="2506" y="1773"/>
                    <a:pt x="2531" y="1899"/>
                    <a:pt x="2581" y="1974"/>
                  </a:cubicBezTo>
                  <a:cubicBezTo>
                    <a:pt x="2607" y="1999"/>
                    <a:pt x="2632" y="2024"/>
                    <a:pt x="2657" y="2049"/>
                  </a:cubicBezTo>
                  <a:cubicBezTo>
                    <a:pt x="2682" y="2074"/>
                    <a:pt x="2732" y="2124"/>
                    <a:pt x="2732" y="2149"/>
                  </a:cubicBezTo>
                  <a:cubicBezTo>
                    <a:pt x="2757" y="2199"/>
                    <a:pt x="2757" y="2249"/>
                    <a:pt x="2732" y="2300"/>
                  </a:cubicBezTo>
                  <a:lnTo>
                    <a:pt x="2531" y="2300"/>
                  </a:lnTo>
                  <a:cubicBezTo>
                    <a:pt x="2456" y="2325"/>
                    <a:pt x="2381" y="2350"/>
                    <a:pt x="2306" y="2375"/>
                  </a:cubicBezTo>
                  <a:lnTo>
                    <a:pt x="2231" y="2375"/>
                  </a:lnTo>
                  <a:cubicBezTo>
                    <a:pt x="2130" y="2350"/>
                    <a:pt x="2080" y="2274"/>
                    <a:pt x="2055" y="2174"/>
                  </a:cubicBezTo>
                  <a:cubicBezTo>
                    <a:pt x="2030" y="2099"/>
                    <a:pt x="2030" y="2049"/>
                    <a:pt x="2055" y="1999"/>
                  </a:cubicBezTo>
                  <a:cubicBezTo>
                    <a:pt x="2080" y="1949"/>
                    <a:pt x="2130" y="1924"/>
                    <a:pt x="2180" y="1924"/>
                  </a:cubicBezTo>
                  <a:cubicBezTo>
                    <a:pt x="2180" y="1949"/>
                    <a:pt x="2206" y="1949"/>
                    <a:pt x="2231" y="1974"/>
                  </a:cubicBezTo>
                  <a:cubicBezTo>
                    <a:pt x="2231" y="1974"/>
                    <a:pt x="2231" y="1999"/>
                    <a:pt x="2231" y="2024"/>
                  </a:cubicBezTo>
                  <a:cubicBezTo>
                    <a:pt x="2206" y="2049"/>
                    <a:pt x="2231" y="2099"/>
                    <a:pt x="2256" y="2099"/>
                  </a:cubicBezTo>
                  <a:cubicBezTo>
                    <a:pt x="2263" y="2106"/>
                    <a:pt x="2272" y="2109"/>
                    <a:pt x="2282" y="2109"/>
                  </a:cubicBezTo>
                  <a:cubicBezTo>
                    <a:pt x="2306" y="2109"/>
                    <a:pt x="2331" y="2092"/>
                    <a:pt x="2331" y="2074"/>
                  </a:cubicBezTo>
                  <a:cubicBezTo>
                    <a:pt x="2356" y="2024"/>
                    <a:pt x="2356" y="1974"/>
                    <a:pt x="2331" y="1924"/>
                  </a:cubicBezTo>
                  <a:cubicBezTo>
                    <a:pt x="2306" y="1848"/>
                    <a:pt x="2256" y="1823"/>
                    <a:pt x="2206" y="1798"/>
                  </a:cubicBezTo>
                  <a:cubicBezTo>
                    <a:pt x="2192" y="1795"/>
                    <a:pt x="2179" y="1793"/>
                    <a:pt x="2165" y="1793"/>
                  </a:cubicBezTo>
                  <a:cubicBezTo>
                    <a:pt x="2074" y="1793"/>
                    <a:pt x="1973" y="1862"/>
                    <a:pt x="1930" y="1949"/>
                  </a:cubicBezTo>
                  <a:cubicBezTo>
                    <a:pt x="1880" y="2024"/>
                    <a:pt x="1880" y="2124"/>
                    <a:pt x="1930" y="2224"/>
                  </a:cubicBezTo>
                  <a:cubicBezTo>
                    <a:pt x="1955" y="2300"/>
                    <a:pt x="1980" y="2350"/>
                    <a:pt x="2055" y="2425"/>
                  </a:cubicBezTo>
                  <a:lnTo>
                    <a:pt x="1980" y="2425"/>
                  </a:lnTo>
                  <a:cubicBezTo>
                    <a:pt x="1729" y="2400"/>
                    <a:pt x="1579" y="2149"/>
                    <a:pt x="1504" y="1924"/>
                  </a:cubicBezTo>
                  <a:cubicBezTo>
                    <a:pt x="1479" y="1823"/>
                    <a:pt x="1479" y="1623"/>
                    <a:pt x="1529" y="1548"/>
                  </a:cubicBezTo>
                  <a:cubicBezTo>
                    <a:pt x="1554" y="1523"/>
                    <a:pt x="1604" y="1498"/>
                    <a:pt x="1629" y="1472"/>
                  </a:cubicBezTo>
                  <a:cubicBezTo>
                    <a:pt x="1704" y="1397"/>
                    <a:pt x="1805" y="1297"/>
                    <a:pt x="1805" y="1172"/>
                  </a:cubicBezTo>
                  <a:cubicBezTo>
                    <a:pt x="1805" y="1122"/>
                    <a:pt x="1805" y="1071"/>
                    <a:pt x="1779" y="1021"/>
                  </a:cubicBezTo>
                  <a:cubicBezTo>
                    <a:pt x="1779" y="996"/>
                    <a:pt x="1779" y="971"/>
                    <a:pt x="1779" y="946"/>
                  </a:cubicBezTo>
                  <a:cubicBezTo>
                    <a:pt x="1805" y="921"/>
                    <a:pt x="1805" y="921"/>
                    <a:pt x="1805" y="896"/>
                  </a:cubicBezTo>
                  <a:cubicBezTo>
                    <a:pt x="1830" y="846"/>
                    <a:pt x="1830" y="771"/>
                    <a:pt x="1830" y="696"/>
                  </a:cubicBezTo>
                  <a:cubicBezTo>
                    <a:pt x="1830" y="620"/>
                    <a:pt x="1779" y="495"/>
                    <a:pt x="1679" y="470"/>
                  </a:cubicBezTo>
                  <a:cubicBezTo>
                    <a:pt x="1665" y="463"/>
                    <a:pt x="1652" y="460"/>
                    <a:pt x="1641" y="460"/>
                  </a:cubicBezTo>
                  <a:cubicBezTo>
                    <a:pt x="1614" y="460"/>
                    <a:pt x="1597" y="477"/>
                    <a:pt x="1579" y="495"/>
                  </a:cubicBezTo>
                  <a:cubicBezTo>
                    <a:pt x="1579" y="545"/>
                    <a:pt x="1604" y="570"/>
                    <a:pt x="1629" y="595"/>
                  </a:cubicBezTo>
                  <a:cubicBezTo>
                    <a:pt x="1679" y="595"/>
                    <a:pt x="1704" y="670"/>
                    <a:pt x="1704" y="721"/>
                  </a:cubicBezTo>
                  <a:cubicBezTo>
                    <a:pt x="1704" y="771"/>
                    <a:pt x="1679" y="821"/>
                    <a:pt x="1679" y="871"/>
                  </a:cubicBezTo>
                  <a:lnTo>
                    <a:pt x="1654" y="871"/>
                  </a:lnTo>
                  <a:cubicBezTo>
                    <a:pt x="1629" y="846"/>
                    <a:pt x="1579" y="796"/>
                    <a:pt x="1529" y="771"/>
                  </a:cubicBezTo>
                  <a:cubicBezTo>
                    <a:pt x="1504" y="746"/>
                    <a:pt x="1479" y="746"/>
                    <a:pt x="1454" y="721"/>
                  </a:cubicBezTo>
                  <a:cubicBezTo>
                    <a:pt x="1378" y="670"/>
                    <a:pt x="1353" y="620"/>
                    <a:pt x="1353" y="595"/>
                  </a:cubicBezTo>
                  <a:cubicBezTo>
                    <a:pt x="1328" y="545"/>
                    <a:pt x="1353" y="520"/>
                    <a:pt x="1378" y="495"/>
                  </a:cubicBezTo>
                  <a:cubicBezTo>
                    <a:pt x="1429" y="495"/>
                    <a:pt x="1454" y="445"/>
                    <a:pt x="1454" y="395"/>
                  </a:cubicBezTo>
                  <a:cubicBezTo>
                    <a:pt x="1433" y="354"/>
                    <a:pt x="1396" y="313"/>
                    <a:pt x="1356" y="313"/>
                  </a:cubicBezTo>
                  <a:cubicBezTo>
                    <a:pt x="1347" y="313"/>
                    <a:pt x="1338" y="315"/>
                    <a:pt x="1328" y="320"/>
                  </a:cubicBezTo>
                  <a:cubicBezTo>
                    <a:pt x="1253" y="320"/>
                    <a:pt x="1203" y="395"/>
                    <a:pt x="1178" y="445"/>
                  </a:cubicBezTo>
                  <a:lnTo>
                    <a:pt x="1153" y="445"/>
                  </a:lnTo>
                  <a:cubicBezTo>
                    <a:pt x="1153" y="420"/>
                    <a:pt x="1128" y="370"/>
                    <a:pt x="1128" y="345"/>
                  </a:cubicBezTo>
                  <a:cubicBezTo>
                    <a:pt x="1128" y="320"/>
                    <a:pt x="1128" y="320"/>
                    <a:pt x="1128" y="320"/>
                  </a:cubicBezTo>
                  <a:cubicBezTo>
                    <a:pt x="1103" y="244"/>
                    <a:pt x="1078" y="194"/>
                    <a:pt x="1028" y="169"/>
                  </a:cubicBezTo>
                  <a:cubicBezTo>
                    <a:pt x="1003" y="169"/>
                    <a:pt x="977" y="169"/>
                    <a:pt x="977" y="194"/>
                  </a:cubicBezTo>
                  <a:cubicBezTo>
                    <a:pt x="977" y="194"/>
                    <a:pt x="977" y="219"/>
                    <a:pt x="1003" y="219"/>
                  </a:cubicBezTo>
                  <a:cubicBezTo>
                    <a:pt x="1028" y="244"/>
                    <a:pt x="1053" y="269"/>
                    <a:pt x="1053" y="320"/>
                  </a:cubicBezTo>
                  <a:cubicBezTo>
                    <a:pt x="1053" y="345"/>
                    <a:pt x="1053" y="345"/>
                    <a:pt x="1053" y="345"/>
                  </a:cubicBezTo>
                  <a:cubicBezTo>
                    <a:pt x="1078" y="395"/>
                    <a:pt x="1078" y="445"/>
                    <a:pt x="1103" y="470"/>
                  </a:cubicBezTo>
                  <a:cubicBezTo>
                    <a:pt x="1128" y="495"/>
                    <a:pt x="1128" y="495"/>
                    <a:pt x="1153" y="520"/>
                  </a:cubicBezTo>
                  <a:cubicBezTo>
                    <a:pt x="1153" y="545"/>
                    <a:pt x="1153" y="595"/>
                    <a:pt x="1153" y="620"/>
                  </a:cubicBezTo>
                  <a:cubicBezTo>
                    <a:pt x="1178" y="721"/>
                    <a:pt x="1228" y="821"/>
                    <a:pt x="1328" y="896"/>
                  </a:cubicBezTo>
                  <a:cubicBezTo>
                    <a:pt x="1353" y="896"/>
                    <a:pt x="1404" y="921"/>
                    <a:pt x="1429" y="946"/>
                  </a:cubicBezTo>
                  <a:cubicBezTo>
                    <a:pt x="1454" y="971"/>
                    <a:pt x="1504" y="996"/>
                    <a:pt x="1529" y="1021"/>
                  </a:cubicBezTo>
                  <a:cubicBezTo>
                    <a:pt x="1579" y="1071"/>
                    <a:pt x="1604" y="1122"/>
                    <a:pt x="1604" y="1147"/>
                  </a:cubicBezTo>
                  <a:cubicBezTo>
                    <a:pt x="1604" y="1222"/>
                    <a:pt x="1554" y="1272"/>
                    <a:pt x="1504" y="1322"/>
                  </a:cubicBezTo>
                  <a:cubicBezTo>
                    <a:pt x="1454" y="1347"/>
                    <a:pt x="1429" y="1397"/>
                    <a:pt x="1378" y="1422"/>
                  </a:cubicBezTo>
                  <a:cubicBezTo>
                    <a:pt x="1353" y="1297"/>
                    <a:pt x="1303" y="1147"/>
                    <a:pt x="1253" y="1021"/>
                  </a:cubicBezTo>
                  <a:cubicBezTo>
                    <a:pt x="1178" y="896"/>
                    <a:pt x="1053" y="771"/>
                    <a:pt x="902" y="696"/>
                  </a:cubicBezTo>
                  <a:cubicBezTo>
                    <a:pt x="927" y="645"/>
                    <a:pt x="952" y="570"/>
                    <a:pt x="952" y="520"/>
                  </a:cubicBezTo>
                  <a:cubicBezTo>
                    <a:pt x="952" y="420"/>
                    <a:pt x="902" y="320"/>
                    <a:pt x="802" y="295"/>
                  </a:cubicBezTo>
                  <a:cubicBezTo>
                    <a:pt x="777" y="282"/>
                    <a:pt x="752" y="276"/>
                    <a:pt x="727" y="276"/>
                  </a:cubicBezTo>
                  <a:cubicBezTo>
                    <a:pt x="702" y="276"/>
                    <a:pt x="677" y="282"/>
                    <a:pt x="652" y="295"/>
                  </a:cubicBezTo>
                  <a:lnTo>
                    <a:pt x="602" y="295"/>
                  </a:lnTo>
                  <a:cubicBezTo>
                    <a:pt x="551" y="295"/>
                    <a:pt x="526" y="269"/>
                    <a:pt x="501" y="244"/>
                  </a:cubicBezTo>
                  <a:cubicBezTo>
                    <a:pt x="476" y="219"/>
                    <a:pt x="476" y="194"/>
                    <a:pt x="476" y="169"/>
                  </a:cubicBezTo>
                  <a:cubicBezTo>
                    <a:pt x="476" y="144"/>
                    <a:pt x="501" y="144"/>
                    <a:pt x="501" y="144"/>
                  </a:cubicBezTo>
                  <a:lnTo>
                    <a:pt x="526" y="144"/>
                  </a:lnTo>
                  <a:cubicBezTo>
                    <a:pt x="541" y="151"/>
                    <a:pt x="554" y="155"/>
                    <a:pt x="565" y="155"/>
                  </a:cubicBezTo>
                  <a:cubicBezTo>
                    <a:pt x="591" y="155"/>
                    <a:pt x="609" y="137"/>
                    <a:pt x="627" y="119"/>
                  </a:cubicBezTo>
                  <a:cubicBezTo>
                    <a:pt x="652" y="94"/>
                    <a:pt x="652" y="44"/>
                    <a:pt x="602" y="19"/>
                  </a:cubicBezTo>
                  <a:cubicBezTo>
                    <a:pt x="589" y="6"/>
                    <a:pt x="570" y="0"/>
                    <a:pt x="548" y="0"/>
                  </a:cubicBez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0" name="Google Shape;810;p43"/>
            <p:cNvSpPr/>
            <p:nvPr/>
          </p:nvSpPr>
          <p:spPr>
            <a:xfrm>
              <a:off x="323765" y="4022123"/>
              <a:ext cx="8672718" cy="1502867"/>
            </a:xfrm>
            <a:custGeom>
              <a:avLst/>
              <a:gdLst/>
              <a:ahLst/>
              <a:cxnLst/>
              <a:rect l="l" t="t" r="r" b="b"/>
              <a:pathLst>
                <a:path w="82558" h="20242" extrusionOk="0">
                  <a:moveTo>
                    <a:pt x="48172" y="0"/>
                  </a:moveTo>
                  <a:lnTo>
                    <a:pt x="45014" y="251"/>
                  </a:lnTo>
                  <a:lnTo>
                    <a:pt x="42282" y="4662"/>
                  </a:lnTo>
                  <a:lnTo>
                    <a:pt x="40477" y="5364"/>
                  </a:lnTo>
                  <a:lnTo>
                    <a:pt x="40051" y="6943"/>
                  </a:lnTo>
                  <a:lnTo>
                    <a:pt x="32633" y="4787"/>
                  </a:lnTo>
                  <a:lnTo>
                    <a:pt x="31881" y="4311"/>
                  </a:lnTo>
                  <a:lnTo>
                    <a:pt x="30076" y="4311"/>
                  </a:lnTo>
                  <a:lnTo>
                    <a:pt x="30076" y="5840"/>
                  </a:lnTo>
                  <a:lnTo>
                    <a:pt x="27570" y="8396"/>
                  </a:lnTo>
                  <a:cubicBezTo>
                    <a:pt x="27570" y="8396"/>
                    <a:pt x="24688" y="7244"/>
                    <a:pt x="23685" y="7168"/>
                  </a:cubicBezTo>
                  <a:cubicBezTo>
                    <a:pt x="22394" y="6460"/>
                    <a:pt x="21016" y="5804"/>
                    <a:pt x="19681" y="5804"/>
                  </a:cubicBezTo>
                  <a:cubicBezTo>
                    <a:pt x="19409" y="5804"/>
                    <a:pt x="19140" y="5831"/>
                    <a:pt x="18873" y="5890"/>
                  </a:cubicBezTo>
                  <a:cubicBezTo>
                    <a:pt x="18673" y="5915"/>
                    <a:pt x="17971" y="9123"/>
                    <a:pt x="17720" y="9299"/>
                  </a:cubicBezTo>
                  <a:cubicBezTo>
                    <a:pt x="17319" y="9549"/>
                    <a:pt x="16768" y="9850"/>
                    <a:pt x="16292" y="9875"/>
                  </a:cubicBezTo>
                  <a:cubicBezTo>
                    <a:pt x="16246" y="9879"/>
                    <a:pt x="16204" y="9882"/>
                    <a:pt x="16166" y="9882"/>
                  </a:cubicBezTo>
                  <a:cubicBezTo>
                    <a:pt x="15762" y="9882"/>
                    <a:pt x="15728" y="9651"/>
                    <a:pt x="15339" y="9399"/>
                  </a:cubicBezTo>
                  <a:cubicBezTo>
                    <a:pt x="14963" y="9173"/>
                    <a:pt x="14512" y="9073"/>
                    <a:pt x="14086" y="9073"/>
                  </a:cubicBezTo>
                  <a:cubicBezTo>
                    <a:pt x="13384" y="9098"/>
                    <a:pt x="12733" y="9324"/>
                    <a:pt x="12056" y="9449"/>
                  </a:cubicBezTo>
                  <a:cubicBezTo>
                    <a:pt x="11726" y="9517"/>
                    <a:pt x="11388" y="9547"/>
                    <a:pt x="11050" y="9547"/>
                  </a:cubicBezTo>
                  <a:cubicBezTo>
                    <a:pt x="10516" y="9547"/>
                    <a:pt x="9981" y="9472"/>
                    <a:pt x="9475" y="9349"/>
                  </a:cubicBezTo>
                  <a:cubicBezTo>
                    <a:pt x="8976" y="9219"/>
                    <a:pt x="8160" y="8733"/>
                    <a:pt x="7575" y="8733"/>
                  </a:cubicBezTo>
                  <a:cubicBezTo>
                    <a:pt x="7484" y="8733"/>
                    <a:pt x="7397" y="8745"/>
                    <a:pt x="7319" y="8772"/>
                  </a:cubicBezTo>
                  <a:cubicBezTo>
                    <a:pt x="6928" y="8895"/>
                    <a:pt x="6871" y="9375"/>
                    <a:pt x="6403" y="9375"/>
                  </a:cubicBezTo>
                  <a:cubicBezTo>
                    <a:pt x="6391" y="9375"/>
                    <a:pt x="6379" y="9374"/>
                    <a:pt x="6367" y="9374"/>
                  </a:cubicBezTo>
                  <a:cubicBezTo>
                    <a:pt x="5988" y="9352"/>
                    <a:pt x="5609" y="9190"/>
                    <a:pt x="5230" y="9190"/>
                  </a:cubicBezTo>
                  <a:cubicBezTo>
                    <a:pt x="5183" y="9190"/>
                    <a:pt x="5136" y="9193"/>
                    <a:pt x="5089" y="9198"/>
                  </a:cubicBezTo>
                  <a:cubicBezTo>
                    <a:pt x="4487" y="9274"/>
                    <a:pt x="4061" y="9800"/>
                    <a:pt x="3710" y="10276"/>
                  </a:cubicBezTo>
                  <a:cubicBezTo>
                    <a:pt x="2482" y="11930"/>
                    <a:pt x="1229" y="13584"/>
                    <a:pt x="1" y="15214"/>
                  </a:cubicBezTo>
                  <a:cubicBezTo>
                    <a:pt x="2507" y="17870"/>
                    <a:pt x="6091" y="19098"/>
                    <a:pt x="9700" y="19599"/>
                  </a:cubicBezTo>
                  <a:cubicBezTo>
                    <a:pt x="12781" y="20018"/>
                    <a:pt x="15884" y="20241"/>
                    <a:pt x="18979" y="20241"/>
                  </a:cubicBezTo>
                  <a:cubicBezTo>
                    <a:pt x="24043" y="20241"/>
                    <a:pt x="29087" y="19643"/>
                    <a:pt x="33986" y="18321"/>
                  </a:cubicBezTo>
                  <a:lnTo>
                    <a:pt x="32156" y="16016"/>
                  </a:lnTo>
                  <a:lnTo>
                    <a:pt x="51104" y="16116"/>
                  </a:lnTo>
                  <a:cubicBezTo>
                    <a:pt x="53234" y="17394"/>
                    <a:pt x="55741" y="18121"/>
                    <a:pt x="58272" y="18447"/>
                  </a:cubicBezTo>
                  <a:cubicBezTo>
                    <a:pt x="61374" y="18868"/>
                    <a:pt x="64495" y="19095"/>
                    <a:pt x="67609" y="19095"/>
                  </a:cubicBezTo>
                  <a:cubicBezTo>
                    <a:pt x="72645" y="19095"/>
                    <a:pt x="77664" y="18500"/>
                    <a:pt x="82558" y="17168"/>
                  </a:cubicBezTo>
                  <a:cubicBezTo>
                    <a:pt x="80478" y="14562"/>
                    <a:pt x="78422" y="11955"/>
                    <a:pt x="76342" y="9374"/>
                  </a:cubicBezTo>
                  <a:cubicBezTo>
                    <a:pt x="75640" y="8472"/>
                    <a:pt x="74889" y="7569"/>
                    <a:pt x="73911" y="6993"/>
                  </a:cubicBezTo>
                  <a:cubicBezTo>
                    <a:pt x="72218" y="6025"/>
                    <a:pt x="70177" y="4652"/>
                    <a:pt x="68246" y="4652"/>
                  </a:cubicBezTo>
                  <a:cubicBezTo>
                    <a:pt x="67976" y="4652"/>
                    <a:pt x="67709" y="4679"/>
                    <a:pt x="67445" y="4737"/>
                  </a:cubicBezTo>
                  <a:cubicBezTo>
                    <a:pt x="67219" y="4787"/>
                    <a:pt x="66518" y="7995"/>
                    <a:pt x="66267" y="8146"/>
                  </a:cubicBezTo>
                  <a:cubicBezTo>
                    <a:pt x="65891" y="8421"/>
                    <a:pt x="65340" y="8722"/>
                    <a:pt x="64863" y="8747"/>
                  </a:cubicBezTo>
                  <a:cubicBezTo>
                    <a:pt x="64838" y="8748"/>
                    <a:pt x="64813" y="8749"/>
                    <a:pt x="64790" y="8749"/>
                  </a:cubicBezTo>
                  <a:cubicBezTo>
                    <a:pt x="64311" y="8749"/>
                    <a:pt x="64292" y="8509"/>
                    <a:pt x="63886" y="8246"/>
                  </a:cubicBezTo>
                  <a:cubicBezTo>
                    <a:pt x="63570" y="8043"/>
                    <a:pt x="63153" y="7942"/>
                    <a:pt x="62762" y="7942"/>
                  </a:cubicBezTo>
                  <a:cubicBezTo>
                    <a:pt x="62719" y="7942"/>
                    <a:pt x="62675" y="7943"/>
                    <a:pt x="62633" y="7945"/>
                  </a:cubicBezTo>
                  <a:cubicBezTo>
                    <a:pt x="61956" y="7945"/>
                    <a:pt x="61279" y="8171"/>
                    <a:pt x="60603" y="8321"/>
                  </a:cubicBezTo>
                  <a:cubicBezTo>
                    <a:pt x="60294" y="8376"/>
                    <a:pt x="59982" y="8401"/>
                    <a:pt x="59668" y="8401"/>
                  </a:cubicBezTo>
                  <a:cubicBezTo>
                    <a:pt x="59118" y="8401"/>
                    <a:pt x="58564" y="8324"/>
                    <a:pt x="58021" y="8196"/>
                  </a:cubicBezTo>
                  <a:cubicBezTo>
                    <a:pt x="57521" y="8087"/>
                    <a:pt x="56718" y="7581"/>
                    <a:pt x="56138" y="7581"/>
                  </a:cubicBezTo>
                  <a:cubicBezTo>
                    <a:pt x="56050" y="7581"/>
                    <a:pt x="55967" y="7593"/>
                    <a:pt x="55891" y="7619"/>
                  </a:cubicBezTo>
                  <a:cubicBezTo>
                    <a:pt x="55791" y="7645"/>
                    <a:pt x="55715" y="7695"/>
                    <a:pt x="55665" y="7745"/>
                  </a:cubicBezTo>
                  <a:lnTo>
                    <a:pt x="50903" y="5138"/>
                  </a:lnTo>
                  <a:lnTo>
                    <a:pt x="51329" y="2933"/>
                  </a:lnTo>
                  <a:lnTo>
                    <a:pt x="48172" y="0"/>
                  </a:ln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1" name="Google Shape;811;p43"/>
            <p:cNvSpPr/>
            <p:nvPr/>
          </p:nvSpPr>
          <p:spPr>
            <a:xfrm>
              <a:off x="0" y="4088375"/>
              <a:ext cx="9143972" cy="1105434"/>
            </a:xfrm>
            <a:custGeom>
              <a:avLst/>
              <a:gdLst/>
              <a:ahLst/>
              <a:cxnLst/>
              <a:rect l="l" t="t" r="r" b="b"/>
              <a:pathLst>
                <a:path w="87044" h="14889" extrusionOk="0">
                  <a:moveTo>
                    <a:pt x="0" y="1"/>
                  </a:moveTo>
                  <a:lnTo>
                    <a:pt x="0" y="14888"/>
                  </a:lnTo>
                  <a:lnTo>
                    <a:pt x="87043" y="14888"/>
                  </a:lnTo>
                  <a:lnTo>
                    <a:pt x="87043" y="1"/>
                  </a:lnTo>
                  <a:lnTo>
                    <a:pt x="69073" y="7219"/>
                  </a:lnTo>
                  <a:lnTo>
                    <a:pt x="59549" y="4788"/>
                  </a:lnTo>
                  <a:lnTo>
                    <a:pt x="35740" y="4061"/>
                  </a:lnTo>
                  <a:cubicBezTo>
                    <a:pt x="35740" y="4061"/>
                    <a:pt x="22281" y="8096"/>
                    <a:pt x="22331" y="8146"/>
                  </a:cubicBezTo>
                  <a:cubicBezTo>
                    <a:pt x="22332" y="8147"/>
                    <a:pt x="22331" y="8147"/>
                    <a:pt x="22331" y="8147"/>
                  </a:cubicBezTo>
                  <a:cubicBezTo>
                    <a:pt x="22259" y="8147"/>
                    <a:pt x="14837" y="5139"/>
                    <a:pt x="14837" y="5139"/>
                  </a:cubicBezTo>
                  <a:lnTo>
                    <a:pt x="7669" y="5139"/>
                  </a:lnTo>
                  <a:lnTo>
                    <a:pt x="0" y="1"/>
                  </a:ln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2" name="Google Shape;812;p43"/>
            <p:cNvSpPr/>
            <p:nvPr/>
          </p:nvSpPr>
          <p:spPr>
            <a:xfrm>
              <a:off x="439084" y="3865126"/>
              <a:ext cx="619723" cy="705996"/>
            </a:xfrm>
            <a:custGeom>
              <a:avLst/>
              <a:gdLst/>
              <a:ahLst/>
              <a:cxnLst/>
              <a:rect l="l" t="t" r="r" b="b"/>
              <a:pathLst>
                <a:path w="8347" h="9509" extrusionOk="0">
                  <a:moveTo>
                    <a:pt x="2056" y="0"/>
                  </a:moveTo>
                  <a:cubicBezTo>
                    <a:pt x="1881" y="0"/>
                    <a:pt x="1705" y="75"/>
                    <a:pt x="1605" y="251"/>
                  </a:cubicBezTo>
                  <a:cubicBezTo>
                    <a:pt x="1580" y="276"/>
                    <a:pt x="1605" y="326"/>
                    <a:pt x="1630" y="351"/>
                  </a:cubicBezTo>
                  <a:cubicBezTo>
                    <a:pt x="1651" y="361"/>
                    <a:pt x="1672" y="368"/>
                    <a:pt x="1691" y="368"/>
                  </a:cubicBezTo>
                  <a:cubicBezTo>
                    <a:pt x="1717" y="368"/>
                    <a:pt x="1741" y="355"/>
                    <a:pt x="1755" y="326"/>
                  </a:cubicBezTo>
                  <a:cubicBezTo>
                    <a:pt x="1806" y="226"/>
                    <a:pt x="1931" y="176"/>
                    <a:pt x="2056" y="176"/>
                  </a:cubicBezTo>
                  <a:cubicBezTo>
                    <a:pt x="2181" y="176"/>
                    <a:pt x="2282" y="251"/>
                    <a:pt x="2332" y="376"/>
                  </a:cubicBezTo>
                  <a:cubicBezTo>
                    <a:pt x="2432" y="552"/>
                    <a:pt x="2332" y="802"/>
                    <a:pt x="2257" y="902"/>
                  </a:cubicBezTo>
                  <a:cubicBezTo>
                    <a:pt x="2232" y="978"/>
                    <a:pt x="2181" y="1028"/>
                    <a:pt x="2131" y="1103"/>
                  </a:cubicBezTo>
                  <a:cubicBezTo>
                    <a:pt x="2056" y="1203"/>
                    <a:pt x="1981" y="1329"/>
                    <a:pt x="1931" y="1454"/>
                  </a:cubicBezTo>
                  <a:cubicBezTo>
                    <a:pt x="1906" y="1554"/>
                    <a:pt x="1881" y="1629"/>
                    <a:pt x="1881" y="1730"/>
                  </a:cubicBezTo>
                  <a:cubicBezTo>
                    <a:pt x="1806" y="1755"/>
                    <a:pt x="1780" y="1805"/>
                    <a:pt x="1730" y="1855"/>
                  </a:cubicBezTo>
                  <a:cubicBezTo>
                    <a:pt x="1580" y="2030"/>
                    <a:pt x="1480" y="2256"/>
                    <a:pt x="1455" y="2532"/>
                  </a:cubicBezTo>
                  <a:cubicBezTo>
                    <a:pt x="1430" y="2607"/>
                    <a:pt x="1430" y="2707"/>
                    <a:pt x="1430" y="2782"/>
                  </a:cubicBezTo>
                  <a:cubicBezTo>
                    <a:pt x="1329" y="2657"/>
                    <a:pt x="1179" y="2582"/>
                    <a:pt x="1054" y="2557"/>
                  </a:cubicBezTo>
                  <a:cubicBezTo>
                    <a:pt x="973" y="2528"/>
                    <a:pt x="885" y="2514"/>
                    <a:pt x="794" y="2514"/>
                  </a:cubicBezTo>
                  <a:cubicBezTo>
                    <a:pt x="491" y="2514"/>
                    <a:pt x="167" y="2674"/>
                    <a:pt x="51" y="2983"/>
                  </a:cubicBezTo>
                  <a:cubicBezTo>
                    <a:pt x="1" y="3158"/>
                    <a:pt x="26" y="3334"/>
                    <a:pt x="126" y="3434"/>
                  </a:cubicBezTo>
                  <a:cubicBezTo>
                    <a:pt x="151" y="3434"/>
                    <a:pt x="151" y="3459"/>
                    <a:pt x="151" y="3459"/>
                  </a:cubicBezTo>
                  <a:cubicBezTo>
                    <a:pt x="208" y="3515"/>
                    <a:pt x="292" y="3543"/>
                    <a:pt x="373" y="3543"/>
                  </a:cubicBezTo>
                  <a:cubicBezTo>
                    <a:pt x="400" y="3543"/>
                    <a:pt x="427" y="3540"/>
                    <a:pt x="452" y="3534"/>
                  </a:cubicBezTo>
                  <a:cubicBezTo>
                    <a:pt x="552" y="3509"/>
                    <a:pt x="628" y="3459"/>
                    <a:pt x="678" y="3359"/>
                  </a:cubicBezTo>
                  <a:cubicBezTo>
                    <a:pt x="728" y="3283"/>
                    <a:pt x="678" y="3183"/>
                    <a:pt x="603" y="3133"/>
                  </a:cubicBezTo>
                  <a:cubicBezTo>
                    <a:pt x="582" y="3126"/>
                    <a:pt x="560" y="3123"/>
                    <a:pt x="538" y="3123"/>
                  </a:cubicBezTo>
                  <a:cubicBezTo>
                    <a:pt x="477" y="3123"/>
                    <a:pt x="414" y="3146"/>
                    <a:pt x="377" y="3183"/>
                  </a:cubicBezTo>
                  <a:cubicBezTo>
                    <a:pt x="377" y="3158"/>
                    <a:pt x="377" y="3133"/>
                    <a:pt x="402" y="3083"/>
                  </a:cubicBezTo>
                  <a:cubicBezTo>
                    <a:pt x="439" y="2934"/>
                    <a:pt x="616" y="2854"/>
                    <a:pt x="786" y="2854"/>
                  </a:cubicBezTo>
                  <a:cubicBezTo>
                    <a:pt x="844" y="2854"/>
                    <a:pt x="902" y="2863"/>
                    <a:pt x="953" y="2882"/>
                  </a:cubicBezTo>
                  <a:cubicBezTo>
                    <a:pt x="1154" y="2958"/>
                    <a:pt x="1354" y="3133"/>
                    <a:pt x="1505" y="3409"/>
                  </a:cubicBezTo>
                  <a:cubicBezTo>
                    <a:pt x="1505" y="3434"/>
                    <a:pt x="1530" y="3434"/>
                    <a:pt x="1530" y="3459"/>
                  </a:cubicBezTo>
                  <a:cubicBezTo>
                    <a:pt x="1555" y="3559"/>
                    <a:pt x="1555" y="3659"/>
                    <a:pt x="1505" y="3760"/>
                  </a:cubicBezTo>
                  <a:cubicBezTo>
                    <a:pt x="1505" y="3810"/>
                    <a:pt x="1455" y="3860"/>
                    <a:pt x="1405" y="3935"/>
                  </a:cubicBezTo>
                  <a:cubicBezTo>
                    <a:pt x="1304" y="4111"/>
                    <a:pt x="1154" y="4336"/>
                    <a:pt x="1254" y="4637"/>
                  </a:cubicBezTo>
                  <a:cubicBezTo>
                    <a:pt x="1304" y="4762"/>
                    <a:pt x="1379" y="4862"/>
                    <a:pt x="1505" y="5013"/>
                  </a:cubicBezTo>
                  <a:cubicBezTo>
                    <a:pt x="1630" y="5163"/>
                    <a:pt x="1806" y="5339"/>
                    <a:pt x="1856" y="5514"/>
                  </a:cubicBezTo>
                  <a:cubicBezTo>
                    <a:pt x="1906" y="5765"/>
                    <a:pt x="1981" y="5990"/>
                    <a:pt x="2081" y="6191"/>
                  </a:cubicBezTo>
                  <a:cubicBezTo>
                    <a:pt x="2131" y="6366"/>
                    <a:pt x="2207" y="6542"/>
                    <a:pt x="2232" y="6717"/>
                  </a:cubicBezTo>
                  <a:cubicBezTo>
                    <a:pt x="2457" y="7619"/>
                    <a:pt x="1881" y="8697"/>
                    <a:pt x="978" y="8998"/>
                  </a:cubicBezTo>
                  <a:cubicBezTo>
                    <a:pt x="853" y="9048"/>
                    <a:pt x="778" y="9173"/>
                    <a:pt x="803" y="9324"/>
                  </a:cubicBezTo>
                  <a:cubicBezTo>
                    <a:pt x="828" y="9374"/>
                    <a:pt x="853" y="9399"/>
                    <a:pt x="878" y="9424"/>
                  </a:cubicBezTo>
                  <a:cubicBezTo>
                    <a:pt x="935" y="9480"/>
                    <a:pt x="1005" y="9508"/>
                    <a:pt x="1079" y="9508"/>
                  </a:cubicBezTo>
                  <a:cubicBezTo>
                    <a:pt x="1104" y="9508"/>
                    <a:pt x="1129" y="9505"/>
                    <a:pt x="1154" y="9499"/>
                  </a:cubicBezTo>
                  <a:cubicBezTo>
                    <a:pt x="2081" y="9173"/>
                    <a:pt x="2733" y="8246"/>
                    <a:pt x="2808" y="7293"/>
                  </a:cubicBezTo>
                  <a:cubicBezTo>
                    <a:pt x="2870" y="7314"/>
                    <a:pt x="2937" y="7326"/>
                    <a:pt x="3004" y="7326"/>
                  </a:cubicBezTo>
                  <a:cubicBezTo>
                    <a:pt x="3099" y="7326"/>
                    <a:pt x="3196" y="7302"/>
                    <a:pt x="3284" y="7243"/>
                  </a:cubicBezTo>
                  <a:cubicBezTo>
                    <a:pt x="3410" y="7168"/>
                    <a:pt x="3485" y="7068"/>
                    <a:pt x="3585" y="6968"/>
                  </a:cubicBezTo>
                  <a:cubicBezTo>
                    <a:pt x="3635" y="6918"/>
                    <a:pt x="3685" y="6842"/>
                    <a:pt x="3735" y="6792"/>
                  </a:cubicBezTo>
                  <a:cubicBezTo>
                    <a:pt x="3867" y="6679"/>
                    <a:pt x="4041" y="6623"/>
                    <a:pt x="4215" y="6623"/>
                  </a:cubicBezTo>
                  <a:cubicBezTo>
                    <a:pt x="4273" y="6623"/>
                    <a:pt x="4331" y="6629"/>
                    <a:pt x="4387" y="6642"/>
                  </a:cubicBezTo>
                  <a:cubicBezTo>
                    <a:pt x="4400" y="6649"/>
                    <a:pt x="4412" y="6652"/>
                    <a:pt x="4422" y="6652"/>
                  </a:cubicBezTo>
                  <a:cubicBezTo>
                    <a:pt x="4451" y="6652"/>
                    <a:pt x="4469" y="6628"/>
                    <a:pt x="4487" y="6592"/>
                  </a:cubicBezTo>
                  <a:cubicBezTo>
                    <a:pt x="4512" y="6542"/>
                    <a:pt x="4487" y="6491"/>
                    <a:pt x="4437" y="6491"/>
                  </a:cubicBezTo>
                  <a:cubicBezTo>
                    <a:pt x="4347" y="6462"/>
                    <a:pt x="4258" y="6447"/>
                    <a:pt x="4170" y="6447"/>
                  </a:cubicBezTo>
                  <a:cubicBezTo>
                    <a:pt x="3964" y="6447"/>
                    <a:pt x="3768" y="6526"/>
                    <a:pt x="3610" y="6667"/>
                  </a:cubicBezTo>
                  <a:cubicBezTo>
                    <a:pt x="3535" y="6717"/>
                    <a:pt x="3485" y="6792"/>
                    <a:pt x="3435" y="6867"/>
                  </a:cubicBezTo>
                  <a:cubicBezTo>
                    <a:pt x="3359" y="6943"/>
                    <a:pt x="3309" y="7043"/>
                    <a:pt x="3209" y="7093"/>
                  </a:cubicBezTo>
                  <a:cubicBezTo>
                    <a:pt x="3146" y="7131"/>
                    <a:pt x="3077" y="7149"/>
                    <a:pt x="3009" y="7149"/>
                  </a:cubicBezTo>
                  <a:cubicBezTo>
                    <a:pt x="2940" y="7149"/>
                    <a:pt x="2871" y="7131"/>
                    <a:pt x="2808" y="7093"/>
                  </a:cubicBezTo>
                  <a:cubicBezTo>
                    <a:pt x="2808" y="6918"/>
                    <a:pt x="2783" y="6767"/>
                    <a:pt x="2758" y="6592"/>
                  </a:cubicBezTo>
                  <a:cubicBezTo>
                    <a:pt x="2708" y="6391"/>
                    <a:pt x="2633" y="6191"/>
                    <a:pt x="2557" y="6015"/>
                  </a:cubicBezTo>
                  <a:cubicBezTo>
                    <a:pt x="2532" y="5940"/>
                    <a:pt x="2507" y="5865"/>
                    <a:pt x="2482" y="5815"/>
                  </a:cubicBezTo>
                  <a:cubicBezTo>
                    <a:pt x="2582" y="5564"/>
                    <a:pt x="2758" y="5389"/>
                    <a:pt x="2983" y="5288"/>
                  </a:cubicBezTo>
                  <a:cubicBezTo>
                    <a:pt x="3080" y="5247"/>
                    <a:pt x="3177" y="5228"/>
                    <a:pt x="3265" y="5228"/>
                  </a:cubicBezTo>
                  <a:cubicBezTo>
                    <a:pt x="3337" y="5228"/>
                    <a:pt x="3403" y="5241"/>
                    <a:pt x="3460" y="5263"/>
                  </a:cubicBezTo>
                  <a:cubicBezTo>
                    <a:pt x="3585" y="5314"/>
                    <a:pt x="3660" y="5439"/>
                    <a:pt x="3660" y="5564"/>
                  </a:cubicBezTo>
                  <a:cubicBezTo>
                    <a:pt x="3635" y="5614"/>
                    <a:pt x="3610" y="5664"/>
                    <a:pt x="3560" y="5689"/>
                  </a:cubicBezTo>
                  <a:cubicBezTo>
                    <a:pt x="3542" y="5707"/>
                    <a:pt x="3512" y="5725"/>
                    <a:pt x="3478" y="5725"/>
                  </a:cubicBezTo>
                  <a:cubicBezTo>
                    <a:pt x="3464" y="5725"/>
                    <a:pt x="3449" y="5722"/>
                    <a:pt x="3435" y="5715"/>
                  </a:cubicBezTo>
                  <a:cubicBezTo>
                    <a:pt x="3421" y="5710"/>
                    <a:pt x="3407" y="5708"/>
                    <a:pt x="3393" y="5708"/>
                  </a:cubicBezTo>
                  <a:cubicBezTo>
                    <a:pt x="3325" y="5708"/>
                    <a:pt x="3250" y="5753"/>
                    <a:pt x="3209" y="5815"/>
                  </a:cubicBezTo>
                  <a:cubicBezTo>
                    <a:pt x="3184" y="5915"/>
                    <a:pt x="3234" y="6015"/>
                    <a:pt x="3334" y="6040"/>
                  </a:cubicBezTo>
                  <a:cubicBezTo>
                    <a:pt x="3379" y="6058"/>
                    <a:pt x="3426" y="6066"/>
                    <a:pt x="3475" y="6066"/>
                  </a:cubicBezTo>
                  <a:cubicBezTo>
                    <a:pt x="3563" y="6066"/>
                    <a:pt x="3654" y="6039"/>
                    <a:pt x="3735" y="5990"/>
                  </a:cubicBezTo>
                  <a:cubicBezTo>
                    <a:pt x="3886" y="5915"/>
                    <a:pt x="3986" y="5765"/>
                    <a:pt x="3986" y="5614"/>
                  </a:cubicBezTo>
                  <a:cubicBezTo>
                    <a:pt x="4036" y="5339"/>
                    <a:pt x="3861" y="5063"/>
                    <a:pt x="3585" y="4938"/>
                  </a:cubicBezTo>
                  <a:cubicBezTo>
                    <a:pt x="3492" y="4903"/>
                    <a:pt x="3383" y="4884"/>
                    <a:pt x="3267" y="4884"/>
                  </a:cubicBezTo>
                  <a:cubicBezTo>
                    <a:pt x="3134" y="4884"/>
                    <a:pt x="2992" y="4909"/>
                    <a:pt x="2858" y="4963"/>
                  </a:cubicBezTo>
                  <a:cubicBezTo>
                    <a:pt x="2658" y="5038"/>
                    <a:pt x="2482" y="5188"/>
                    <a:pt x="2357" y="5339"/>
                  </a:cubicBezTo>
                  <a:cubicBezTo>
                    <a:pt x="2357" y="5288"/>
                    <a:pt x="2357" y="5213"/>
                    <a:pt x="2357" y="5163"/>
                  </a:cubicBezTo>
                  <a:cubicBezTo>
                    <a:pt x="2382" y="4537"/>
                    <a:pt x="2933" y="4085"/>
                    <a:pt x="3510" y="3835"/>
                  </a:cubicBezTo>
                  <a:cubicBezTo>
                    <a:pt x="3668" y="3782"/>
                    <a:pt x="3876" y="3750"/>
                    <a:pt x="4066" y="3750"/>
                  </a:cubicBezTo>
                  <a:cubicBezTo>
                    <a:pt x="4236" y="3750"/>
                    <a:pt x="4393" y="3776"/>
                    <a:pt x="4487" y="3835"/>
                  </a:cubicBezTo>
                  <a:cubicBezTo>
                    <a:pt x="4587" y="3885"/>
                    <a:pt x="4663" y="3960"/>
                    <a:pt x="4763" y="4060"/>
                  </a:cubicBezTo>
                  <a:cubicBezTo>
                    <a:pt x="4963" y="4236"/>
                    <a:pt x="5214" y="4461"/>
                    <a:pt x="5565" y="4461"/>
                  </a:cubicBezTo>
                  <a:cubicBezTo>
                    <a:pt x="5690" y="4461"/>
                    <a:pt x="5816" y="4411"/>
                    <a:pt x="5941" y="4336"/>
                  </a:cubicBezTo>
                  <a:cubicBezTo>
                    <a:pt x="5991" y="4336"/>
                    <a:pt x="6066" y="4336"/>
                    <a:pt x="6141" y="4361"/>
                  </a:cubicBezTo>
                  <a:cubicBezTo>
                    <a:pt x="6192" y="4361"/>
                    <a:pt x="6217" y="4361"/>
                    <a:pt x="6267" y="4386"/>
                  </a:cubicBezTo>
                  <a:cubicBezTo>
                    <a:pt x="6391" y="4404"/>
                    <a:pt x="6515" y="4422"/>
                    <a:pt x="6639" y="4422"/>
                  </a:cubicBezTo>
                  <a:cubicBezTo>
                    <a:pt x="6690" y="4422"/>
                    <a:pt x="6742" y="4419"/>
                    <a:pt x="6793" y="4411"/>
                  </a:cubicBezTo>
                  <a:cubicBezTo>
                    <a:pt x="7044" y="4386"/>
                    <a:pt x="7319" y="4236"/>
                    <a:pt x="7395" y="3935"/>
                  </a:cubicBezTo>
                  <a:cubicBezTo>
                    <a:pt x="7420" y="3860"/>
                    <a:pt x="7344" y="3760"/>
                    <a:pt x="7269" y="3735"/>
                  </a:cubicBezTo>
                  <a:cubicBezTo>
                    <a:pt x="7252" y="3730"/>
                    <a:pt x="7235" y="3728"/>
                    <a:pt x="7218" y="3728"/>
                  </a:cubicBezTo>
                  <a:cubicBezTo>
                    <a:pt x="7137" y="3728"/>
                    <a:pt x="7064" y="3777"/>
                    <a:pt x="7044" y="3860"/>
                  </a:cubicBezTo>
                  <a:cubicBezTo>
                    <a:pt x="7019" y="3985"/>
                    <a:pt x="6868" y="4060"/>
                    <a:pt x="6743" y="4060"/>
                  </a:cubicBezTo>
                  <a:cubicBezTo>
                    <a:pt x="6706" y="4068"/>
                    <a:pt x="6667" y="4071"/>
                    <a:pt x="6627" y="4071"/>
                  </a:cubicBezTo>
                  <a:cubicBezTo>
                    <a:pt x="6529" y="4071"/>
                    <a:pt x="6423" y="4053"/>
                    <a:pt x="6317" y="4035"/>
                  </a:cubicBezTo>
                  <a:lnTo>
                    <a:pt x="6292" y="4035"/>
                  </a:lnTo>
                  <a:cubicBezTo>
                    <a:pt x="6292" y="4035"/>
                    <a:pt x="6317" y="4010"/>
                    <a:pt x="6317" y="4010"/>
                  </a:cubicBezTo>
                  <a:cubicBezTo>
                    <a:pt x="6392" y="3885"/>
                    <a:pt x="6467" y="3760"/>
                    <a:pt x="6542" y="3634"/>
                  </a:cubicBezTo>
                  <a:cubicBezTo>
                    <a:pt x="6567" y="3559"/>
                    <a:pt x="6618" y="3484"/>
                    <a:pt x="6643" y="3434"/>
                  </a:cubicBezTo>
                  <a:cubicBezTo>
                    <a:pt x="6743" y="3258"/>
                    <a:pt x="6868" y="3158"/>
                    <a:pt x="6968" y="3108"/>
                  </a:cubicBezTo>
                  <a:cubicBezTo>
                    <a:pt x="6987" y="3103"/>
                    <a:pt x="7006" y="3101"/>
                    <a:pt x="7025" y="3101"/>
                  </a:cubicBezTo>
                  <a:cubicBezTo>
                    <a:pt x="7110" y="3101"/>
                    <a:pt x="7194" y="3142"/>
                    <a:pt x="7194" y="3183"/>
                  </a:cubicBezTo>
                  <a:cubicBezTo>
                    <a:pt x="7238" y="3292"/>
                    <a:pt x="7357" y="3363"/>
                    <a:pt x="7470" y="3363"/>
                  </a:cubicBezTo>
                  <a:cubicBezTo>
                    <a:pt x="7487" y="3363"/>
                    <a:pt x="7504" y="3362"/>
                    <a:pt x="7520" y="3359"/>
                  </a:cubicBezTo>
                  <a:cubicBezTo>
                    <a:pt x="7670" y="3309"/>
                    <a:pt x="7745" y="3158"/>
                    <a:pt x="7695" y="3033"/>
                  </a:cubicBezTo>
                  <a:cubicBezTo>
                    <a:pt x="7645" y="2832"/>
                    <a:pt x="7495" y="2707"/>
                    <a:pt x="7294" y="2632"/>
                  </a:cubicBezTo>
                  <a:cubicBezTo>
                    <a:pt x="7319" y="2632"/>
                    <a:pt x="7319" y="2607"/>
                    <a:pt x="7319" y="2607"/>
                  </a:cubicBezTo>
                  <a:cubicBezTo>
                    <a:pt x="7395" y="2557"/>
                    <a:pt x="7495" y="2532"/>
                    <a:pt x="7570" y="2481"/>
                  </a:cubicBezTo>
                  <a:cubicBezTo>
                    <a:pt x="7595" y="2481"/>
                    <a:pt x="7620" y="2481"/>
                    <a:pt x="7645" y="2456"/>
                  </a:cubicBezTo>
                  <a:cubicBezTo>
                    <a:pt x="7846" y="2406"/>
                    <a:pt x="7946" y="2306"/>
                    <a:pt x="7996" y="2181"/>
                  </a:cubicBezTo>
                  <a:cubicBezTo>
                    <a:pt x="8021" y="2131"/>
                    <a:pt x="7996" y="2080"/>
                    <a:pt x="7946" y="2080"/>
                  </a:cubicBezTo>
                  <a:cubicBezTo>
                    <a:pt x="7932" y="2074"/>
                    <a:pt x="7919" y="2071"/>
                    <a:pt x="7907" y="2071"/>
                  </a:cubicBezTo>
                  <a:cubicBezTo>
                    <a:pt x="7873" y="2071"/>
                    <a:pt x="7846" y="2094"/>
                    <a:pt x="7846" y="2131"/>
                  </a:cubicBezTo>
                  <a:cubicBezTo>
                    <a:pt x="7821" y="2206"/>
                    <a:pt x="7720" y="2256"/>
                    <a:pt x="7595" y="2306"/>
                  </a:cubicBezTo>
                  <a:cubicBezTo>
                    <a:pt x="7570" y="2306"/>
                    <a:pt x="7545" y="2331"/>
                    <a:pt x="7520" y="2331"/>
                  </a:cubicBezTo>
                  <a:cubicBezTo>
                    <a:pt x="7420" y="2356"/>
                    <a:pt x="7319" y="2406"/>
                    <a:pt x="7219" y="2481"/>
                  </a:cubicBezTo>
                  <a:cubicBezTo>
                    <a:pt x="7194" y="2506"/>
                    <a:pt x="7144" y="2532"/>
                    <a:pt x="7119" y="2582"/>
                  </a:cubicBezTo>
                  <a:cubicBezTo>
                    <a:pt x="7019" y="2582"/>
                    <a:pt x="6918" y="2582"/>
                    <a:pt x="6818" y="2607"/>
                  </a:cubicBezTo>
                  <a:cubicBezTo>
                    <a:pt x="6593" y="2682"/>
                    <a:pt x="6367" y="2857"/>
                    <a:pt x="6192" y="3158"/>
                  </a:cubicBezTo>
                  <a:cubicBezTo>
                    <a:pt x="6166" y="3233"/>
                    <a:pt x="6116" y="3309"/>
                    <a:pt x="6066" y="3384"/>
                  </a:cubicBezTo>
                  <a:cubicBezTo>
                    <a:pt x="6016" y="3509"/>
                    <a:pt x="5966" y="3609"/>
                    <a:pt x="5891" y="3710"/>
                  </a:cubicBezTo>
                  <a:cubicBezTo>
                    <a:pt x="5790" y="3835"/>
                    <a:pt x="5665" y="3935"/>
                    <a:pt x="5540" y="3935"/>
                  </a:cubicBezTo>
                  <a:cubicBezTo>
                    <a:pt x="5415" y="3935"/>
                    <a:pt x="5264" y="3810"/>
                    <a:pt x="5089" y="3659"/>
                  </a:cubicBezTo>
                  <a:cubicBezTo>
                    <a:pt x="5014" y="3559"/>
                    <a:pt x="4888" y="3484"/>
                    <a:pt x="4788" y="3409"/>
                  </a:cubicBezTo>
                  <a:cubicBezTo>
                    <a:pt x="5139" y="3283"/>
                    <a:pt x="5490" y="3158"/>
                    <a:pt x="5816" y="2958"/>
                  </a:cubicBezTo>
                  <a:cubicBezTo>
                    <a:pt x="6166" y="2707"/>
                    <a:pt x="6442" y="2381"/>
                    <a:pt x="6618" y="2005"/>
                  </a:cubicBezTo>
                  <a:cubicBezTo>
                    <a:pt x="6740" y="2046"/>
                    <a:pt x="6863" y="2087"/>
                    <a:pt x="6986" y="2087"/>
                  </a:cubicBezTo>
                  <a:cubicBezTo>
                    <a:pt x="7014" y="2087"/>
                    <a:pt x="7041" y="2085"/>
                    <a:pt x="7069" y="2080"/>
                  </a:cubicBezTo>
                  <a:cubicBezTo>
                    <a:pt x="7319" y="2055"/>
                    <a:pt x="7545" y="1880"/>
                    <a:pt x="7620" y="1654"/>
                  </a:cubicBezTo>
                  <a:cubicBezTo>
                    <a:pt x="7670" y="1529"/>
                    <a:pt x="7645" y="1379"/>
                    <a:pt x="7620" y="1253"/>
                  </a:cubicBezTo>
                  <a:cubicBezTo>
                    <a:pt x="7620" y="1228"/>
                    <a:pt x="7620" y="1178"/>
                    <a:pt x="7595" y="1128"/>
                  </a:cubicBezTo>
                  <a:cubicBezTo>
                    <a:pt x="7595" y="1003"/>
                    <a:pt x="7620" y="902"/>
                    <a:pt x="7695" y="827"/>
                  </a:cubicBezTo>
                  <a:cubicBezTo>
                    <a:pt x="7732" y="791"/>
                    <a:pt x="7796" y="767"/>
                    <a:pt x="7856" y="767"/>
                  </a:cubicBezTo>
                  <a:cubicBezTo>
                    <a:pt x="7879" y="767"/>
                    <a:pt x="7901" y="770"/>
                    <a:pt x="7921" y="777"/>
                  </a:cubicBezTo>
                  <a:cubicBezTo>
                    <a:pt x="7946" y="777"/>
                    <a:pt x="7971" y="802"/>
                    <a:pt x="7971" y="852"/>
                  </a:cubicBezTo>
                  <a:cubicBezTo>
                    <a:pt x="7971" y="877"/>
                    <a:pt x="7971" y="877"/>
                    <a:pt x="7971" y="902"/>
                  </a:cubicBezTo>
                  <a:cubicBezTo>
                    <a:pt x="7921" y="978"/>
                    <a:pt x="7946" y="1103"/>
                    <a:pt x="8046" y="1153"/>
                  </a:cubicBezTo>
                  <a:cubicBezTo>
                    <a:pt x="8065" y="1159"/>
                    <a:pt x="8085" y="1163"/>
                    <a:pt x="8106" y="1163"/>
                  </a:cubicBezTo>
                  <a:cubicBezTo>
                    <a:pt x="8168" y="1163"/>
                    <a:pt x="8234" y="1134"/>
                    <a:pt x="8272" y="1078"/>
                  </a:cubicBezTo>
                  <a:cubicBezTo>
                    <a:pt x="8322" y="978"/>
                    <a:pt x="8347" y="852"/>
                    <a:pt x="8297" y="727"/>
                  </a:cubicBezTo>
                  <a:cubicBezTo>
                    <a:pt x="8272" y="602"/>
                    <a:pt x="8171" y="501"/>
                    <a:pt x="8046" y="451"/>
                  </a:cubicBezTo>
                  <a:cubicBezTo>
                    <a:pt x="7986" y="429"/>
                    <a:pt x="7921" y="418"/>
                    <a:pt x="7856" y="418"/>
                  </a:cubicBezTo>
                  <a:cubicBezTo>
                    <a:pt x="7704" y="418"/>
                    <a:pt x="7550" y="479"/>
                    <a:pt x="7445" y="602"/>
                  </a:cubicBezTo>
                  <a:cubicBezTo>
                    <a:pt x="7319" y="727"/>
                    <a:pt x="7244" y="928"/>
                    <a:pt x="7269" y="1153"/>
                  </a:cubicBezTo>
                  <a:cubicBezTo>
                    <a:pt x="7269" y="1203"/>
                    <a:pt x="7269" y="1253"/>
                    <a:pt x="7269" y="1329"/>
                  </a:cubicBezTo>
                  <a:cubicBezTo>
                    <a:pt x="7294" y="1404"/>
                    <a:pt x="7319" y="1504"/>
                    <a:pt x="7294" y="1554"/>
                  </a:cubicBezTo>
                  <a:cubicBezTo>
                    <a:pt x="7269" y="1654"/>
                    <a:pt x="7144" y="1730"/>
                    <a:pt x="7044" y="1730"/>
                  </a:cubicBezTo>
                  <a:cubicBezTo>
                    <a:pt x="7021" y="1734"/>
                    <a:pt x="6998" y="1736"/>
                    <a:pt x="6977" y="1736"/>
                  </a:cubicBezTo>
                  <a:cubicBezTo>
                    <a:pt x="6882" y="1736"/>
                    <a:pt x="6800" y="1695"/>
                    <a:pt x="6718" y="1654"/>
                  </a:cubicBezTo>
                  <a:cubicBezTo>
                    <a:pt x="6793" y="1278"/>
                    <a:pt x="6743" y="928"/>
                    <a:pt x="6542" y="627"/>
                  </a:cubicBezTo>
                  <a:cubicBezTo>
                    <a:pt x="6495" y="548"/>
                    <a:pt x="6419" y="509"/>
                    <a:pt x="6338" y="509"/>
                  </a:cubicBezTo>
                  <a:cubicBezTo>
                    <a:pt x="6289" y="509"/>
                    <a:pt x="6238" y="523"/>
                    <a:pt x="6192" y="552"/>
                  </a:cubicBezTo>
                  <a:cubicBezTo>
                    <a:pt x="6066" y="627"/>
                    <a:pt x="6041" y="802"/>
                    <a:pt x="6116" y="928"/>
                  </a:cubicBezTo>
                  <a:cubicBezTo>
                    <a:pt x="6292" y="1203"/>
                    <a:pt x="6242" y="1529"/>
                    <a:pt x="6141" y="1730"/>
                  </a:cubicBezTo>
                  <a:cubicBezTo>
                    <a:pt x="6041" y="2030"/>
                    <a:pt x="5790" y="2331"/>
                    <a:pt x="5515" y="2506"/>
                  </a:cubicBezTo>
                  <a:cubicBezTo>
                    <a:pt x="5515" y="2532"/>
                    <a:pt x="5490" y="2532"/>
                    <a:pt x="5465" y="2532"/>
                  </a:cubicBezTo>
                  <a:cubicBezTo>
                    <a:pt x="5164" y="2532"/>
                    <a:pt x="4888" y="2406"/>
                    <a:pt x="4663" y="2206"/>
                  </a:cubicBezTo>
                  <a:cubicBezTo>
                    <a:pt x="4562" y="2131"/>
                    <a:pt x="4512" y="2055"/>
                    <a:pt x="4487" y="1980"/>
                  </a:cubicBezTo>
                  <a:cubicBezTo>
                    <a:pt x="4462" y="1905"/>
                    <a:pt x="4462" y="1805"/>
                    <a:pt x="4487" y="1755"/>
                  </a:cubicBezTo>
                  <a:cubicBezTo>
                    <a:pt x="4537" y="1704"/>
                    <a:pt x="4663" y="1654"/>
                    <a:pt x="4738" y="1654"/>
                  </a:cubicBezTo>
                  <a:lnTo>
                    <a:pt x="4788" y="1629"/>
                  </a:lnTo>
                  <a:cubicBezTo>
                    <a:pt x="4913" y="1604"/>
                    <a:pt x="5064" y="1579"/>
                    <a:pt x="5189" y="1479"/>
                  </a:cubicBezTo>
                  <a:cubicBezTo>
                    <a:pt x="5364" y="1354"/>
                    <a:pt x="5465" y="1103"/>
                    <a:pt x="5314" y="902"/>
                  </a:cubicBezTo>
                  <a:cubicBezTo>
                    <a:pt x="5285" y="844"/>
                    <a:pt x="5238" y="819"/>
                    <a:pt x="5185" y="819"/>
                  </a:cubicBezTo>
                  <a:cubicBezTo>
                    <a:pt x="5147" y="819"/>
                    <a:pt x="5105" y="832"/>
                    <a:pt x="5064" y="852"/>
                  </a:cubicBezTo>
                  <a:cubicBezTo>
                    <a:pt x="4988" y="902"/>
                    <a:pt x="4988" y="1028"/>
                    <a:pt x="5039" y="1103"/>
                  </a:cubicBezTo>
                  <a:cubicBezTo>
                    <a:pt x="5039" y="1103"/>
                    <a:pt x="5014" y="1178"/>
                    <a:pt x="4988" y="1203"/>
                  </a:cubicBezTo>
                  <a:cubicBezTo>
                    <a:pt x="4913" y="1253"/>
                    <a:pt x="4813" y="1278"/>
                    <a:pt x="4713" y="1303"/>
                  </a:cubicBezTo>
                  <a:lnTo>
                    <a:pt x="4663" y="1303"/>
                  </a:lnTo>
                  <a:cubicBezTo>
                    <a:pt x="4587" y="1329"/>
                    <a:pt x="4512" y="1354"/>
                    <a:pt x="4437" y="1379"/>
                  </a:cubicBezTo>
                  <a:cubicBezTo>
                    <a:pt x="4437" y="1354"/>
                    <a:pt x="4437" y="1303"/>
                    <a:pt x="4437" y="1278"/>
                  </a:cubicBezTo>
                  <a:cubicBezTo>
                    <a:pt x="4387" y="1128"/>
                    <a:pt x="4287" y="1028"/>
                    <a:pt x="4161" y="953"/>
                  </a:cubicBezTo>
                  <a:cubicBezTo>
                    <a:pt x="4111" y="928"/>
                    <a:pt x="4036" y="902"/>
                    <a:pt x="3986" y="902"/>
                  </a:cubicBezTo>
                  <a:cubicBezTo>
                    <a:pt x="3911" y="877"/>
                    <a:pt x="3836" y="852"/>
                    <a:pt x="3785" y="802"/>
                  </a:cubicBezTo>
                  <a:cubicBezTo>
                    <a:pt x="3735" y="752"/>
                    <a:pt x="3710" y="677"/>
                    <a:pt x="3735" y="602"/>
                  </a:cubicBezTo>
                  <a:cubicBezTo>
                    <a:pt x="3760" y="552"/>
                    <a:pt x="3811" y="501"/>
                    <a:pt x="3886" y="476"/>
                  </a:cubicBezTo>
                  <a:cubicBezTo>
                    <a:pt x="3911" y="476"/>
                    <a:pt x="3961" y="426"/>
                    <a:pt x="3936" y="376"/>
                  </a:cubicBezTo>
                  <a:cubicBezTo>
                    <a:pt x="3936" y="326"/>
                    <a:pt x="3886" y="301"/>
                    <a:pt x="3836" y="301"/>
                  </a:cubicBezTo>
                  <a:cubicBezTo>
                    <a:pt x="3710" y="326"/>
                    <a:pt x="3610" y="426"/>
                    <a:pt x="3560" y="552"/>
                  </a:cubicBezTo>
                  <a:cubicBezTo>
                    <a:pt x="3535" y="677"/>
                    <a:pt x="3560" y="827"/>
                    <a:pt x="3660" y="928"/>
                  </a:cubicBezTo>
                  <a:cubicBezTo>
                    <a:pt x="3735" y="1003"/>
                    <a:pt x="3836" y="1028"/>
                    <a:pt x="3936" y="1053"/>
                  </a:cubicBezTo>
                  <a:cubicBezTo>
                    <a:pt x="3986" y="1078"/>
                    <a:pt x="4036" y="1078"/>
                    <a:pt x="4086" y="1103"/>
                  </a:cubicBezTo>
                  <a:cubicBezTo>
                    <a:pt x="4161" y="1153"/>
                    <a:pt x="4237" y="1228"/>
                    <a:pt x="4262" y="1329"/>
                  </a:cubicBezTo>
                  <a:cubicBezTo>
                    <a:pt x="4287" y="1379"/>
                    <a:pt x="4287" y="1429"/>
                    <a:pt x="4287" y="1479"/>
                  </a:cubicBezTo>
                  <a:cubicBezTo>
                    <a:pt x="4262" y="1504"/>
                    <a:pt x="4237" y="1529"/>
                    <a:pt x="4212" y="1554"/>
                  </a:cubicBezTo>
                  <a:cubicBezTo>
                    <a:pt x="4111" y="1704"/>
                    <a:pt x="4086" y="1905"/>
                    <a:pt x="4161" y="2080"/>
                  </a:cubicBezTo>
                  <a:cubicBezTo>
                    <a:pt x="4186" y="2206"/>
                    <a:pt x="4287" y="2331"/>
                    <a:pt x="4412" y="2456"/>
                  </a:cubicBezTo>
                  <a:cubicBezTo>
                    <a:pt x="4587" y="2607"/>
                    <a:pt x="4763" y="2707"/>
                    <a:pt x="4963" y="2782"/>
                  </a:cubicBezTo>
                  <a:cubicBezTo>
                    <a:pt x="4738" y="2882"/>
                    <a:pt x="4487" y="2958"/>
                    <a:pt x="4212" y="3033"/>
                  </a:cubicBezTo>
                  <a:cubicBezTo>
                    <a:pt x="3961" y="3108"/>
                    <a:pt x="3685" y="3183"/>
                    <a:pt x="3435" y="3283"/>
                  </a:cubicBezTo>
                  <a:cubicBezTo>
                    <a:pt x="3384" y="3309"/>
                    <a:pt x="3334" y="3334"/>
                    <a:pt x="3284" y="3359"/>
                  </a:cubicBezTo>
                  <a:cubicBezTo>
                    <a:pt x="3209" y="3384"/>
                    <a:pt x="3134" y="3434"/>
                    <a:pt x="3084" y="3459"/>
                  </a:cubicBezTo>
                  <a:cubicBezTo>
                    <a:pt x="2582" y="3735"/>
                    <a:pt x="2106" y="4136"/>
                    <a:pt x="1906" y="4687"/>
                  </a:cubicBezTo>
                  <a:cubicBezTo>
                    <a:pt x="1906" y="4687"/>
                    <a:pt x="1906" y="4662"/>
                    <a:pt x="1906" y="4662"/>
                  </a:cubicBezTo>
                  <a:cubicBezTo>
                    <a:pt x="1856" y="4587"/>
                    <a:pt x="1755" y="4512"/>
                    <a:pt x="1755" y="4486"/>
                  </a:cubicBezTo>
                  <a:cubicBezTo>
                    <a:pt x="1730" y="4411"/>
                    <a:pt x="1755" y="4361"/>
                    <a:pt x="1856" y="4211"/>
                  </a:cubicBezTo>
                  <a:cubicBezTo>
                    <a:pt x="1906" y="4136"/>
                    <a:pt x="1956" y="4035"/>
                    <a:pt x="2006" y="3935"/>
                  </a:cubicBezTo>
                  <a:cubicBezTo>
                    <a:pt x="2106" y="3609"/>
                    <a:pt x="2056" y="3334"/>
                    <a:pt x="2006" y="3083"/>
                  </a:cubicBezTo>
                  <a:cubicBezTo>
                    <a:pt x="1981" y="2908"/>
                    <a:pt x="1956" y="2757"/>
                    <a:pt x="1956" y="2607"/>
                  </a:cubicBezTo>
                  <a:cubicBezTo>
                    <a:pt x="1981" y="2431"/>
                    <a:pt x="2031" y="2281"/>
                    <a:pt x="2131" y="2206"/>
                  </a:cubicBezTo>
                  <a:cubicBezTo>
                    <a:pt x="2194" y="2123"/>
                    <a:pt x="2273" y="2074"/>
                    <a:pt x="2356" y="2074"/>
                  </a:cubicBezTo>
                  <a:cubicBezTo>
                    <a:pt x="2373" y="2074"/>
                    <a:pt x="2390" y="2076"/>
                    <a:pt x="2407" y="2080"/>
                  </a:cubicBezTo>
                  <a:cubicBezTo>
                    <a:pt x="2482" y="2080"/>
                    <a:pt x="2532" y="2156"/>
                    <a:pt x="2532" y="2206"/>
                  </a:cubicBezTo>
                  <a:cubicBezTo>
                    <a:pt x="2532" y="2231"/>
                    <a:pt x="2507" y="2256"/>
                    <a:pt x="2507" y="2281"/>
                  </a:cubicBezTo>
                  <a:cubicBezTo>
                    <a:pt x="2482" y="2406"/>
                    <a:pt x="2432" y="2557"/>
                    <a:pt x="2507" y="2732"/>
                  </a:cubicBezTo>
                  <a:cubicBezTo>
                    <a:pt x="2582" y="2832"/>
                    <a:pt x="2658" y="2908"/>
                    <a:pt x="2783" y="2958"/>
                  </a:cubicBezTo>
                  <a:cubicBezTo>
                    <a:pt x="2824" y="2964"/>
                    <a:pt x="2866" y="2967"/>
                    <a:pt x="2907" y="2967"/>
                  </a:cubicBezTo>
                  <a:cubicBezTo>
                    <a:pt x="3040" y="2967"/>
                    <a:pt x="3169" y="2934"/>
                    <a:pt x="3284" y="2857"/>
                  </a:cubicBezTo>
                  <a:cubicBezTo>
                    <a:pt x="3685" y="2557"/>
                    <a:pt x="3836" y="1980"/>
                    <a:pt x="3560" y="1554"/>
                  </a:cubicBezTo>
                  <a:cubicBezTo>
                    <a:pt x="3509" y="1469"/>
                    <a:pt x="3423" y="1419"/>
                    <a:pt x="3334" y="1419"/>
                  </a:cubicBezTo>
                  <a:cubicBezTo>
                    <a:pt x="3292" y="1419"/>
                    <a:pt x="3249" y="1430"/>
                    <a:pt x="3209" y="1454"/>
                  </a:cubicBezTo>
                  <a:cubicBezTo>
                    <a:pt x="3084" y="1529"/>
                    <a:pt x="3034" y="1679"/>
                    <a:pt x="3109" y="1805"/>
                  </a:cubicBezTo>
                  <a:cubicBezTo>
                    <a:pt x="3234" y="1980"/>
                    <a:pt x="3184" y="2256"/>
                    <a:pt x="3009" y="2381"/>
                  </a:cubicBezTo>
                  <a:cubicBezTo>
                    <a:pt x="3034" y="2356"/>
                    <a:pt x="3034" y="2306"/>
                    <a:pt x="3034" y="2281"/>
                  </a:cubicBezTo>
                  <a:cubicBezTo>
                    <a:pt x="3084" y="1955"/>
                    <a:pt x="2833" y="1629"/>
                    <a:pt x="2507" y="1554"/>
                  </a:cubicBezTo>
                  <a:cubicBezTo>
                    <a:pt x="2467" y="1547"/>
                    <a:pt x="2427" y="1544"/>
                    <a:pt x="2386" y="1544"/>
                  </a:cubicBezTo>
                  <a:cubicBezTo>
                    <a:pt x="2276" y="1544"/>
                    <a:pt x="2166" y="1568"/>
                    <a:pt x="2056" y="1604"/>
                  </a:cubicBezTo>
                  <a:cubicBezTo>
                    <a:pt x="2056" y="1579"/>
                    <a:pt x="2081" y="1554"/>
                    <a:pt x="2081" y="1529"/>
                  </a:cubicBezTo>
                  <a:cubicBezTo>
                    <a:pt x="2131" y="1404"/>
                    <a:pt x="2207" y="1303"/>
                    <a:pt x="2282" y="1203"/>
                  </a:cubicBezTo>
                  <a:cubicBezTo>
                    <a:pt x="2332" y="1128"/>
                    <a:pt x="2382" y="1053"/>
                    <a:pt x="2407" y="978"/>
                  </a:cubicBezTo>
                  <a:cubicBezTo>
                    <a:pt x="2507" y="852"/>
                    <a:pt x="2633" y="552"/>
                    <a:pt x="2507" y="301"/>
                  </a:cubicBezTo>
                  <a:cubicBezTo>
                    <a:pt x="2407" y="126"/>
                    <a:pt x="2257" y="25"/>
                    <a:pt x="2056" y="0"/>
                  </a:cubicBez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3" name="Google Shape;813;p43"/>
            <p:cNvSpPr/>
            <p:nvPr/>
          </p:nvSpPr>
          <p:spPr>
            <a:xfrm>
              <a:off x="556317" y="4203757"/>
              <a:ext cx="433665" cy="387262"/>
            </a:xfrm>
            <a:custGeom>
              <a:avLst/>
              <a:gdLst/>
              <a:ahLst/>
              <a:cxnLst/>
              <a:rect l="l" t="t" r="r" b="b"/>
              <a:pathLst>
                <a:path w="5841" h="5216" extrusionOk="0">
                  <a:moveTo>
                    <a:pt x="5089" y="1"/>
                  </a:moveTo>
                  <a:cubicBezTo>
                    <a:pt x="5014" y="1"/>
                    <a:pt x="4938" y="1"/>
                    <a:pt x="4863" y="51"/>
                  </a:cubicBezTo>
                  <a:cubicBezTo>
                    <a:pt x="4813" y="76"/>
                    <a:pt x="4813" y="151"/>
                    <a:pt x="4838" y="201"/>
                  </a:cubicBezTo>
                  <a:cubicBezTo>
                    <a:pt x="4867" y="231"/>
                    <a:pt x="4897" y="243"/>
                    <a:pt x="4926" y="243"/>
                  </a:cubicBezTo>
                  <a:cubicBezTo>
                    <a:pt x="4947" y="243"/>
                    <a:pt x="4968" y="237"/>
                    <a:pt x="4988" y="226"/>
                  </a:cubicBezTo>
                  <a:lnTo>
                    <a:pt x="5039" y="226"/>
                  </a:lnTo>
                  <a:cubicBezTo>
                    <a:pt x="5039" y="226"/>
                    <a:pt x="5064" y="226"/>
                    <a:pt x="5089" y="251"/>
                  </a:cubicBezTo>
                  <a:cubicBezTo>
                    <a:pt x="5089" y="301"/>
                    <a:pt x="5089" y="352"/>
                    <a:pt x="5039" y="377"/>
                  </a:cubicBezTo>
                  <a:cubicBezTo>
                    <a:pt x="5014" y="427"/>
                    <a:pt x="4938" y="452"/>
                    <a:pt x="4863" y="452"/>
                  </a:cubicBezTo>
                  <a:lnTo>
                    <a:pt x="4788" y="452"/>
                  </a:lnTo>
                  <a:cubicBezTo>
                    <a:pt x="4750" y="452"/>
                    <a:pt x="4713" y="446"/>
                    <a:pt x="4672" y="446"/>
                  </a:cubicBezTo>
                  <a:cubicBezTo>
                    <a:pt x="4631" y="446"/>
                    <a:pt x="4587" y="452"/>
                    <a:pt x="4537" y="477"/>
                  </a:cubicBezTo>
                  <a:cubicBezTo>
                    <a:pt x="4412" y="527"/>
                    <a:pt x="4312" y="677"/>
                    <a:pt x="4312" y="828"/>
                  </a:cubicBezTo>
                  <a:cubicBezTo>
                    <a:pt x="4312" y="928"/>
                    <a:pt x="4337" y="1028"/>
                    <a:pt x="4387" y="1103"/>
                  </a:cubicBezTo>
                  <a:cubicBezTo>
                    <a:pt x="4161" y="1229"/>
                    <a:pt x="3961" y="1429"/>
                    <a:pt x="3836" y="1655"/>
                  </a:cubicBezTo>
                  <a:cubicBezTo>
                    <a:pt x="3710" y="1855"/>
                    <a:pt x="3635" y="2081"/>
                    <a:pt x="3585" y="2306"/>
                  </a:cubicBezTo>
                  <a:cubicBezTo>
                    <a:pt x="3535" y="2231"/>
                    <a:pt x="3485" y="2181"/>
                    <a:pt x="3435" y="2106"/>
                  </a:cubicBezTo>
                  <a:cubicBezTo>
                    <a:pt x="3334" y="2031"/>
                    <a:pt x="3234" y="1930"/>
                    <a:pt x="3234" y="1855"/>
                  </a:cubicBezTo>
                  <a:cubicBezTo>
                    <a:pt x="3234" y="1780"/>
                    <a:pt x="3284" y="1705"/>
                    <a:pt x="3359" y="1630"/>
                  </a:cubicBezTo>
                  <a:cubicBezTo>
                    <a:pt x="3409" y="1580"/>
                    <a:pt x="3485" y="1555"/>
                    <a:pt x="3535" y="1504"/>
                  </a:cubicBezTo>
                  <a:cubicBezTo>
                    <a:pt x="3585" y="1479"/>
                    <a:pt x="3635" y="1454"/>
                    <a:pt x="3685" y="1404"/>
                  </a:cubicBezTo>
                  <a:cubicBezTo>
                    <a:pt x="3861" y="1304"/>
                    <a:pt x="3961" y="1154"/>
                    <a:pt x="3986" y="1003"/>
                  </a:cubicBezTo>
                  <a:cubicBezTo>
                    <a:pt x="4011" y="953"/>
                    <a:pt x="4011" y="878"/>
                    <a:pt x="3986" y="828"/>
                  </a:cubicBezTo>
                  <a:cubicBezTo>
                    <a:pt x="4011" y="803"/>
                    <a:pt x="4036" y="778"/>
                    <a:pt x="4061" y="753"/>
                  </a:cubicBezTo>
                  <a:cubicBezTo>
                    <a:pt x="4111" y="702"/>
                    <a:pt x="4111" y="627"/>
                    <a:pt x="4136" y="552"/>
                  </a:cubicBezTo>
                  <a:cubicBezTo>
                    <a:pt x="4136" y="552"/>
                    <a:pt x="4136" y="527"/>
                    <a:pt x="4136" y="502"/>
                  </a:cubicBezTo>
                  <a:cubicBezTo>
                    <a:pt x="4161" y="427"/>
                    <a:pt x="4211" y="377"/>
                    <a:pt x="4237" y="352"/>
                  </a:cubicBezTo>
                  <a:cubicBezTo>
                    <a:pt x="4287" y="352"/>
                    <a:pt x="4287" y="301"/>
                    <a:pt x="4262" y="276"/>
                  </a:cubicBezTo>
                  <a:cubicBezTo>
                    <a:pt x="4262" y="251"/>
                    <a:pt x="4237" y="251"/>
                    <a:pt x="4211" y="251"/>
                  </a:cubicBezTo>
                  <a:cubicBezTo>
                    <a:pt x="4136" y="301"/>
                    <a:pt x="4086" y="377"/>
                    <a:pt x="4036" y="477"/>
                  </a:cubicBezTo>
                  <a:cubicBezTo>
                    <a:pt x="4036" y="502"/>
                    <a:pt x="4036" y="527"/>
                    <a:pt x="4036" y="527"/>
                  </a:cubicBezTo>
                  <a:cubicBezTo>
                    <a:pt x="4011" y="602"/>
                    <a:pt x="4011" y="652"/>
                    <a:pt x="3961" y="702"/>
                  </a:cubicBezTo>
                  <a:cubicBezTo>
                    <a:pt x="3911" y="602"/>
                    <a:pt x="3810" y="527"/>
                    <a:pt x="3710" y="477"/>
                  </a:cubicBezTo>
                  <a:cubicBezTo>
                    <a:pt x="3610" y="477"/>
                    <a:pt x="3535" y="527"/>
                    <a:pt x="3510" y="602"/>
                  </a:cubicBezTo>
                  <a:cubicBezTo>
                    <a:pt x="3485" y="702"/>
                    <a:pt x="3535" y="778"/>
                    <a:pt x="3635" y="803"/>
                  </a:cubicBezTo>
                  <a:cubicBezTo>
                    <a:pt x="3660" y="803"/>
                    <a:pt x="3685" y="878"/>
                    <a:pt x="3685" y="928"/>
                  </a:cubicBezTo>
                  <a:cubicBezTo>
                    <a:pt x="3660" y="1003"/>
                    <a:pt x="3610" y="1078"/>
                    <a:pt x="3485" y="1154"/>
                  </a:cubicBezTo>
                  <a:cubicBezTo>
                    <a:pt x="3460" y="1179"/>
                    <a:pt x="3409" y="1204"/>
                    <a:pt x="3384" y="1229"/>
                  </a:cubicBezTo>
                  <a:cubicBezTo>
                    <a:pt x="3309" y="1279"/>
                    <a:pt x="3209" y="1329"/>
                    <a:pt x="3159" y="1379"/>
                  </a:cubicBezTo>
                  <a:cubicBezTo>
                    <a:pt x="3134" y="1379"/>
                    <a:pt x="3134" y="1379"/>
                    <a:pt x="3134" y="1404"/>
                  </a:cubicBezTo>
                  <a:cubicBezTo>
                    <a:pt x="3134" y="1379"/>
                    <a:pt x="3134" y="1379"/>
                    <a:pt x="3134" y="1379"/>
                  </a:cubicBezTo>
                  <a:cubicBezTo>
                    <a:pt x="3109" y="1279"/>
                    <a:pt x="3084" y="1204"/>
                    <a:pt x="3109" y="1128"/>
                  </a:cubicBezTo>
                  <a:cubicBezTo>
                    <a:pt x="3109" y="1028"/>
                    <a:pt x="3134" y="953"/>
                    <a:pt x="3209" y="928"/>
                  </a:cubicBezTo>
                  <a:cubicBezTo>
                    <a:pt x="3259" y="903"/>
                    <a:pt x="3309" y="853"/>
                    <a:pt x="3284" y="778"/>
                  </a:cubicBezTo>
                  <a:cubicBezTo>
                    <a:pt x="3266" y="741"/>
                    <a:pt x="3234" y="718"/>
                    <a:pt x="3189" y="718"/>
                  </a:cubicBezTo>
                  <a:cubicBezTo>
                    <a:pt x="3172" y="718"/>
                    <a:pt x="3154" y="721"/>
                    <a:pt x="3134" y="727"/>
                  </a:cubicBezTo>
                  <a:cubicBezTo>
                    <a:pt x="2983" y="778"/>
                    <a:pt x="2883" y="953"/>
                    <a:pt x="2883" y="1103"/>
                  </a:cubicBezTo>
                  <a:cubicBezTo>
                    <a:pt x="2883" y="1229"/>
                    <a:pt x="2908" y="1329"/>
                    <a:pt x="2933" y="1429"/>
                  </a:cubicBezTo>
                  <a:cubicBezTo>
                    <a:pt x="2933" y="1454"/>
                    <a:pt x="2933" y="1479"/>
                    <a:pt x="2933" y="1504"/>
                  </a:cubicBezTo>
                  <a:cubicBezTo>
                    <a:pt x="2958" y="1555"/>
                    <a:pt x="2958" y="1580"/>
                    <a:pt x="2958" y="1630"/>
                  </a:cubicBezTo>
                  <a:cubicBezTo>
                    <a:pt x="2933" y="1705"/>
                    <a:pt x="2908" y="1780"/>
                    <a:pt x="2908" y="1855"/>
                  </a:cubicBezTo>
                  <a:cubicBezTo>
                    <a:pt x="2933" y="2081"/>
                    <a:pt x="3084" y="2231"/>
                    <a:pt x="3209" y="2357"/>
                  </a:cubicBezTo>
                  <a:cubicBezTo>
                    <a:pt x="3259" y="2407"/>
                    <a:pt x="3309" y="2457"/>
                    <a:pt x="3334" y="2507"/>
                  </a:cubicBezTo>
                  <a:cubicBezTo>
                    <a:pt x="3435" y="2607"/>
                    <a:pt x="3435" y="2908"/>
                    <a:pt x="3384" y="3108"/>
                  </a:cubicBezTo>
                  <a:cubicBezTo>
                    <a:pt x="3259" y="3459"/>
                    <a:pt x="3008" y="3835"/>
                    <a:pt x="2633" y="3885"/>
                  </a:cubicBezTo>
                  <a:lnTo>
                    <a:pt x="2507" y="3885"/>
                  </a:lnTo>
                  <a:cubicBezTo>
                    <a:pt x="2607" y="3785"/>
                    <a:pt x="2683" y="3685"/>
                    <a:pt x="2708" y="3560"/>
                  </a:cubicBezTo>
                  <a:cubicBezTo>
                    <a:pt x="2783" y="3384"/>
                    <a:pt x="2758" y="3234"/>
                    <a:pt x="2708" y="3108"/>
                  </a:cubicBezTo>
                  <a:cubicBezTo>
                    <a:pt x="2620" y="2955"/>
                    <a:pt x="2475" y="2878"/>
                    <a:pt x="2339" y="2878"/>
                  </a:cubicBezTo>
                  <a:cubicBezTo>
                    <a:pt x="2320" y="2878"/>
                    <a:pt x="2300" y="2880"/>
                    <a:pt x="2282" y="2883"/>
                  </a:cubicBezTo>
                  <a:cubicBezTo>
                    <a:pt x="2181" y="2908"/>
                    <a:pt x="2081" y="2958"/>
                    <a:pt x="2056" y="3058"/>
                  </a:cubicBezTo>
                  <a:cubicBezTo>
                    <a:pt x="2006" y="3133"/>
                    <a:pt x="2006" y="3234"/>
                    <a:pt x="2031" y="3309"/>
                  </a:cubicBezTo>
                  <a:cubicBezTo>
                    <a:pt x="2049" y="3346"/>
                    <a:pt x="2095" y="3369"/>
                    <a:pt x="2137" y="3369"/>
                  </a:cubicBezTo>
                  <a:cubicBezTo>
                    <a:pt x="2153" y="3369"/>
                    <a:pt x="2168" y="3366"/>
                    <a:pt x="2181" y="3359"/>
                  </a:cubicBezTo>
                  <a:cubicBezTo>
                    <a:pt x="2232" y="3334"/>
                    <a:pt x="2257" y="3284"/>
                    <a:pt x="2232" y="3234"/>
                  </a:cubicBezTo>
                  <a:cubicBezTo>
                    <a:pt x="2206" y="3209"/>
                    <a:pt x="2232" y="3159"/>
                    <a:pt x="2232" y="3159"/>
                  </a:cubicBezTo>
                  <a:cubicBezTo>
                    <a:pt x="2257" y="3133"/>
                    <a:pt x="2282" y="3108"/>
                    <a:pt x="2307" y="3083"/>
                  </a:cubicBezTo>
                  <a:cubicBezTo>
                    <a:pt x="2382" y="3083"/>
                    <a:pt x="2457" y="3133"/>
                    <a:pt x="2507" y="3209"/>
                  </a:cubicBezTo>
                  <a:cubicBezTo>
                    <a:pt x="2557" y="3284"/>
                    <a:pt x="2557" y="3384"/>
                    <a:pt x="2507" y="3484"/>
                  </a:cubicBezTo>
                  <a:cubicBezTo>
                    <a:pt x="2457" y="3635"/>
                    <a:pt x="2357" y="3760"/>
                    <a:pt x="2232" y="3835"/>
                  </a:cubicBezTo>
                  <a:cubicBezTo>
                    <a:pt x="2181" y="3810"/>
                    <a:pt x="2131" y="3810"/>
                    <a:pt x="2081" y="3785"/>
                  </a:cubicBezTo>
                  <a:cubicBezTo>
                    <a:pt x="1981" y="3760"/>
                    <a:pt x="1856" y="3710"/>
                    <a:pt x="1730" y="3685"/>
                  </a:cubicBezTo>
                  <a:lnTo>
                    <a:pt x="1404" y="3685"/>
                  </a:lnTo>
                  <a:cubicBezTo>
                    <a:pt x="1354" y="3610"/>
                    <a:pt x="1354" y="3509"/>
                    <a:pt x="1379" y="3434"/>
                  </a:cubicBezTo>
                  <a:cubicBezTo>
                    <a:pt x="1430" y="3384"/>
                    <a:pt x="1480" y="3334"/>
                    <a:pt x="1530" y="3284"/>
                  </a:cubicBezTo>
                  <a:cubicBezTo>
                    <a:pt x="1555" y="3259"/>
                    <a:pt x="1605" y="3209"/>
                    <a:pt x="1630" y="3159"/>
                  </a:cubicBezTo>
                  <a:cubicBezTo>
                    <a:pt x="1755" y="3033"/>
                    <a:pt x="1780" y="2833"/>
                    <a:pt x="1705" y="2657"/>
                  </a:cubicBezTo>
                  <a:cubicBezTo>
                    <a:pt x="1705" y="2640"/>
                    <a:pt x="1693" y="2622"/>
                    <a:pt x="1676" y="2622"/>
                  </a:cubicBezTo>
                  <a:cubicBezTo>
                    <a:pt x="1670" y="2622"/>
                    <a:pt x="1662" y="2625"/>
                    <a:pt x="1655" y="2632"/>
                  </a:cubicBezTo>
                  <a:cubicBezTo>
                    <a:pt x="1605" y="2632"/>
                    <a:pt x="1605" y="2657"/>
                    <a:pt x="1605" y="2682"/>
                  </a:cubicBezTo>
                  <a:cubicBezTo>
                    <a:pt x="1655" y="2833"/>
                    <a:pt x="1630" y="2983"/>
                    <a:pt x="1555" y="3108"/>
                  </a:cubicBezTo>
                  <a:cubicBezTo>
                    <a:pt x="1530" y="3133"/>
                    <a:pt x="1480" y="3159"/>
                    <a:pt x="1455" y="3209"/>
                  </a:cubicBezTo>
                  <a:cubicBezTo>
                    <a:pt x="1404" y="3259"/>
                    <a:pt x="1329" y="3309"/>
                    <a:pt x="1304" y="3384"/>
                  </a:cubicBezTo>
                  <a:cubicBezTo>
                    <a:pt x="1254" y="3484"/>
                    <a:pt x="1254" y="3610"/>
                    <a:pt x="1304" y="3685"/>
                  </a:cubicBezTo>
                  <a:cubicBezTo>
                    <a:pt x="703" y="3785"/>
                    <a:pt x="151" y="4236"/>
                    <a:pt x="1" y="4813"/>
                  </a:cubicBezTo>
                  <a:cubicBezTo>
                    <a:pt x="1" y="4888"/>
                    <a:pt x="26" y="4938"/>
                    <a:pt x="51" y="4963"/>
                  </a:cubicBezTo>
                  <a:cubicBezTo>
                    <a:pt x="76" y="4988"/>
                    <a:pt x="101" y="5013"/>
                    <a:pt x="126" y="5013"/>
                  </a:cubicBezTo>
                  <a:cubicBezTo>
                    <a:pt x="139" y="5018"/>
                    <a:pt x="153" y="5020"/>
                    <a:pt x="167" y="5020"/>
                  </a:cubicBezTo>
                  <a:cubicBezTo>
                    <a:pt x="234" y="5020"/>
                    <a:pt x="306" y="4971"/>
                    <a:pt x="327" y="4888"/>
                  </a:cubicBezTo>
                  <a:cubicBezTo>
                    <a:pt x="462" y="4391"/>
                    <a:pt x="984" y="3996"/>
                    <a:pt x="1508" y="3996"/>
                  </a:cubicBezTo>
                  <a:cubicBezTo>
                    <a:pt x="1566" y="3996"/>
                    <a:pt x="1623" y="4001"/>
                    <a:pt x="1680" y="4011"/>
                  </a:cubicBezTo>
                  <a:cubicBezTo>
                    <a:pt x="1780" y="4036"/>
                    <a:pt x="1881" y="4061"/>
                    <a:pt x="2006" y="4086"/>
                  </a:cubicBezTo>
                  <a:cubicBezTo>
                    <a:pt x="2131" y="4136"/>
                    <a:pt x="2282" y="4186"/>
                    <a:pt x="2432" y="4186"/>
                  </a:cubicBezTo>
                  <a:cubicBezTo>
                    <a:pt x="2532" y="4236"/>
                    <a:pt x="2658" y="4311"/>
                    <a:pt x="2758" y="4387"/>
                  </a:cubicBezTo>
                  <a:cubicBezTo>
                    <a:pt x="2833" y="4462"/>
                    <a:pt x="2908" y="4512"/>
                    <a:pt x="2983" y="4537"/>
                  </a:cubicBezTo>
                  <a:cubicBezTo>
                    <a:pt x="3021" y="4546"/>
                    <a:pt x="3056" y="4551"/>
                    <a:pt x="3088" y="4551"/>
                  </a:cubicBezTo>
                  <a:cubicBezTo>
                    <a:pt x="3230" y="4551"/>
                    <a:pt x="3328" y="4473"/>
                    <a:pt x="3409" y="4412"/>
                  </a:cubicBezTo>
                  <a:cubicBezTo>
                    <a:pt x="3460" y="4362"/>
                    <a:pt x="3485" y="4337"/>
                    <a:pt x="3535" y="4337"/>
                  </a:cubicBezTo>
                  <a:cubicBezTo>
                    <a:pt x="3585" y="4311"/>
                    <a:pt x="3635" y="4311"/>
                    <a:pt x="3710" y="4311"/>
                  </a:cubicBezTo>
                  <a:lnTo>
                    <a:pt x="3735" y="4311"/>
                  </a:lnTo>
                  <a:cubicBezTo>
                    <a:pt x="3911" y="4412"/>
                    <a:pt x="4036" y="4512"/>
                    <a:pt x="4086" y="4637"/>
                  </a:cubicBezTo>
                  <a:cubicBezTo>
                    <a:pt x="4136" y="4763"/>
                    <a:pt x="4111" y="4938"/>
                    <a:pt x="3986" y="4988"/>
                  </a:cubicBezTo>
                  <a:cubicBezTo>
                    <a:pt x="3969" y="4988"/>
                    <a:pt x="3953" y="4999"/>
                    <a:pt x="3943" y="4999"/>
                  </a:cubicBezTo>
                  <a:cubicBezTo>
                    <a:pt x="3939" y="4999"/>
                    <a:pt x="3936" y="4996"/>
                    <a:pt x="3936" y="4988"/>
                  </a:cubicBezTo>
                  <a:cubicBezTo>
                    <a:pt x="3961" y="4963"/>
                    <a:pt x="3961" y="4913"/>
                    <a:pt x="3961" y="4863"/>
                  </a:cubicBezTo>
                  <a:cubicBezTo>
                    <a:pt x="3930" y="4832"/>
                    <a:pt x="3899" y="4810"/>
                    <a:pt x="3868" y="4810"/>
                  </a:cubicBezTo>
                  <a:cubicBezTo>
                    <a:pt x="3849" y="4810"/>
                    <a:pt x="3830" y="4819"/>
                    <a:pt x="3810" y="4838"/>
                  </a:cubicBezTo>
                  <a:cubicBezTo>
                    <a:pt x="3760" y="4863"/>
                    <a:pt x="3710" y="4913"/>
                    <a:pt x="3710" y="4988"/>
                  </a:cubicBezTo>
                  <a:cubicBezTo>
                    <a:pt x="3710" y="5038"/>
                    <a:pt x="3735" y="5113"/>
                    <a:pt x="3785" y="5164"/>
                  </a:cubicBezTo>
                  <a:cubicBezTo>
                    <a:pt x="3832" y="5195"/>
                    <a:pt x="3888" y="5216"/>
                    <a:pt x="3948" y="5216"/>
                  </a:cubicBezTo>
                  <a:cubicBezTo>
                    <a:pt x="3985" y="5216"/>
                    <a:pt x="4023" y="5208"/>
                    <a:pt x="4061" y="5189"/>
                  </a:cubicBezTo>
                  <a:cubicBezTo>
                    <a:pt x="4312" y="5088"/>
                    <a:pt x="4387" y="4763"/>
                    <a:pt x="4287" y="4562"/>
                  </a:cubicBezTo>
                  <a:cubicBezTo>
                    <a:pt x="4262" y="4487"/>
                    <a:pt x="4211" y="4412"/>
                    <a:pt x="4136" y="4337"/>
                  </a:cubicBezTo>
                  <a:cubicBezTo>
                    <a:pt x="4186" y="4337"/>
                    <a:pt x="4237" y="4337"/>
                    <a:pt x="4287" y="4311"/>
                  </a:cubicBezTo>
                  <a:cubicBezTo>
                    <a:pt x="4462" y="4286"/>
                    <a:pt x="4587" y="4211"/>
                    <a:pt x="4688" y="4111"/>
                  </a:cubicBezTo>
                  <a:cubicBezTo>
                    <a:pt x="4713" y="4086"/>
                    <a:pt x="4738" y="4061"/>
                    <a:pt x="4763" y="4011"/>
                  </a:cubicBezTo>
                  <a:cubicBezTo>
                    <a:pt x="4813" y="4011"/>
                    <a:pt x="4863" y="3986"/>
                    <a:pt x="4913" y="3961"/>
                  </a:cubicBezTo>
                  <a:cubicBezTo>
                    <a:pt x="4988" y="3936"/>
                    <a:pt x="5064" y="3885"/>
                    <a:pt x="5139" y="3835"/>
                  </a:cubicBezTo>
                  <a:cubicBezTo>
                    <a:pt x="5164" y="3785"/>
                    <a:pt x="5214" y="3760"/>
                    <a:pt x="5239" y="3735"/>
                  </a:cubicBezTo>
                  <a:cubicBezTo>
                    <a:pt x="5300" y="3715"/>
                    <a:pt x="5393" y="3646"/>
                    <a:pt x="5492" y="3646"/>
                  </a:cubicBezTo>
                  <a:cubicBezTo>
                    <a:pt x="5516" y="3646"/>
                    <a:pt x="5540" y="3650"/>
                    <a:pt x="5565" y="3660"/>
                  </a:cubicBezTo>
                  <a:cubicBezTo>
                    <a:pt x="5640" y="3685"/>
                    <a:pt x="5690" y="3760"/>
                    <a:pt x="5715" y="3835"/>
                  </a:cubicBezTo>
                  <a:cubicBezTo>
                    <a:pt x="5715" y="3910"/>
                    <a:pt x="5690" y="3986"/>
                    <a:pt x="5615" y="4036"/>
                  </a:cubicBezTo>
                  <a:cubicBezTo>
                    <a:pt x="5590" y="4036"/>
                    <a:pt x="5590" y="4086"/>
                    <a:pt x="5615" y="4111"/>
                  </a:cubicBezTo>
                  <a:cubicBezTo>
                    <a:pt x="5628" y="4123"/>
                    <a:pt x="5640" y="4130"/>
                    <a:pt x="5653" y="4130"/>
                  </a:cubicBezTo>
                  <a:cubicBezTo>
                    <a:pt x="5665" y="4130"/>
                    <a:pt x="5678" y="4123"/>
                    <a:pt x="5690" y="4111"/>
                  </a:cubicBezTo>
                  <a:cubicBezTo>
                    <a:pt x="5790" y="4036"/>
                    <a:pt x="5841" y="3936"/>
                    <a:pt x="5816" y="3810"/>
                  </a:cubicBezTo>
                  <a:cubicBezTo>
                    <a:pt x="5790" y="3710"/>
                    <a:pt x="5715" y="3610"/>
                    <a:pt x="5615" y="3560"/>
                  </a:cubicBezTo>
                  <a:cubicBezTo>
                    <a:pt x="5575" y="3548"/>
                    <a:pt x="5537" y="3543"/>
                    <a:pt x="5500" y="3543"/>
                  </a:cubicBezTo>
                  <a:cubicBezTo>
                    <a:pt x="5374" y="3543"/>
                    <a:pt x="5267" y="3602"/>
                    <a:pt x="5189" y="3660"/>
                  </a:cubicBezTo>
                  <a:cubicBezTo>
                    <a:pt x="5139" y="3685"/>
                    <a:pt x="5114" y="3710"/>
                    <a:pt x="5064" y="3735"/>
                  </a:cubicBezTo>
                  <a:cubicBezTo>
                    <a:pt x="5014" y="3785"/>
                    <a:pt x="4938" y="3835"/>
                    <a:pt x="4863" y="3885"/>
                  </a:cubicBezTo>
                  <a:lnTo>
                    <a:pt x="4813" y="3885"/>
                  </a:lnTo>
                  <a:cubicBezTo>
                    <a:pt x="4863" y="3810"/>
                    <a:pt x="4863" y="3710"/>
                    <a:pt x="4838" y="3635"/>
                  </a:cubicBezTo>
                  <a:cubicBezTo>
                    <a:pt x="4792" y="3428"/>
                    <a:pt x="4599" y="3306"/>
                    <a:pt x="4413" y="3306"/>
                  </a:cubicBezTo>
                  <a:cubicBezTo>
                    <a:pt x="4396" y="3306"/>
                    <a:pt x="4379" y="3307"/>
                    <a:pt x="4362" y="3309"/>
                  </a:cubicBezTo>
                  <a:cubicBezTo>
                    <a:pt x="4337" y="3334"/>
                    <a:pt x="4312" y="3334"/>
                    <a:pt x="4287" y="3334"/>
                  </a:cubicBezTo>
                  <a:cubicBezTo>
                    <a:pt x="4337" y="3267"/>
                    <a:pt x="4431" y="3223"/>
                    <a:pt x="4519" y="3223"/>
                  </a:cubicBezTo>
                  <a:cubicBezTo>
                    <a:pt x="4562" y="3223"/>
                    <a:pt x="4604" y="3234"/>
                    <a:pt x="4638" y="3259"/>
                  </a:cubicBezTo>
                  <a:cubicBezTo>
                    <a:pt x="4663" y="3265"/>
                    <a:pt x="4688" y="3268"/>
                    <a:pt x="4712" y="3268"/>
                  </a:cubicBezTo>
                  <a:cubicBezTo>
                    <a:pt x="4783" y="3268"/>
                    <a:pt x="4844" y="3240"/>
                    <a:pt x="4863" y="3184"/>
                  </a:cubicBezTo>
                  <a:cubicBezTo>
                    <a:pt x="4913" y="3108"/>
                    <a:pt x="4888" y="3008"/>
                    <a:pt x="4788" y="2958"/>
                  </a:cubicBezTo>
                  <a:cubicBezTo>
                    <a:pt x="4709" y="2922"/>
                    <a:pt x="4624" y="2905"/>
                    <a:pt x="4539" y="2905"/>
                  </a:cubicBezTo>
                  <a:cubicBezTo>
                    <a:pt x="4327" y="2905"/>
                    <a:pt x="4118" y="3012"/>
                    <a:pt x="4011" y="3209"/>
                  </a:cubicBezTo>
                  <a:cubicBezTo>
                    <a:pt x="3961" y="3284"/>
                    <a:pt x="3936" y="3409"/>
                    <a:pt x="3961" y="3509"/>
                  </a:cubicBezTo>
                  <a:cubicBezTo>
                    <a:pt x="3986" y="3585"/>
                    <a:pt x="4036" y="3635"/>
                    <a:pt x="4111" y="3660"/>
                  </a:cubicBezTo>
                  <a:cubicBezTo>
                    <a:pt x="4154" y="3681"/>
                    <a:pt x="4196" y="3689"/>
                    <a:pt x="4236" y="3689"/>
                  </a:cubicBezTo>
                  <a:cubicBezTo>
                    <a:pt x="4292" y="3689"/>
                    <a:pt x="4344" y="3674"/>
                    <a:pt x="4387" y="3660"/>
                  </a:cubicBezTo>
                  <a:cubicBezTo>
                    <a:pt x="4412" y="3635"/>
                    <a:pt x="4412" y="3635"/>
                    <a:pt x="4437" y="3635"/>
                  </a:cubicBezTo>
                  <a:cubicBezTo>
                    <a:pt x="4462" y="3635"/>
                    <a:pt x="4512" y="3660"/>
                    <a:pt x="4512" y="3710"/>
                  </a:cubicBezTo>
                  <a:cubicBezTo>
                    <a:pt x="4537" y="3760"/>
                    <a:pt x="4512" y="3835"/>
                    <a:pt x="4462" y="3885"/>
                  </a:cubicBezTo>
                  <a:cubicBezTo>
                    <a:pt x="4412" y="3936"/>
                    <a:pt x="4312" y="3986"/>
                    <a:pt x="4211" y="4011"/>
                  </a:cubicBezTo>
                  <a:cubicBezTo>
                    <a:pt x="4136" y="4011"/>
                    <a:pt x="4036" y="4011"/>
                    <a:pt x="3911" y="3986"/>
                  </a:cubicBezTo>
                  <a:cubicBezTo>
                    <a:pt x="3851" y="3986"/>
                    <a:pt x="3786" y="3982"/>
                    <a:pt x="3720" y="3982"/>
                  </a:cubicBezTo>
                  <a:cubicBezTo>
                    <a:pt x="3620" y="3982"/>
                    <a:pt x="3515" y="3991"/>
                    <a:pt x="3409" y="4036"/>
                  </a:cubicBezTo>
                  <a:cubicBezTo>
                    <a:pt x="3334" y="4061"/>
                    <a:pt x="3284" y="4111"/>
                    <a:pt x="3234" y="4136"/>
                  </a:cubicBezTo>
                  <a:cubicBezTo>
                    <a:pt x="3159" y="4192"/>
                    <a:pt x="3126" y="4221"/>
                    <a:pt x="3104" y="4221"/>
                  </a:cubicBezTo>
                  <a:cubicBezTo>
                    <a:pt x="3096" y="4221"/>
                    <a:pt x="3090" y="4217"/>
                    <a:pt x="3084" y="4211"/>
                  </a:cubicBezTo>
                  <a:cubicBezTo>
                    <a:pt x="3059" y="4211"/>
                    <a:pt x="2983" y="4161"/>
                    <a:pt x="2958" y="4136"/>
                  </a:cubicBezTo>
                  <a:lnTo>
                    <a:pt x="2933" y="4136"/>
                  </a:lnTo>
                  <a:cubicBezTo>
                    <a:pt x="3259" y="3986"/>
                    <a:pt x="3485" y="3685"/>
                    <a:pt x="3635" y="3359"/>
                  </a:cubicBezTo>
                  <a:cubicBezTo>
                    <a:pt x="3660" y="3309"/>
                    <a:pt x="3685" y="3259"/>
                    <a:pt x="3685" y="3209"/>
                  </a:cubicBezTo>
                  <a:cubicBezTo>
                    <a:pt x="3710" y="3184"/>
                    <a:pt x="3710" y="3159"/>
                    <a:pt x="3735" y="3133"/>
                  </a:cubicBezTo>
                  <a:cubicBezTo>
                    <a:pt x="3785" y="2958"/>
                    <a:pt x="3810" y="2783"/>
                    <a:pt x="3861" y="2632"/>
                  </a:cubicBezTo>
                  <a:cubicBezTo>
                    <a:pt x="3886" y="2457"/>
                    <a:pt x="3911" y="2306"/>
                    <a:pt x="3961" y="2156"/>
                  </a:cubicBezTo>
                  <a:cubicBezTo>
                    <a:pt x="4011" y="2281"/>
                    <a:pt x="4086" y="2382"/>
                    <a:pt x="4186" y="2482"/>
                  </a:cubicBezTo>
                  <a:lnTo>
                    <a:pt x="4211" y="2482"/>
                  </a:lnTo>
                  <a:cubicBezTo>
                    <a:pt x="4287" y="2557"/>
                    <a:pt x="4362" y="2607"/>
                    <a:pt x="4437" y="2632"/>
                  </a:cubicBezTo>
                  <a:cubicBezTo>
                    <a:pt x="4468" y="2639"/>
                    <a:pt x="4500" y="2642"/>
                    <a:pt x="4530" y="2642"/>
                  </a:cubicBezTo>
                  <a:cubicBezTo>
                    <a:pt x="4622" y="2642"/>
                    <a:pt x="4706" y="2613"/>
                    <a:pt x="4763" y="2557"/>
                  </a:cubicBezTo>
                  <a:cubicBezTo>
                    <a:pt x="4788" y="2557"/>
                    <a:pt x="4788" y="2532"/>
                    <a:pt x="4813" y="2532"/>
                  </a:cubicBezTo>
                  <a:cubicBezTo>
                    <a:pt x="4826" y="2519"/>
                    <a:pt x="4838" y="2513"/>
                    <a:pt x="4851" y="2513"/>
                  </a:cubicBezTo>
                  <a:cubicBezTo>
                    <a:pt x="4863" y="2513"/>
                    <a:pt x="4876" y="2519"/>
                    <a:pt x="4888" y="2532"/>
                  </a:cubicBezTo>
                  <a:cubicBezTo>
                    <a:pt x="4963" y="2532"/>
                    <a:pt x="5014" y="2582"/>
                    <a:pt x="5039" y="2632"/>
                  </a:cubicBezTo>
                  <a:cubicBezTo>
                    <a:pt x="5064" y="2657"/>
                    <a:pt x="5064" y="2682"/>
                    <a:pt x="5089" y="2707"/>
                  </a:cubicBezTo>
                  <a:cubicBezTo>
                    <a:pt x="5089" y="2783"/>
                    <a:pt x="5114" y="2833"/>
                    <a:pt x="5164" y="2883"/>
                  </a:cubicBezTo>
                  <a:cubicBezTo>
                    <a:pt x="5219" y="2920"/>
                    <a:pt x="5274" y="2943"/>
                    <a:pt x="5339" y="2943"/>
                  </a:cubicBezTo>
                  <a:cubicBezTo>
                    <a:pt x="5363" y="2943"/>
                    <a:pt x="5388" y="2940"/>
                    <a:pt x="5415" y="2933"/>
                  </a:cubicBezTo>
                  <a:cubicBezTo>
                    <a:pt x="5490" y="2883"/>
                    <a:pt x="5540" y="2808"/>
                    <a:pt x="5540" y="2732"/>
                  </a:cubicBezTo>
                  <a:cubicBezTo>
                    <a:pt x="5540" y="2707"/>
                    <a:pt x="5540" y="2682"/>
                    <a:pt x="5490" y="2682"/>
                  </a:cubicBezTo>
                  <a:cubicBezTo>
                    <a:pt x="5465" y="2682"/>
                    <a:pt x="5440" y="2707"/>
                    <a:pt x="5440" y="2732"/>
                  </a:cubicBezTo>
                  <a:cubicBezTo>
                    <a:pt x="5440" y="2758"/>
                    <a:pt x="5415" y="2808"/>
                    <a:pt x="5364" y="2833"/>
                  </a:cubicBezTo>
                  <a:cubicBezTo>
                    <a:pt x="5314" y="2833"/>
                    <a:pt x="5264" y="2833"/>
                    <a:pt x="5239" y="2808"/>
                  </a:cubicBezTo>
                  <a:cubicBezTo>
                    <a:pt x="5214" y="2783"/>
                    <a:pt x="5189" y="2732"/>
                    <a:pt x="5189" y="2682"/>
                  </a:cubicBezTo>
                  <a:cubicBezTo>
                    <a:pt x="5164" y="2632"/>
                    <a:pt x="5164" y="2607"/>
                    <a:pt x="5139" y="2582"/>
                  </a:cubicBezTo>
                  <a:cubicBezTo>
                    <a:pt x="5089" y="2507"/>
                    <a:pt x="5014" y="2432"/>
                    <a:pt x="4913" y="2432"/>
                  </a:cubicBezTo>
                  <a:cubicBezTo>
                    <a:pt x="4888" y="2407"/>
                    <a:pt x="4888" y="2407"/>
                    <a:pt x="4863" y="2407"/>
                  </a:cubicBezTo>
                  <a:cubicBezTo>
                    <a:pt x="4888" y="2357"/>
                    <a:pt x="4888" y="2306"/>
                    <a:pt x="4888" y="2281"/>
                  </a:cubicBezTo>
                  <a:lnTo>
                    <a:pt x="4888" y="2231"/>
                  </a:lnTo>
                  <a:cubicBezTo>
                    <a:pt x="4913" y="2181"/>
                    <a:pt x="4913" y="2131"/>
                    <a:pt x="4938" y="2081"/>
                  </a:cubicBezTo>
                  <a:cubicBezTo>
                    <a:pt x="4963" y="2056"/>
                    <a:pt x="4988" y="2031"/>
                    <a:pt x="5014" y="2031"/>
                  </a:cubicBezTo>
                  <a:cubicBezTo>
                    <a:pt x="5033" y="2050"/>
                    <a:pt x="5052" y="2058"/>
                    <a:pt x="5071" y="2058"/>
                  </a:cubicBezTo>
                  <a:cubicBezTo>
                    <a:pt x="5102" y="2058"/>
                    <a:pt x="5133" y="2037"/>
                    <a:pt x="5164" y="2006"/>
                  </a:cubicBezTo>
                  <a:cubicBezTo>
                    <a:pt x="5189" y="1956"/>
                    <a:pt x="5164" y="1880"/>
                    <a:pt x="5114" y="1855"/>
                  </a:cubicBezTo>
                  <a:cubicBezTo>
                    <a:pt x="5078" y="1834"/>
                    <a:pt x="5041" y="1825"/>
                    <a:pt x="5003" y="1825"/>
                  </a:cubicBezTo>
                  <a:cubicBezTo>
                    <a:pt x="4909" y="1825"/>
                    <a:pt x="4817" y="1884"/>
                    <a:pt x="4763" y="1956"/>
                  </a:cubicBezTo>
                  <a:cubicBezTo>
                    <a:pt x="4713" y="2056"/>
                    <a:pt x="4688" y="2131"/>
                    <a:pt x="4688" y="2206"/>
                  </a:cubicBezTo>
                  <a:lnTo>
                    <a:pt x="4688" y="2231"/>
                  </a:lnTo>
                  <a:cubicBezTo>
                    <a:pt x="4663" y="2306"/>
                    <a:pt x="4663" y="2382"/>
                    <a:pt x="4613" y="2407"/>
                  </a:cubicBezTo>
                  <a:cubicBezTo>
                    <a:pt x="4587" y="2432"/>
                    <a:pt x="4537" y="2432"/>
                    <a:pt x="4487" y="2432"/>
                  </a:cubicBezTo>
                  <a:cubicBezTo>
                    <a:pt x="4437" y="2407"/>
                    <a:pt x="4387" y="2382"/>
                    <a:pt x="4337" y="2331"/>
                  </a:cubicBezTo>
                  <a:cubicBezTo>
                    <a:pt x="4211" y="2206"/>
                    <a:pt x="4111" y="2031"/>
                    <a:pt x="4086" y="1830"/>
                  </a:cubicBezTo>
                  <a:cubicBezTo>
                    <a:pt x="4111" y="1830"/>
                    <a:pt x="4111" y="1805"/>
                    <a:pt x="4111" y="1805"/>
                  </a:cubicBezTo>
                  <a:cubicBezTo>
                    <a:pt x="4211" y="1630"/>
                    <a:pt x="4387" y="1454"/>
                    <a:pt x="4562" y="1379"/>
                  </a:cubicBezTo>
                  <a:cubicBezTo>
                    <a:pt x="4635" y="1350"/>
                    <a:pt x="4732" y="1321"/>
                    <a:pt x="4835" y="1321"/>
                  </a:cubicBezTo>
                  <a:cubicBezTo>
                    <a:pt x="4911" y="1321"/>
                    <a:pt x="4989" y="1337"/>
                    <a:pt x="5064" y="1379"/>
                  </a:cubicBezTo>
                  <a:cubicBezTo>
                    <a:pt x="5082" y="1385"/>
                    <a:pt x="5103" y="1388"/>
                    <a:pt x="5124" y="1388"/>
                  </a:cubicBezTo>
                  <a:cubicBezTo>
                    <a:pt x="5186" y="1388"/>
                    <a:pt x="5252" y="1360"/>
                    <a:pt x="5289" y="1304"/>
                  </a:cubicBezTo>
                  <a:cubicBezTo>
                    <a:pt x="5339" y="1229"/>
                    <a:pt x="5289" y="1128"/>
                    <a:pt x="5214" y="1078"/>
                  </a:cubicBezTo>
                  <a:cubicBezTo>
                    <a:pt x="5108" y="1018"/>
                    <a:pt x="4983" y="985"/>
                    <a:pt x="4851" y="985"/>
                  </a:cubicBezTo>
                  <a:cubicBezTo>
                    <a:pt x="4765" y="985"/>
                    <a:pt x="4676" y="999"/>
                    <a:pt x="4587" y="1028"/>
                  </a:cubicBezTo>
                  <a:cubicBezTo>
                    <a:pt x="4537" y="978"/>
                    <a:pt x="4512" y="903"/>
                    <a:pt x="4512" y="828"/>
                  </a:cubicBezTo>
                  <a:cubicBezTo>
                    <a:pt x="4512" y="753"/>
                    <a:pt x="4562" y="702"/>
                    <a:pt x="4613" y="677"/>
                  </a:cubicBezTo>
                  <a:cubicBezTo>
                    <a:pt x="4663" y="652"/>
                    <a:pt x="4713" y="652"/>
                    <a:pt x="4763" y="652"/>
                  </a:cubicBezTo>
                  <a:cubicBezTo>
                    <a:pt x="4813" y="677"/>
                    <a:pt x="4838" y="677"/>
                    <a:pt x="4863" y="677"/>
                  </a:cubicBezTo>
                  <a:cubicBezTo>
                    <a:pt x="5014" y="677"/>
                    <a:pt x="5139" y="627"/>
                    <a:pt x="5214" y="527"/>
                  </a:cubicBezTo>
                  <a:cubicBezTo>
                    <a:pt x="5314" y="427"/>
                    <a:pt x="5339" y="276"/>
                    <a:pt x="5264" y="151"/>
                  </a:cubicBezTo>
                  <a:cubicBezTo>
                    <a:pt x="5239" y="76"/>
                    <a:pt x="5164" y="26"/>
                    <a:pt x="5089" y="1"/>
                  </a:cubicBez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4" name="Google Shape;814;p43"/>
            <p:cNvSpPr/>
            <p:nvPr/>
          </p:nvSpPr>
          <p:spPr>
            <a:xfrm>
              <a:off x="212118" y="4096919"/>
              <a:ext cx="357341" cy="505163"/>
            </a:xfrm>
            <a:custGeom>
              <a:avLst/>
              <a:gdLst/>
              <a:ahLst/>
              <a:cxnLst/>
              <a:rect l="l" t="t" r="r" b="b"/>
              <a:pathLst>
                <a:path w="4813" h="6804" extrusionOk="0">
                  <a:moveTo>
                    <a:pt x="2516" y="1"/>
                  </a:moveTo>
                  <a:cubicBezTo>
                    <a:pt x="2463" y="1"/>
                    <a:pt x="2409" y="18"/>
                    <a:pt x="2356" y="36"/>
                  </a:cubicBezTo>
                  <a:cubicBezTo>
                    <a:pt x="2231" y="111"/>
                    <a:pt x="2181" y="262"/>
                    <a:pt x="2231" y="412"/>
                  </a:cubicBezTo>
                  <a:cubicBezTo>
                    <a:pt x="2256" y="512"/>
                    <a:pt x="2331" y="613"/>
                    <a:pt x="2431" y="688"/>
                  </a:cubicBezTo>
                  <a:cubicBezTo>
                    <a:pt x="2482" y="713"/>
                    <a:pt x="2507" y="713"/>
                    <a:pt x="2532" y="738"/>
                  </a:cubicBezTo>
                  <a:cubicBezTo>
                    <a:pt x="2582" y="763"/>
                    <a:pt x="2632" y="788"/>
                    <a:pt x="2657" y="813"/>
                  </a:cubicBezTo>
                  <a:cubicBezTo>
                    <a:pt x="2707" y="863"/>
                    <a:pt x="2707" y="938"/>
                    <a:pt x="2682" y="1014"/>
                  </a:cubicBezTo>
                  <a:cubicBezTo>
                    <a:pt x="2632" y="1064"/>
                    <a:pt x="2582" y="1114"/>
                    <a:pt x="2532" y="1139"/>
                  </a:cubicBezTo>
                  <a:cubicBezTo>
                    <a:pt x="2356" y="989"/>
                    <a:pt x="2156" y="888"/>
                    <a:pt x="1930" y="888"/>
                  </a:cubicBezTo>
                  <a:cubicBezTo>
                    <a:pt x="1855" y="888"/>
                    <a:pt x="1780" y="963"/>
                    <a:pt x="1780" y="1039"/>
                  </a:cubicBezTo>
                  <a:cubicBezTo>
                    <a:pt x="1780" y="1139"/>
                    <a:pt x="1830" y="1214"/>
                    <a:pt x="1930" y="1214"/>
                  </a:cubicBezTo>
                  <a:cubicBezTo>
                    <a:pt x="2131" y="1214"/>
                    <a:pt x="2281" y="1339"/>
                    <a:pt x="2356" y="1465"/>
                  </a:cubicBezTo>
                  <a:cubicBezTo>
                    <a:pt x="2482" y="1640"/>
                    <a:pt x="2557" y="1841"/>
                    <a:pt x="2557" y="2041"/>
                  </a:cubicBezTo>
                  <a:cubicBezTo>
                    <a:pt x="2557" y="2066"/>
                    <a:pt x="2557" y="2066"/>
                    <a:pt x="2557" y="2091"/>
                  </a:cubicBezTo>
                  <a:cubicBezTo>
                    <a:pt x="2431" y="2242"/>
                    <a:pt x="2281" y="2342"/>
                    <a:pt x="2106" y="2392"/>
                  </a:cubicBezTo>
                  <a:cubicBezTo>
                    <a:pt x="2068" y="2405"/>
                    <a:pt x="2030" y="2411"/>
                    <a:pt x="1996" y="2411"/>
                  </a:cubicBezTo>
                  <a:cubicBezTo>
                    <a:pt x="1961" y="2411"/>
                    <a:pt x="1930" y="2405"/>
                    <a:pt x="1905" y="2392"/>
                  </a:cubicBezTo>
                  <a:cubicBezTo>
                    <a:pt x="1855" y="2392"/>
                    <a:pt x="1830" y="2367"/>
                    <a:pt x="1805" y="2317"/>
                  </a:cubicBezTo>
                  <a:cubicBezTo>
                    <a:pt x="1805" y="2267"/>
                    <a:pt x="1805" y="2217"/>
                    <a:pt x="1830" y="2166"/>
                  </a:cubicBezTo>
                  <a:lnTo>
                    <a:pt x="1855" y="2141"/>
                  </a:lnTo>
                  <a:cubicBezTo>
                    <a:pt x="1880" y="2066"/>
                    <a:pt x="1905" y="1966"/>
                    <a:pt x="1905" y="1866"/>
                  </a:cubicBezTo>
                  <a:cubicBezTo>
                    <a:pt x="1905" y="1750"/>
                    <a:pt x="1819" y="1612"/>
                    <a:pt x="1687" y="1612"/>
                  </a:cubicBezTo>
                  <a:cubicBezTo>
                    <a:pt x="1677" y="1612"/>
                    <a:pt x="1666" y="1613"/>
                    <a:pt x="1654" y="1615"/>
                  </a:cubicBezTo>
                  <a:cubicBezTo>
                    <a:pt x="1579" y="1615"/>
                    <a:pt x="1529" y="1665"/>
                    <a:pt x="1554" y="1715"/>
                  </a:cubicBezTo>
                  <a:cubicBezTo>
                    <a:pt x="1554" y="1765"/>
                    <a:pt x="1604" y="1816"/>
                    <a:pt x="1654" y="1816"/>
                  </a:cubicBezTo>
                  <a:cubicBezTo>
                    <a:pt x="1654" y="1816"/>
                    <a:pt x="1680" y="1841"/>
                    <a:pt x="1680" y="1891"/>
                  </a:cubicBezTo>
                  <a:cubicBezTo>
                    <a:pt x="1705" y="1941"/>
                    <a:pt x="1680" y="1991"/>
                    <a:pt x="1654" y="2041"/>
                  </a:cubicBezTo>
                  <a:lnTo>
                    <a:pt x="1629" y="2091"/>
                  </a:lnTo>
                  <a:cubicBezTo>
                    <a:pt x="1629" y="2116"/>
                    <a:pt x="1604" y="2166"/>
                    <a:pt x="1604" y="2217"/>
                  </a:cubicBezTo>
                  <a:cubicBezTo>
                    <a:pt x="1579" y="2217"/>
                    <a:pt x="1554" y="2192"/>
                    <a:pt x="1529" y="2192"/>
                  </a:cubicBezTo>
                  <a:cubicBezTo>
                    <a:pt x="1498" y="2181"/>
                    <a:pt x="1463" y="2175"/>
                    <a:pt x="1426" y="2175"/>
                  </a:cubicBezTo>
                  <a:cubicBezTo>
                    <a:pt x="1375" y="2175"/>
                    <a:pt x="1323" y="2187"/>
                    <a:pt x="1279" y="2217"/>
                  </a:cubicBezTo>
                  <a:cubicBezTo>
                    <a:pt x="1253" y="2242"/>
                    <a:pt x="1228" y="2267"/>
                    <a:pt x="1178" y="2292"/>
                  </a:cubicBezTo>
                  <a:cubicBezTo>
                    <a:pt x="1153" y="2317"/>
                    <a:pt x="1128" y="2367"/>
                    <a:pt x="1078" y="2367"/>
                  </a:cubicBezTo>
                  <a:cubicBezTo>
                    <a:pt x="1028" y="2367"/>
                    <a:pt x="978" y="2367"/>
                    <a:pt x="953" y="2317"/>
                  </a:cubicBezTo>
                  <a:cubicBezTo>
                    <a:pt x="928" y="2292"/>
                    <a:pt x="928" y="2242"/>
                    <a:pt x="928" y="2217"/>
                  </a:cubicBezTo>
                  <a:cubicBezTo>
                    <a:pt x="953" y="2166"/>
                    <a:pt x="928" y="2141"/>
                    <a:pt x="903" y="2141"/>
                  </a:cubicBezTo>
                  <a:cubicBezTo>
                    <a:pt x="895" y="2134"/>
                    <a:pt x="888" y="2131"/>
                    <a:pt x="881" y="2131"/>
                  </a:cubicBezTo>
                  <a:cubicBezTo>
                    <a:pt x="863" y="2131"/>
                    <a:pt x="845" y="2149"/>
                    <a:pt x="827" y="2166"/>
                  </a:cubicBezTo>
                  <a:cubicBezTo>
                    <a:pt x="802" y="2242"/>
                    <a:pt x="827" y="2342"/>
                    <a:pt x="878" y="2392"/>
                  </a:cubicBezTo>
                  <a:cubicBezTo>
                    <a:pt x="915" y="2448"/>
                    <a:pt x="981" y="2477"/>
                    <a:pt x="1043" y="2477"/>
                  </a:cubicBezTo>
                  <a:cubicBezTo>
                    <a:pt x="1064" y="2477"/>
                    <a:pt x="1084" y="2473"/>
                    <a:pt x="1103" y="2467"/>
                  </a:cubicBezTo>
                  <a:cubicBezTo>
                    <a:pt x="1178" y="2442"/>
                    <a:pt x="1203" y="2417"/>
                    <a:pt x="1253" y="2367"/>
                  </a:cubicBezTo>
                  <a:cubicBezTo>
                    <a:pt x="1279" y="2342"/>
                    <a:pt x="1304" y="2342"/>
                    <a:pt x="1329" y="2317"/>
                  </a:cubicBezTo>
                  <a:cubicBezTo>
                    <a:pt x="1379" y="2292"/>
                    <a:pt x="1454" y="2292"/>
                    <a:pt x="1504" y="2292"/>
                  </a:cubicBezTo>
                  <a:cubicBezTo>
                    <a:pt x="1554" y="2317"/>
                    <a:pt x="1579" y="2317"/>
                    <a:pt x="1604" y="2342"/>
                  </a:cubicBezTo>
                  <a:cubicBezTo>
                    <a:pt x="1604" y="2367"/>
                    <a:pt x="1604" y="2367"/>
                    <a:pt x="1604" y="2392"/>
                  </a:cubicBezTo>
                  <a:cubicBezTo>
                    <a:pt x="1654" y="2492"/>
                    <a:pt x="1755" y="2593"/>
                    <a:pt x="1855" y="2618"/>
                  </a:cubicBezTo>
                  <a:cubicBezTo>
                    <a:pt x="1893" y="2630"/>
                    <a:pt x="1936" y="2636"/>
                    <a:pt x="1983" y="2636"/>
                  </a:cubicBezTo>
                  <a:cubicBezTo>
                    <a:pt x="2030" y="2636"/>
                    <a:pt x="2081" y="2630"/>
                    <a:pt x="2131" y="2618"/>
                  </a:cubicBezTo>
                  <a:cubicBezTo>
                    <a:pt x="2131" y="2593"/>
                    <a:pt x="2156" y="2593"/>
                    <a:pt x="2156" y="2593"/>
                  </a:cubicBezTo>
                  <a:cubicBezTo>
                    <a:pt x="2281" y="2567"/>
                    <a:pt x="2406" y="2517"/>
                    <a:pt x="2507" y="2442"/>
                  </a:cubicBezTo>
                  <a:lnTo>
                    <a:pt x="2507" y="2442"/>
                  </a:lnTo>
                  <a:cubicBezTo>
                    <a:pt x="2482" y="2593"/>
                    <a:pt x="2431" y="2743"/>
                    <a:pt x="2381" y="2893"/>
                  </a:cubicBezTo>
                  <a:cubicBezTo>
                    <a:pt x="2331" y="3069"/>
                    <a:pt x="2281" y="3219"/>
                    <a:pt x="2231" y="3395"/>
                  </a:cubicBezTo>
                  <a:cubicBezTo>
                    <a:pt x="2231" y="3420"/>
                    <a:pt x="2231" y="3445"/>
                    <a:pt x="2231" y="3495"/>
                  </a:cubicBezTo>
                  <a:cubicBezTo>
                    <a:pt x="2206" y="3545"/>
                    <a:pt x="2206" y="3595"/>
                    <a:pt x="2206" y="3645"/>
                  </a:cubicBezTo>
                  <a:cubicBezTo>
                    <a:pt x="2156" y="3996"/>
                    <a:pt x="2231" y="4372"/>
                    <a:pt x="2431" y="4648"/>
                  </a:cubicBezTo>
                  <a:cubicBezTo>
                    <a:pt x="2356" y="4648"/>
                    <a:pt x="2281" y="4673"/>
                    <a:pt x="2256" y="4673"/>
                  </a:cubicBezTo>
                  <a:cubicBezTo>
                    <a:pt x="2231" y="4648"/>
                    <a:pt x="2206" y="4623"/>
                    <a:pt x="2181" y="4522"/>
                  </a:cubicBezTo>
                  <a:cubicBezTo>
                    <a:pt x="2156" y="4472"/>
                    <a:pt x="2131" y="4397"/>
                    <a:pt x="2081" y="4347"/>
                  </a:cubicBezTo>
                  <a:cubicBezTo>
                    <a:pt x="1955" y="4197"/>
                    <a:pt x="1780" y="4121"/>
                    <a:pt x="1629" y="4046"/>
                  </a:cubicBezTo>
                  <a:cubicBezTo>
                    <a:pt x="1529" y="4021"/>
                    <a:pt x="1454" y="3971"/>
                    <a:pt x="1379" y="3921"/>
                  </a:cubicBezTo>
                  <a:cubicBezTo>
                    <a:pt x="1304" y="3846"/>
                    <a:pt x="1253" y="3770"/>
                    <a:pt x="1228" y="3695"/>
                  </a:cubicBezTo>
                  <a:cubicBezTo>
                    <a:pt x="1203" y="3620"/>
                    <a:pt x="1228" y="3545"/>
                    <a:pt x="1253" y="3520"/>
                  </a:cubicBezTo>
                  <a:cubicBezTo>
                    <a:pt x="1268" y="3490"/>
                    <a:pt x="1300" y="3478"/>
                    <a:pt x="1324" y="3478"/>
                  </a:cubicBezTo>
                  <a:cubicBezTo>
                    <a:pt x="1341" y="3478"/>
                    <a:pt x="1354" y="3484"/>
                    <a:pt x="1354" y="3495"/>
                  </a:cubicBezTo>
                  <a:cubicBezTo>
                    <a:pt x="1379" y="3495"/>
                    <a:pt x="1379" y="3520"/>
                    <a:pt x="1404" y="3520"/>
                  </a:cubicBezTo>
                  <a:cubicBezTo>
                    <a:pt x="1454" y="3595"/>
                    <a:pt x="1504" y="3670"/>
                    <a:pt x="1629" y="3670"/>
                  </a:cubicBezTo>
                  <a:cubicBezTo>
                    <a:pt x="1648" y="3677"/>
                    <a:pt x="1667" y="3680"/>
                    <a:pt x="1685" y="3680"/>
                  </a:cubicBezTo>
                  <a:cubicBezTo>
                    <a:pt x="1741" y="3680"/>
                    <a:pt x="1792" y="3651"/>
                    <a:pt x="1830" y="3595"/>
                  </a:cubicBezTo>
                  <a:cubicBezTo>
                    <a:pt x="1905" y="3545"/>
                    <a:pt x="1955" y="3420"/>
                    <a:pt x="1955" y="3319"/>
                  </a:cubicBezTo>
                  <a:cubicBezTo>
                    <a:pt x="1955" y="3019"/>
                    <a:pt x="1680" y="2743"/>
                    <a:pt x="1379" y="2718"/>
                  </a:cubicBezTo>
                  <a:cubicBezTo>
                    <a:pt x="1279" y="2718"/>
                    <a:pt x="1203" y="2793"/>
                    <a:pt x="1203" y="2893"/>
                  </a:cubicBezTo>
                  <a:cubicBezTo>
                    <a:pt x="1203" y="2968"/>
                    <a:pt x="1279" y="3044"/>
                    <a:pt x="1379" y="3044"/>
                  </a:cubicBezTo>
                  <a:cubicBezTo>
                    <a:pt x="1504" y="3069"/>
                    <a:pt x="1604" y="3169"/>
                    <a:pt x="1629" y="3294"/>
                  </a:cubicBezTo>
                  <a:cubicBezTo>
                    <a:pt x="1604" y="3294"/>
                    <a:pt x="1604" y="3269"/>
                    <a:pt x="1579" y="3244"/>
                  </a:cubicBezTo>
                  <a:cubicBezTo>
                    <a:pt x="1514" y="3190"/>
                    <a:pt x="1431" y="3164"/>
                    <a:pt x="1344" y="3164"/>
                  </a:cubicBezTo>
                  <a:cubicBezTo>
                    <a:pt x="1231" y="3164"/>
                    <a:pt x="1113" y="3209"/>
                    <a:pt x="1028" y="3294"/>
                  </a:cubicBezTo>
                  <a:cubicBezTo>
                    <a:pt x="953" y="3344"/>
                    <a:pt x="928" y="3445"/>
                    <a:pt x="903" y="3520"/>
                  </a:cubicBezTo>
                  <a:cubicBezTo>
                    <a:pt x="878" y="3520"/>
                    <a:pt x="878" y="3495"/>
                    <a:pt x="878" y="3495"/>
                  </a:cubicBezTo>
                  <a:cubicBezTo>
                    <a:pt x="827" y="3420"/>
                    <a:pt x="802" y="3344"/>
                    <a:pt x="777" y="3269"/>
                  </a:cubicBezTo>
                  <a:cubicBezTo>
                    <a:pt x="752" y="3219"/>
                    <a:pt x="727" y="3169"/>
                    <a:pt x="702" y="3119"/>
                  </a:cubicBezTo>
                  <a:cubicBezTo>
                    <a:pt x="652" y="3044"/>
                    <a:pt x="552" y="2868"/>
                    <a:pt x="376" y="2843"/>
                  </a:cubicBezTo>
                  <a:cubicBezTo>
                    <a:pt x="251" y="2843"/>
                    <a:pt x="151" y="2893"/>
                    <a:pt x="76" y="2968"/>
                  </a:cubicBezTo>
                  <a:cubicBezTo>
                    <a:pt x="0" y="3069"/>
                    <a:pt x="0" y="3194"/>
                    <a:pt x="50" y="3294"/>
                  </a:cubicBezTo>
                  <a:cubicBezTo>
                    <a:pt x="50" y="3319"/>
                    <a:pt x="76" y="3319"/>
                    <a:pt x="101" y="3319"/>
                  </a:cubicBezTo>
                  <a:cubicBezTo>
                    <a:pt x="151" y="3294"/>
                    <a:pt x="151" y="3269"/>
                    <a:pt x="151" y="3244"/>
                  </a:cubicBezTo>
                  <a:cubicBezTo>
                    <a:pt x="101" y="3169"/>
                    <a:pt x="126" y="3094"/>
                    <a:pt x="151" y="3044"/>
                  </a:cubicBezTo>
                  <a:cubicBezTo>
                    <a:pt x="201" y="2968"/>
                    <a:pt x="276" y="2943"/>
                    <a:pt x="351" y="2943"/>
                  </a:cubicBezTo>
                  <a:cubicBezTo>
                    <a:pt x="502" y="2968"/>
                    <a:pt x="577" y="3119"/>
                    <a:pt x="602" y="3169"/>
                  </a:cubicBezTo>
                  <a:cubicBezTo>
                    <a:pt x="627" y="3219"/>
                    <a:pt x="652" y="3269"/>
                    <a:pt x="677" y="3319"/>
                  </a:cubicBezTo>
                  <a:cubicBezTo>
                    <a:pt x="702" y="3395"/>
                    <a:pt x="727" y="3470"/>
                    <a:pt x="777" y="3545"/>
                  </a:cubicBezTo>
                  <a:cubicBezTo>
                    <a:pt x="802" y="3595"/>
                    <a:pt x="852" y="3620"/>
                    <a:pt x="903" y="3670"/>
                  </a:cubicBezTo>
                  <a:cubicBezTo>
                    <a:pt x="903" y="3695"/>
                    <a:pt x="903" y="3745"/>
                    <a:pt x="903" y="3770"/>
                  </a:cubicBezTo>
                  <a:cubicBezTo>
                    <a:pt x="953" y="3921"/>
                    <a:pt x="1028" y="4046"/>
                    <a:pt x="1153" y="4146"/>
                  </a:cubicBezTo>
                  <a:cubicBezTo>
                    <a:pt x="1203" y="4197"/>
                    <a:pt x="1253" y="4222"/>
                    <a:pt x="1279" y="4247"/>
                  </a:cubicBezTo>
                  <a:cubicBezTo>
                    <a:pt x="1203" y="4272"/>
                    <a:pt x="1103" y="4297"/>
                    <a:pt x="1028" y="4372"/>
                  </a:cubicBezTo>
                  <a:cubicBezTo>
                    <a:pt x="852" y="4497"/>
                    <a:pt x="752" y="4823"/>
                    <a:pt x="928" y="5024"/>
                  </a:cubicBezTo>
                  <a:cubicBezTo>
                    <a:pt x="978" y="5099"/>
                    <a:pt x="1078" y="5149"/>
                    <a:pt x="1178" y="5149"/>
                  </a:cubicBezTo>
                  <a:lnTo>
                    <a:pt x="1203" y="5149"/>
                  </a:lnTo>
                  <a:cubicBezTo>
                    <a:pt x="1253" y="5124"/>
                    <a:pt x="1304" y="5074"/>
                    <a:pt x="1329" y="5024"/>
                  </a:cubicBezTo>
                  <a:cubicBezTo>
                    <a:pt x="1379" y="4948"/>
                    <a:pt x="1354" y="4898"/>
                    <a:pt x="1329" y="4848"/>
                  </a:cubicBezTo>
                  <a:cubicBezTo>
                    <a:pt x="1310" y="4811"/>
                    <a:pt x="1265" y="4788"/>
                    <a:pt x="1223" y="4788"/>
                  </a:cubicBezTo>
                  <a:cubicBezTo>
                    <a:pt x="1207" y="4788"/>
                    <a:pt x="1192" y="4791"/>
                    <a:pt x="1178" y="4798"/>
                  </a:cubicBezTo>
                  <a:cubicBezTo>
                    <a:pt x="1153" y="4823"/>
                    <a:pt x="1128" y="4873"/>
                    <a:pt x="1128" y="4923"/>
                  </a:cubicBezTo>
                  <a:cubicBezTo>
                    <a:pt x="1128" y="4923"/>
                    <a:pt x="1103" y="4898"/>
                    <a:pt x="1078" y="4898"/>
                  </a:cubicBezTo>
                  <a:cubicBezTo>
                    <a:pt x="1003" y="4798"/>
                    <a:pt x="1078" y="4623"/>
                    <a:pt x="1178" y="4522"/>
                  </a:cubicBezTo>
                  <a:cubicBezTo>
                    <a:pt x="1279" y="4447"/>
                    <a:pt x="1429" y="4422"/>
                    <a:pt x="1654" y="4422"/>
                  </a:cubicBezTo>
                  <a:lnTo>
                    <a:pt x="1680" y="4422"/>
                  </a:lnTo>
                  <a:cubicBezTo>
                    <a:pt x="1730" y="4447"/>
                    <a:pt x="1780" y="4497"/>
                    <a:pt x="1830" y="4547"/>
                  </a:cubicBezTo>
                  <a:cubicBezTo>
                    <a:pt x="1830" y="4572"/>
                    <a:pt x="1855" y="4623"/>
                    <a:pt x="1880" y="4648"/>
                  </a:cubicBezTo>
                  <a:cubicBezTo>
                    <a:pt x="1930" y="4773"/>
                    <a:pt x="2005" y="4923"/>
                    <a:pt x="2181" y="4974"/>
                  </a:cubicBezTo>
                  <a:cubicBezTo>
                    <a:pt x="2218" y="4986"/>
                    <a:pt x="2262" y="4992"/>
                    <a:pt x="2309" y="4992"/>
                  </a:cubicBezTo>
                  <a:cubicBezTo>
                    <a:pt x="2356" y="4992"/>
                    <a:pt x="2406" y="4986"/>
                    <a:pt x="2456" y="4974"/>
                  </a:cubicBezTo>
                  <a:cubicBezTo>
                    <a:pt x="2519" y="4961"/>
                    <a:pt x="2588" y="4955"/>
                    <a:pt x="2654" y="4955"/>
                  </a:cubicBezTo>
                  <a:cubicBezTo>
                    <a:pt x="2720" y="4955"/>
                    <a:pt x="2782" y="4961"/>
                    <a:pt x="2832" y="4974"/>
                  </a:cubicBezTo>
                  <a:cubicBezTo>
                    <a:pt x="2983" y="5024"/>
                    <a:pt x="3133" y="5049"/>
                    <a:pt x="3258" y="5099"/>
                  </a:cubicBezTo>
                  <a:cubicBezTo>
                    <a:pt x="3384" y="5124"/>
                    <a:pt x="3484" y="5149"/>
                    <a:pt x="3584" y="5174"/>
                  </a:cubicBezTo>
                  <a:cubicBezTo>
                    <a:pt x="4136" y="5375"/>
                    <a:pt x="4487" y="6051"/>
                    <a:pt x="4336" y="6603"/>
                  </a:cubicBezTo>
                  <a:cubicBezTo>
                    <a:pt x="4311" y="6703"/>
                    <a:pt x="4361" y="6778"/>
                    <a:pt x="4436" y="6803"/>
                  </a:cubicBezTo>
                  <a:lnTo>
                    <a:pt x="4512" y="6803"/>
                  </a:lnTo>
                  <a:cubicBezTo>
                    <a:pt x="4587" y="6803"/>
                    <a:pt x="4612" y="6753"/>
                    <a:pt x="4637" y="6703"/>
                  </a:cubicBezTo>
                  <a:cubicBezTo>
                    <a:pt x="4812" y="6101"/>
                    <a:pt x="4562" y="5450"/>
                    <a:pt x="4086" y="5074"/>
                  </a:cubicBezTo>
                  <a:cubicBezTo>
                    <a:pt x="4161" y="5024"/>
                    <a:pt x="4211" y="4923"/>
                    <a:pt x="4211" y="4823"/>
                  </a:cubicBezTo>
                  <a:cubicBezTo>
                    <a:pt x="4236" y="4723"/>
                    <a:pt x="4211" y="4648"/>
                    <a:pt x="4186" y="4572"/>
                  </a:cubicBezTo>
                  <a:cubicBezTo>
                    <a:pt x="4161" y="4522"/>
                    <a:pt x="4136" y="4497"/>
                    <a:pt x="4136" y="4447"/>
                  </a:cubicBezTo>
                  <a:cubicBezTo>
                    <a:pt x="4111" y="4297"/>
                    <a:pt x="4186" y="4146"/>
                    <a:pt x="4286" y="4046"/>
                  </a:cubicBezTo>
                  <a:cubicBezTo>
                    <a:pt x="4311" y="4046"/>
                    <a:pt x="4311" y="3996"/>
                    <a:pt x="4286" y="3971"/>
                  </a:cubicBezTo>
                  <a:cubicBezTo>
                    <a:pt x="4286" y="3958"/>
                    <a:pt x="4274" y="3952"/>
                    <a:pt x="4258" y="3952"/>
                  </a:cubicBezTo>
                  <a:cubicBezTo>
                    <a:pt x="4242" y="3952"/>
                    <a:pt x="4223" y="3958"/>
                    <a:pt x="4211" y="3971"/>
                  </a:cubicBezTo>
                  <a:cubicBezTo>
                    <a:pt x="4086" y="4096"/>
                    <a:pt x="4010" y="4272"/>
                    <a:pt x="4035" y="4472"/>
                  </a:cubicBezTo>
                  <a:cubicBezTo>
                    <a:pt x="4035" y="4522"/>
                    <a:pt x="4061" y="4572"/>
                    <a:pt x="4086" y="4623"/>
                  </a:cubicBezTo>
                  <a:cubicBezTo>
                    <a:pt x="4086" y="4673"/>
                    <a:pt x="4111" y="4748"/>
                    <a:pt x="4111" y="4823"/>
                  </a:cubicBezTo>
                  <a:cubicBezTo>
                    <a:pt x="4111" y="4898"/>
                    <a:pt x="4061" y="4974"/>
                    <a:pt x="3985" y="5024"/>
                  </a:cubicBezTo>
                  <a:cubicBezTo>
                    <a:pt x="3885" y="4974"/>
                    <a:pt x="3810" y="4923"/>
                    <a:pt x="3710" y="4873"/>
                  </a:cubicBezTo>
                  <a:cubicBezTo>
                    <a:pt x="3584" y="4823"/>
                    <a:pt x="3459" y="4798"/>
                    <a:pt x="3334" y="4773"/>
                  </a:cubicBezTo>
                  <a:cubicBezTo>
                    <a:pt x="3284" y="4773"/>
                    <a:pt x="3258" y="4748"/>
                    <a:pt x="3208" y="4748"/>
                  </a:cubicBezTo>
                  <a:cubicBezTo>
                    <a:pt x="3108" y="4623"/>
                    <a:pt x="3083" y="4447"/>
                    <a:pt x="3108" y="4297"/>
                  </a:cubicBezTo>
                  <a:cubicBezTo>
                    <a:pt x="3133" y="4197"/>
                    <a:pt x="3183" y="4096"/>
                    <a:pt x="3258" y="4071"/>
                  </a:cubicBezTo>
                  <a:cubicBezTo>
                    <a:pt x="3296" y="4046"/>
                    <a:pt x="3340" y="4034"/>
                    <a:pt x="3381" y="4034"/>
                  </a:cubicBezTo>
                  <a:cubicBezTo>
                    <a:pt x="3421" y="4034"/>
                    <a:pt x="3459" y="4046"/>
                    <a:pt x="3484" y="4071"/>
                  </a:cubicBezTo>
                  <a:cubicBezTo>
                    <a:pt x="3509" y="4071"/>
                    <a:pt x="3509" y="4121"/>
                    <a:pt x="3509" y="4146"/>
                  </a:cubicBezTo>
                  <a:cubicBezTo>
                    <a:pt x="3509" y="4171"/>
                    <a:pt x="3509" y="4197"/>
                    <a:pt x="3484" y="4222"/>
                  </a:cubicBezTo>
                  <a:cubicBezTo>
                    <a:pt x="3434" y="4247"/>
                    <a:pt x="3434" y="4322"/>
                    <a:pt x="3459" y="4372"/>
                  </a:cubicBezTo>
                  <a:cubicBezTo>
                    <a:pt x="3488" y="4401"/>
                    <a:pt x="3518" y="4414"/>
                    <a:pt x="3547" y="4414"/>
                  </a:cubicBezTo>
                  <a:cubicBezTo>
                    <a:pt x="3568" y="4414"/>
                    <a:pt x="3589" y="4407"/>
                    <a:pt x="3609" y="4397"/>
                  </a:cubicBezTo>
                  <a:cubicBezTo>
                    <a:pt x="3685" y="4347"/>
                    <a:pt x="3735" y="4247"/>
                    <a:pt x="3735" y="4171"/>
                  </a:cubicBezTo>
                  <a:cubicBezTo>
                    <a:pt x="3735" y="4071"/>
                    <a:pt x="3685" y="3971"/>
                    <a:pt x="3609" y="3896"/>
                  </a:cubicBezTo>
                  <a:cubicBezTo>
                    <a:pt x="3539" y="3840"/>
                    <a:pt x="3445" y="3807"/>
                    <a:pt x="3349" y="3807"/>
                  </a:cubicBezTo>
                  <a:cubicBezTo>
                    <a:pt x="3275" y="3807"/>
                    <a:pt x="3199" y="3827"/>
                    <a:pt x="3133" y="3871"/>
                  </a:cubicBezTo>
                  <a:cubicBezTo>
                    <a:pt x="3008" y="3971"/>
                    <a:pt x="2933" y="4096"/>
                    <a:pt x="2908" y="4272"/>
                  </a:cubicBezTo>
                  <a:cubicBezTo>
                    <a:pt x="2883" y="4397"/>
                    <a:pt x="2883" y="4522"/>
                    <a:pt x="2933" y="4648"/>
                  </a:cubicBezTo>
                  <a:cubicBezTo>
                    <a:pt x="2883" y="4623"/>
                    <a:pt x="2857" y="4623"/>
                    <a:pt x="2832" y="4598"/>
                  </a:cubicBezTo>
                  <a:cubicBezTo>
                    <a:pt x="2507" y="4372"/>
                    <a:pt x="2482" y="3921"/>
                    <a:pt x="2532" y="3545"/>
                  </a:cubicBezTo>
                  <a:cubicBezTo>
                    <a:pt x="2582" y="3344"/>
                    <a:pt x="2757" y="3094"/>
                    <a:pt x="2883" y="3044"/>
                  </a:cubicBezTo>
                  <a:cubicBezTo>
                    <a:pt x="2933" y="3019"/>
                    <a:pt x="3008" y="2994"/>
                    <a:pt x="3083" y="2968"/>
                  </a:cubicBezTo>
                  <a:cubicBezTo>
                    <a:pt x="3258" y="2918"/>
                    <a:pt x="3434" y="2868"/>
                    <a:pt x="3559" y="2693"/>
                  </a:cubicBezTo>
                  <a:cubicBezTo>
                    <a:pt x="3609" y="2618"/>
                    <a:pt x="3634" y="2542"/>
                    <a:pt x="3634" y="2467"/>
                  </a:cubicBezTo>
                  <a:cubicBezTo>
                    <a:pt x="3660" y="2442"/>
                    <a:pt x="3685" y="2392"/>
                    <a:pt x="3710" y="2367"/>
                  </a:cubicBezTo>
                  <a:cubicBezTo>
                    <a:pt x="3735" y="2342"/>
                    <a:pt x="3760" y="2317"/>
                    <a:pt x="3760" y="2317"/>
                  </a:cubicBezTo>
                  <a:cubicBezTo>
                    <a:pt x="3835" y="2242"/>
                    <a:pt x="3910" y="2141"/>
                    <a:pt x="3960" y="2066"/>
                  </a:cubicBezTo>
                  <a:cubicBezTo>
                    <a:pt x="4035" y="1916"/>
                    <a:pt x="4035" y="1715"/>
                    <a:pt x="3935" y="1590"/>
                  </a:cubicBezTo>
                  <a:cubicBezTo>
                    <a:pt x="3906" y="1561"/>
                    <a:pt x="3868" y="1548"/>
                    <a:pt x="3836" y="1548"/>
                  </a:cubicBezTo>
                  <a:cubicBezTo>
                    <a:pt x="3814" y="1548"/>
                    <a:pt x="3795" y="1555"/>
                    <a:pt x="3785" y="1565"/>
                  </a:cubicBezTo>
                  <a:cubicBezTo>
                    <a:pt x="3735" y="1615"/>
                    <a:pt x="3735" y="1690"/>
                    <a:pt x="3760" y="1740"/>
                  </a:cubicBezTo>
                  <a:cubicBezTo>
                    <a:pt x="3810" y="1791"/>
                    <a:pt x="3810" y="1891"/>
                    <a:pt x="3760" y="1966"/>
                  </a:cubicBezTo>
                  <a:cubicBezTo>
                    <a:pt x="3735" y="2041"/>
                    <a:pt x="3685" y="2091"/>
                    <a:pt x="3609" y="2166"/>
                  </a:cubicBezTo>
                  <a:lnTo>
                    <a:pt x="3584" y="2166"/>
                  </a:lnTo>
                  <a:cubicBezTo>
                    <a:pt x="3559" y="2066"/>
                    <a:pt x="3509" y="1991"/>
                    <a:pt x="3484" y="1916"/>
                  </a:cubicBezTo>
                  <a:cubicBezTo>
                    <a:pt x="3459" y="1866"/>
                    <a:pt x="3434" y="1841"/>
                    <a:pt x="3409" y="1791"/>
                  </a:cubicBezTo>
                  <a:cubicBezTo>
                    <a:pt x="3359" y="1665"/>
                    <a:pt x="3334" y="1590"/>
                    <a:pt x="3359" y="1515"/>
                  </a:cubicBezTo>
                  <a:cubicBezTo>
                    <a:pt x="3384" y="1465"/>
                    <a:pt x="3434" y="1415"/>
                    <a:pt x="3459" y="1415"/>
                  </a:cubicBezTo>
                  <a:cubicBezTo>
                    <a:pt x="3477" y="1419"/>
                    <a:pt x="3494" y="1421"/>
                    <a:pt x="3510" y="1421"/>
                  </a:cubicBezTo>
                  <a:cubicBezTo>
                    <a:pt x="3584" y="1421"/>
                    <a:pt x="3639" y="1376"/>
                    <a:pt x="3660" y="1314"/>
                  </a:cubicBezTo>
                  <a:cubicBezTo>
                    <a:pt x="3685" y="1214"/>
                    <a:pt x="3634" y="1139"/>
                    <a:pt x="3559" y="1114"/>
                  </a:cubicBezTo>
                  <a:cubicBezTo>
                    <a:pt x="3523" y="1099"/>
                    <a:pt x="3486" y="1093"/>
                    <a:pt x="3450" y="1093"/>
                  </a:cubicBezTo>
                  <a:cubicBezTo>
                    <a:pt x="3365" y="1093"/>
                    <a:pt x="3287" y="1129"/>
                    <a:pt x="3233" y="1164"/>
                  </a:cubicBezTo>
                  <a:lnTo>
                    <a:pt x="3208" y="1164"/>
                  </a:lnTo>
                  <a:cubicBezTo>
                    <a:pt x="3208" y="1114"/>
                    <a:pt x="3233" y="1039"/>
                    <a:pt x="3233" y="989"/>
                  </a:cubicBezTo>
                  <a:cubicBezTo>
                    <a:pt x="3258" y="963"/>
                    <a:pt x="3258" y="963"/>
                    <a:pt x="3258" y="938"/>
                  </a:cubicBezTo>
                  <a:cubicBezTo>
                    <a:pt x="3284" y="813"/>
                    <a:pt x="3284" y="738"/>
                    <a:pt x="3233" y="663"/>
                  </a:cubicBezTo>
                  <a:cubicBezTo>
                    <a:pt x="3221" y="650"/>
                    <a:pt x="3208" y="644"/>
                    <a:pt x="3196" y="644"/>
                  </a:cubicBezTo>
                  <a:cubicBezTo>
                    <a:pt x="3183" y="644"/>
                    <a:pt x="3171" y="650"/>
                    <a:pt x="3158" y="663"/>
                  </a:cubicBezTo>
                  <a:cubicBezTo>
                    <a:pt x="3133" y="663"/>
                    <a:pt x="3133" y="713"/>
                    <a:pt x="3133" y="738"/>
                  </a:cubicBezTo>
                  <a:cubicBezTo>
                    <a:pt x="3158" y="763"/>
                    <a:pt x="3183" y="838"/>
                    <a:pt x="3158" y="913"/>
                  </a:cubicBezTo>
                  <a:cubicBezTo>
                    <a:pt x="3158" y="938"/>
                    <a:pt x="3133" y="938"/>
                    <a:pt x="3133" y="963"/>
                  </a:cubicBezTo>
                  <a:cubicBezTo>
                    <a:pt x="3133" y="1014"/>
                    <a:pt x="3108" y="1089"/>
                    <a:pt x="3108" y="1164"/>
                  </a:cubicBezTo>
                  <a:cubicBezTo>
                    <a:pt x="3108" y="1189"/>
                    <a:pt x="3133" y="1239"/>
                    <a:pt x="3133" y="1264"/>
                  </a:cubicBezTo>
                  <a:cubicBezTo>
                    <a:pt x="3108" y="1314"/>
                    <a:pt x="3058" y="1364"/>
                    <a:pt x="3058" y="1415"/>
                  </a:cubicBezTo>
                  <a:cubicBezTo>
                    <a:pt x="3008" y="1565"/>
                    <a:pt x="3033" y="1740"/>
                    <a:pt x="3108" y="1916"/>
                  </a:cubicBezTo>
                  <a:cubicBezTo>
                    <a:pt x="3133" y="1966"/>
                    <a:pt x="3158" y="2016"/>
                    <a:pt x="3183" y="2066"/>
                  </a:cubicBezTo>
                  <a:cubicBezTo>
                    <a:pt x="3233" y="2141"/>
                    <a:pt x="3258" y="2217"/>
                    <a:pt x="3284" y="2267"/>
                  </a:cubicBezTo>
                  <a:cubicBezTo>
                    <a:pt x="3334" y="2367"/>
                    <a:pt x="3334" y="2467"/>
                    <a:pt x="3284" y="2517"/>
                  </a:cubicBezTo>
                  <a:cubicBezTo>
                    <a:pt x="3233" y="2593"/>
                    <a:pt x="3133" y="2618"/>
                    <a:pt x="2983" y="2668"/>
                  </a:cubicBezTo>
                  <a:cubicBezTo>
                    <a:pt x="2908" y="2693"/>
                    <a:pt x="2832" y="2693"/>
                    <a:pt x="2757" y="2743"/>
                  </a:cubicBezTo>
                  <a:cubicBezTo>
                    <a:pt x="2832" y="2517"/>
                    <a:pt x="2883" y="2292"/>
                    <a:pt x="2883" y="2041"/>
                  </a:cubicBezTo>
                  <a:cubicBezTo>
                    <a:pt x="2883" y="1791"/>
                    <a:pt x="2807" y="1540"/>
                    <a:pt x="2657" y="1314"/>
                  </a:cubicBezTo>
                  <a:cubicBezTo>
                    <a:pt x="2757" y="1264"/>
                    <a:pt x="2807" y="1189"/>
                    <a:pt x="2857" y="1114"/>
                  </a:cubicBezTo>
                  <a:cubicBezTo>
                    <a:pt x="2933" y="963"/>
                    <a:pt x="2933" y="788"/>
                    <a:pt x="2832" y="688"/>
                  </a:cubicBezTo>
                  <a:cubicBezTo>
                    <a:pt x="2782" y="613"/>
                    <a:pt x="2682" y="562"/>
                    <a:pt x="2632" y="537"/>
                  </a:cubicBezTo>
                  <a:cubicBezTo>
                    <a:pt x="2607" y="537"/>
                    <a:pt x="2582" y="512"/>
                    <a:pt x="2557" y="512"/>
                  </a:cubicBezTo>
                  <a:cubicBezTo>
                    <a:pt x="2482" y="462"/>
                    <a:pt x="2431" y="412"/>
                    <a:pt x="2431" y="362"/>
                  </a:cubicBezTo>
                  <a:cubicBezTo>
                    <a:pt x="2406" y="312"/>
                    <a:pt x="2431" y="262"/>
                    <a:pt x="2482" y="237"/>
                  </a:cubicBezTo>
                  <a:cubicBezTo>
                    <a:pt x="2482" y="212"/>
                    <a:pt x="2507" y="212"/>
                    <a:pt x="2532" y="212"/>
                  </a:cubicBezTo>
                  <a:cubicBezTo>
                    <a:pt x="2532" y="237"/>
                    <a:pt x="2557" y="237"/>
                    <a:pt x="2557" y="237"/>
                  </a:cubicBezTo>
                  <a:cubicBezTo>
                    <a:pt x="2575" y="273"/>
                    <a:pt x="2620" y="297"/>
                    <a:pt x="2663" y="297"/>
                  </a:cubicBezTo>
                  <a:cubicBezTo>
                    <a:pt x="2678" y="297"/>
                    <a:pt x="2694" y="293"/>
                    <a:pt x="2707" y="287"/>
                  </a:cubicBezTo>
                  <a:cubicBezTo>
                    <a:pt x="2757" y="262"/>
                    <a:pt x="2782" y="212"/>
                    <a:pt x="2757" y="136"/>
                  </a:cubicBezTo>
                  <a:cubicBezTo>
                    <a:pt x="2732" y="86"/>
                    <a:pt x="2657" y="36"/>
                    <a:pt x="2582" y="11"/>
                  </a:cubicBezTo>
                  <a:cubicBezTo>
                    <a:pt x="2560" y="4"/>
                    <a:pt x="2538" y="1"/>
                    <a:pt x="2516" y="1"/>
                  </a:cubicBez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815" name="Google Shape;815;p43"/>
            <p:cNvGrpSpPr/>
            <p:nvPr/>
          </p:nvGrpSpPr>
          <p:grpSpPr>
            <a:xfrm>
              <a:off x="7617906" y="3903764"/>
              <a:ext cx="978522" cy="763995"/>
              <a:chOff x="6583448" y="3543201"/>
              <a:chExt cx="1333863" cy="1041433"/>
            </a:xfrm>
          </p:grpSpPr>
          <p:sp>
            <p:nvSpPr>
              <p:cNvPr id="816" name="Google Shape;816;p43"/>
              <p:cNvSpPr/>
              <p:nvPr/>
            </p:nvSpPr>
            <p:spPr>
              <a:xfrm>
                <a:off x="7389154" y="4132772"/>
                <a:ext cx="228972" cy="70904"/>
              </a:xfrm>
              <a:custGeom>
                <a:avLst/>
                <a:gdLst/>
                <a:ahLst/>
                <a:cxnLst/>
                <a:rect l="l" t="t" r="r" b="b"/>
                <a:pathLst>
                  <a:path w="3084" h="955" extrusionOk="0">
                    <a:moveTo>
                      <a:pt x="1814" y="0"/>
                    </a:moveTo>
                    <a:cubicBezTo>
                      <a:pt x="1446" y="0"/>
                      <a:pt x="1028" y="101"/>
                      <a:pt x="602" y="401"/>
                    </a:cubicBezTo>
                    <a:cubicBezTo>
                      <a:pt x="602" y="401"/>
                      <a:pt x="267" y="66"/>
                      <a:pt x="171" y="66"/>
                    </a:cubicBezTo>
                    <a:cubicBezTo>
                      <a:pt x="162" y="66"/>
                      <a:pt x="155" y="69"/>
                      <a:pt x="151" y="76"/>
                    </a:cubicBezTo>
                    <a:cubicBezTo>
                      <a:pt x="76" y="176"/>
                      <a:pt x="402" y="452"/>
                      <a:pt x="352" y="552"/>
                    </a:cubicBezTo>
                    <a:cubicBezTo>
                      <a:pt x="302" y="677"/>
                      <a:pt x="1" y="953"/>
                      <a:pt x="126" y="953"/>
                    </a:cubicBezTo>
                    <a:cubicBezTo>
                      <a:pt x="133" y="954"/>
                      <a:pt x="141" y="955"/>
                      <a:pt x="148" y="955"/>
                    </a:cubicBezTo>
                    <a:cubicBezTo>
                      <a:pt x="298" y="955"/>
                      <a:pt x="509" y="724"/>
                      <a:pt x="652" y="652"/>
                    </a:cubicBezTo>
                    <a:cubicBezTo>
                      <a:pt x="652" y="652"/>
                      <a:pt x="1341" y="890"/>
                      <a:pt x="2000" y="890"/>
                    </a:cubicBezTo>
                    <a:cubicBezTo>
                      <a:pt x="2452" y="890"/>
                      <a:pt x="2890" y="778"/>
                      <a:pt x="3084" y="401"/>
                    </a:cubicBezTo>
                    <a:cubicBezTo>
                      <a:pt x="3084" y="401"/>
                      <a:pt x="2549" y="0"/>
                      <a:pt x="1814" y="0"/>
                    </a:cubicBez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7" name="Google Shape;817;p43"/>
              <p:cNvSpPr/>
              <p:nvPr/>
            </p:nvSpPr>
            <p:spPr>
              <a:xfrm>
                <a:off x="6823482" y="4154674"/>
                <a:ext cx="87535" cy="26877"/>
              </a:xfrm>
              <a:custGeom>
                <a:avLst/>
                <a:gdLst/>
                <a:ahLst/>
                <a:cxnLst/>
                <a:rect l="l" t="t" r="r" b="b"/>
                <a:pathLst>
                  <a:path w="1179" h="362" extrusionOk="0">
                    <a:moveTo>
                      <a:pt x="696" y="1"/>
                    </a:moveTo>
                    <a:cubicBezTo>
                      <a:pt x="555" y="1"/>
                      <a:pt x="393" y="40"/>
                      <a:pt x="226" y="157"/>
                    </a:cubicBezTo>
                    <a:cubicBezTo>
                      <a:pt x="226" y="157"/>
                      <a:pt x="98" y="28"/>
                      <a:pt x="59" y="28"/>
                    </a:cubicBezTo>
                    <a:cubicBezTo>
                      <a:pt x="55" y="28"/>
                      <a:pt x="53" y="29"/>
                      <a:pt x="51" y="31"/>
                    </a:cubicBezTo>
                    <a:cubicBezTo>
                      <a:pt x="26" y="56"/>
                      <a:pt x="151" y="182"/>
                      <a:pt x="151" y="207"/>
                    </a:cubicBezTo>
                    <a:cubicBezTo>
                      <a:pt x="126" y="257"/>
                      <a:pt x="1" y="357"/>
                      <a:pt x="51" y="357"/>
                    </a:cubicBezTo>
                    <a:cubicBezTo>
                      <a:pt x="56" y="360"/>
                      <a:pt x="62" y="361"/>
                      <a:pt x="69" y="361"/>
                    </a:cubicBezTo>
                    <a:cubicBezTo>
                      <a:pt x="122" y="361"/>
                      <a:pt x="207" y="279"/>
                      <a:pt x="251" y="257"/>
                    </a:cubicBezTo>
                    <a:cubicBezTo>
                      <a:pt x="251" y="257"/>
                      <a:pt x="512" y="344"/>
                      <a:pt x="761" y="344"/>
                    </a:cubicBezTo>
                    <a:cubicBezTo>
                      <a:pt x="936" y="344"/>
                      <a:pt x="1106" y="301"/>
                      <a:pt x="1179" y="157"/>
                    </a:cubicBezTo>
                    <a:cubicBezTo>
                      <a:pt x="1179" y="157"/>
                      <a:pt x="978" y="1"/>
                      <a:pt x="696" y="1"/>
                    </a:cubicBez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8" name="Google Shape;818;p43"/>
              <p:cNvSpPr/>
              <p:nvPr/>
            </p:nvSpPr>
            <p:spPr>
              <a:xfrm>
                <a:off x="6659772" y="4261587"/>
                <a:ext cx="87535" cy="27545"/>
              </a:xfrm>
              <a:custGeom>
                <a:avLst/>
                <a:gdLst/>
                <a:ahLst/>
                <a:cxnLst/>
                <a:rect l="l" t="t" r="r" b="b"/>
                <a:pathLst>
                  <a:path w="1179" h="371" extrusionOk="0">
                    <a:moveTo>
                      <a:pt x="695" y="0"/>
                    </a:moveTo>
                    <a:cubicBezTo>
                      <a:pt x="554" y="0"/>
                      <a:pt x="393" y="37"/>
                      <a:pt x="226" y="145"/>
                    </a:cubicBezTo>
                    <a:cubicBezTo>
                      <a:pt x="226" y="145"/>
                      <a:pt x="115" y="35"/>
                      <a:pt x="68" y="35"/>
                    </a:cubicBezTo>
                    <a:cubicBezTo>
                      <a:pt x="60" y="35"/>
                      <a:pt x="54" y="38"/>
                      <a:pt x="50" y="45"/>
                    </a:cubicBezTo>
                    <a:cubicBezTo>
                      <a:pt x="25" y="70"/>
                      <a:pt x="151" y="170"/>
                      <a:pt x="151" y="220"/>
                    </a:cubicBezTo>
                    <a:cubicBezTo>
                      <a:pt x="126" y="245"/>
                      <a:pt x="0" y="371"/>
                      <a:pt x="50" y="371"/>
                    </a:cubicBezTo>
                    <a:cubicBezTo>
                      <a:pt x="100" y="371"/>
                      <a:pt x="201" y="296"/>
                      <a:pt x="251" y="245"/>
                    </a:cubicBezTo>
                    <a:cubicBezTo>
                      <a:pt x="251" y="245"/>
                      <a:pt x="517" y="343"/>
                      <a:pt x="769" y="343"/>
                    </a:cubicBezTo>
                    <a:cubicBezTo>
                      <a:pt x="941" y="343"/>
                      <a:pt x="1107" y="298"/>
                      <a:pt x="1178" y="145"/>
                    </a:cubicBezTo>
                    <a:cubicBezTo>
                      <a:pt x="1178" y="145"/>
                      <a:pt x="978" y="0"/>
                      <a:pt x="695" y="0"/>
                    </a:cubicBez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19" name="Google Shape;819;p43"/>
              <p:cNvSpPr/>
              <p:nvPr/>
            </p:nvSpPr>
            <p:spPr>
              <a:xfrm>
                <a:off x="7111923" y="3543201"/>
                <a:ext cx="619723" cy="705996"/>
              </a:xfrm>
              <a:custGeom>
                <a:avLst/>
                <a:gdLst/>
                <a:ahLst/>
                <a:cxnLst/>
                <a:rect l="l" t="t" r="r" b="b"/>
                <a:pathLst>
                  <a:path w="8347" h="9509" extrusionOk="0">
                    <a:moveTo>
                      <a:pt x="2056" y="0"/>
                    </a:moveTo>
                    <a:cubicBezTo>
                      <a:pt x="1880" y="0"/>
                      <a:pt x="1705" y="101"/>
                      <a:pt x="1604" y="251"/>
                    </a:cubicBezTo>
                    <a:cubicBezTo>
                      <a:pt x="1579" y="301"/>
                      <a:pt x="1579" y="351"/>
                      <a:pt x="1630" y="376"/>
                    </a:cubicBezTo>
                    <a:cubicBezTo>
                      <a:pt x="1644" y="384"/>
                      <a:pt x="1659" y="387"/>
                      <a:pt x="1673" y="387"/>
                    </a:cubicBezTo>
                    <a:cubicBezTo>
                      <a:pt x="1707" y="387"/>
                      <a:pt x="1737" y="369"/>
                      <a:pt x="1755" y="351"/>
                    </a:cubicBezTo>
                    <a:cubicBezTo>
                      <a:pt x="1805" y="251"/>
                      <a:pt x="1930" y="176"/>
                      <a:pt x="2056" y="176"/>
                    </a:cubicBezTo>
                    <a:cubicBezTo>
                      <a:pt x="2181" y="201"/>
                      <a:pt x="2281" y="276"/>
                      <a:pt x="2331" y="376"/>
                    </a:cubicBezTo>
                    <a:cubicBezTo>
                      <a:pt x="2432" y="577"/>
                      <a:pt x="2306" y="802"/>
                      <a:pt x="2256" y="903"/>
                    </a:cubicBezTo>
                    <a:cubicBezTo>
                      <a:pt x="2231" y="978"/>
                      <a:pt x="2181" y="1053"/>
                      <a:pt x="2131" y="1103"/>
                    </a:cubicBezTo>
                    <a:cubicBezTo>
                      <a:pt x="2056" y="1228"/>
                      <a:pt x="1980" y="1329"/>
                      <a:pt x="1930" y="1479"/>
                    </a:cubicBezTo>
                    <a:cubicBezTo>
                      <a:pt x="1880" y="1554"/>
                      <a:pt x="1880" y="1629"/>
                      <a:pt x="1855" y="1730"/>
                    </a:cubicBezTo>
                    <a:cubicBezTo>
                      <a:pt x="1805" y="1780"/>
                      <a:pt x="1755" y="1805"/>
                      <a:pt x="1730" y="1855"/>
                    </a:cubicBezTo>
                    <a:cubicBezTo>
                      <a:pt x="1579" y="2030"/>
                      <a:pt x="1479" y="2256"/>
                      <a:pt x="1454" y="2532"/>
                    </a:cubicBezTo>
                    <a:cubicBezTo>
                      <a:pt x="1429" y="2632"/>
                      <a:pt x="1429" y="2707"/>
                      <a:pt x="1429" y="2782"/>
                    </a:cubicBezTo>
                    <a:cubicBezTo>
                      <a:pt x="1304" y="2682"/>
                      <a:pt x="1178" y="2607"/>
                      <a:pt x="1053" y="2557"/>
                    </a:cubicBezTo>
                    <a:cubicBezTo>
                      <a:pt x="967" y="2528"/>
                      <a:pt x="875" y="2514"/>
                      <a:pt x="783" y="2514"/>
                    </a:cubicBezTo>
                    <a:cubicBezTo>
                      <a:pt x="476" y="2514"/>
                      <a:pt x="166" y="2674"/>
                      <a:pt x="51" y="2983"/>
                    </a:cubicBezTo>
                    <a:cubicBezTo>
                      <a:pt x="0" y="3158"/>
                      <a:pt x="26" y="3334"/>
                      <a:pt x="126" y="3434"/>
                    </a:cubicBezTo>
                    <a:lnTo>
                      <a:pt x="151" y="3459"/>
                    </a:lnTo>
                    <a:cubicBezTo>
                      <a:pt x="207" y="3515"/>
                      <a:pt x="278" y="3544"/>
                      <a:pt x="362" y="3544"/>
                    </a:cubicBezTo>
                    <a:cubicBezTo>
                      <a:pt x="390" y="3544"/>
                      <a:pt x="420" y="3540"/>
                      <a:pt x="452" y="3534"/>
                    </a:cubicBezTo>
                    <a:cubicBezTo>
                      <a:pt x="552" y="3534"/>
                      <a:pt x="627" y="3459"/>
                      <a:pt x="677" y="3384"/>
                    </a:cubicBezTo>
                    <a:cubicBezTo>
                      <a:pt x="702" y="3284"/>
                      <a:pt x="677" y="3183"/>
                      <a:pt x="577" y="3133"/>
                    </a:cubicBezTo>
                    <a:cubicBezTo>
                      <a:pt x="563" y="3126"/>
                      <a:pt x="546" y="3123"/>
                      <a:pt x="528" y="3123"/>
                    </a:cubicBezTo>
                    <a:cubicBezTo>
                      <a:pt x="477" y="3123"/>
                      <a:pt x="413" y="3147"/>
                      <a:pt x="376" y="3183"/>
                    </a:cubicBezTo>
                    <a:cubicBezTo>
                      <a:pt x="376" y="3183"/>
                      <a:pt x="376" y="3133"/>
                      <a:pt x="376" y="3108"/>
                    </a:cubicBezTo>
                    <a:cubicBezTo>
                      <a:pt x="437" y="2948"/>
                      <a:pt x="641" y="2868"/>
                      <a:pt x="823" y="2868"/>
                    </a:cubicBezTo>
                    <a:cubicBezTo>
                      <a:pt x="869" y="2868"/>
                      <a:pt x="913" y="2873"/>
                      <a:pt x="953" y="2883"/>
                    </a:cubicBezTo>
                    <a:cubicBezTo>
                      <a:pt x="1153" y="2958"/>
                      <a:pt x="1329" y="3133"/>
                      <a:pt x="1504" y="3434"/>
                    </a:cubicBezTo>
                    <a:cubicBezTo>
                      <a:pt x="1504" y="3434"/>
                      <a:pt x="1529" y="3459"/>
                      <a:pt x="1529" y="3459"/>
                    </a:cubicBezTo>
                    <a:cubicBezTo>
                      <a:pt x="1554" y="3559"/>
                      <a:pt x="1529" y="3660"/>
                      <a:pt x="1504" y="3760"/>
                    </a:cubicBezTo>
                    <a:cubicBezTo>
                      <a:pt x="1479" y="3810"/>
                      <a:pt x="1454" y="3885"/>
                      <a:pt x="1404" y="3935"/>
                    </a:cubicBezTo>
                    <a:cubicBezTo>
                      <a:pt x="1304" y="4111"/>
                      <a:pt x="1153" y="4361"/>
                      <a:pt x="1254" y="4662"/>
                    </a:cubicBezTo>
                    <a:cubicBezTo>
                      <a:pt x="1304" y="4762"/>
                      <a:pt x="1379" y="4888"/>
                      <a:pt x="1504" y="5013"/>
                    </a:cubicBezTo>
                    <a:cubicBezTo>
                      <a:pt x="1630" y="5163"/>
                      <a:pt x="1805" y="5364"/>
                      <a:pt x="1855" y="5539"/>
                    </a:cubicBezTo>
                    <a:cubicBezTo>
                      <a:pt x="1905" y="5765"/>
                      <a:pt x="1980" y="5990"/>
                      <a:pt x="2056" y="6216"/>
                    </a:cubicBezTo>
                    <a:cubicBezTo>
                      <a:pt x="2131" y="6391"/>
                      <a:pt x="2206" y="6542"/>
                      <a:pt x="2231" y="6717"/>
                    </a:cubicBezTo>
                    <a:cubicBezTo>
                      <a:pt x="2457" y="7645"/>
                      <a:pt x="1880" y="8697"/>
                      <a:pt x="978" y="8998"/>
                    </a:cubicBezTo>
                    <a:cubicBezTo>
                      <a:pt x="828" y="9048"/>
                      <a:pt x="752" y="9198"/>
                      <a:pt x="802" y="9324"/>
                    </a:cubicBezTo>
                    <a:cubicBezTo>
                      <a:pt x="828" y="9374"/>
                      <a:pt x="853" y="9399"/>
                      <a:pt x="878" y="9449"/>
                    </a:cubicBezTo>
                    <a:cubicBezTo>
                      <a:pt x="933" y="9486"/>
                      <a:pt x="1001" y="9509"/>
                      <a:pt x="1063" y="9509"/>
                    </a:cubicBezTo>
                    <a:cubicBezTo>
                      <a:pt x="1086" y="9509"/>
                      <a:pt x="1108" y="9506"/>
                      <a:pt x="1128" y="9499"/>
                    </a:cubicBezTo>
                    <a:cubicBezTo>
                      <a:pt x="2081" y="9173"/>
                      <a:pt x="2732" y="8271"/>
                      <a:pt x="2807" y="7294"/>
                    </a:cubicBezTo>
                    <a:cubicBezTo>
                      <a:pt x="2870" y="7314"/>
                      <a:pt x="2936" y="7327"/>
                      <a:pt x="3004" y="7327"/>
                    </a:cubicBezTo>
                    <a:cubicBezTo>
                      <a:pt x="3099" y="7327"/>
                      <a:pt x="3196" y="7302"/>
                      <a:pt x="3284" y="7244"/>
                    </a:cubicBezTo>
                    <a:cubicBezTo>
                      <a:pt x="3409" y="7193"/>
                      <a:pt x="3484" y="7068"/>
                      <a:pt x="3584" y="6968"/>
                    </a:cubicBezTo>
                    <a:cubicBezTo>
                      <a:pt x="3635" y="6918"/>
                      <a:pt x="3660" y="6842"/>
                      <a:pt x="3735" y="6817"/>
                    </a:cubicBezTo>
                    <a:cubicBezTo>
                      <a:pt x="3840" y="6695"/>
                      <a:pt x="4007" y="6633"/>
                      <a:pt x="4175" y="6633"/>
                    </a:cubicBezTo>
                    <a:cubicBezTo>
                      <a:pt x="4247" y="6633"/>
                      <a:pt x="4319" y="6645"/>
                      <a:pt x="4386" y="6667"/>
                    </a:cubicBezTo>
                    <a:cubicBezTo>
                      <a:pt x="4412" y="6667"/>
                      <a:pt x="4462" y="6642"/>
                      <a:pt x="4487" y="6592"/>
                    </a:cubicBezTo>
                    <a:cubicBezTo>
                      <a:pt x="4487" y="6542"/>
                      <a:pt x="4462" y="6517"/>
                      <a:pt x="4437" y="6492"/>
                    </a:cubicBezTo>
                    <a:cubicBezTo>
                      <a:pt x="4347" y="6462"/>
                      <a:pt x="4255" y="6447"/>
                      <a:pt x="4165" y="6447"/>
                    </a:cubicBezTo>
                    <a:cubicBezTo>
                      <a:pt x="3953" y="6447"/>
                      <a:pt x="3750" y="6526"/>
                      <a:pt x="3609" y="6667"/>
                    </a:cubicBezTo>
                    <a:cubicBezTo>
                      <a:pt x="3534" y="6742"/>
                      <a:pt x="3484" y="6792"/>
                      <a:pt x="3434" y="6868"/>
                    </a:cubicBezTo>
                    <a:cubicBezTo>
                      <a:pt x="3359" y="6968"/>
                      <a:pt x="3284" y="7043"/>
                      <a:pt x="3208" y="7093"/>
                    </a:cubicBezTo>
                    <a:cubicBezTo>
                      <a:pt x="3140" y="7135"/>
                      <a:pt x="3063" y="7153"/>
                      <a:pt x="2987" y="7153"/>
                    </a:cubicBezTo>
                    <a:cubicBezTo>
                      <a:pt x="2925" y="7153"/>
                      <a:pt x="2864" y="7141"/>
                      <a:pt x="2807" y="7118"/>
                    </a:cubicBezTo>
                    <a:cubicBezTo>
                      <a:pt x="2807" y="6943"/>
                      <a:pt x="2782" y="6767"/>
                      <a:pt x="2757" y="6592"/>
                    </a:cubicBezTo>
                    <a:cubicBezTo>
                      <a:pt x="2707" y="6391"/>
                      <a:pt x="2632" y="6216"/>
                      <a:pt x="2557" y="6015"/>
                    </a:cubicBezTo>
                    <a:cubicBezTo>
                      <a:pt x="2532" y="5940"/>
                      <a:pt x="2507" y="5890"/>
                      <a:pt x="2482" y="5815"/>
                    </a:cubicBezTo>
                    <a:cubicBezTo>
                      <a:pt x="2582" y="5589"/>
                      <a:pt x="2757" y="5389"/>
                      <a:pt x="2983" y="5289"/>
                    </a:cubicBezTo>
                    <a:cubicBezTo>
                      <a:pt x="3091" y="5258"/>
                      <a:pt x="3190" y="5236"/>
                      <a:pt x="3285" y="5236"/>
                    </a:cubicBezTo>
                    <a:cubicBezTo>
                      <a:pt x="3344" y="5236"/>
                      <a:pt x="3402" y="5244"/>
                      <a:pt x="3459" y="5264"/>
                    </a:cubicBezTo>
                    <a:cubicBezTo>
                      <a:pt x="3584" y="5339"/>
                      <a:pt x="3660" y="5464"/>
                      <a:pt x="3660" y="5564"/>
                    </a:cubicBezTo>
                    <a:cubicBezTo>
                      <a:pt x="3635" y="5614"/>
                      <a:pt x="3609" y="5665"/>
                      <a:pt x="3559" y="5715"/>
                    </a:cubicBezTo>
                    <a:cubicBezTo>
                      <a:pt x="3543" y="5715"/>
                      <a:pt x="3515" y="5726"/>
                      <a:pt x="3483" y="5726"/>
                    </a:cubicBezTo>
                    <a:cubicBezTo>
                      <a:pt x="3467" y="5726"/>
                      <a:pt x="3451" y="5723"/>
                      <a:pt x="3434" y="5715"/>
                    </a:cubicBezTo>
                    <a:cubicBezTo>
                      <a:pt x="3421" y="5710"/>
                      <a:pt x="3408" y="5708"/>
                      <a:pt x="3394" y="5708"/>
                    </a:cubicBezTo>
                    <a:cubicBezTo>
                      <a:pt x="3326" y="5708"/>
                      <a:pt x="3250" y="5757"/>
                      <a:pt x="3208" y="5840"/>
                    </a:cubicBezTo>
                    <a:cubicBezTo>
                      <a:pt x="3183" y="5915"/>
                      <a:pt x="3234" y="6015"/>
                      <a:pt x="3309" y="6040"/>
                    </a:cubicBezTo>
                    <a:cubicBezTo>
                      <a:pt x="3376" y="6063"/>
                      <a:pt x="3444" y="6075"/>
                      <a:pt x="3509" y="6075"/>
                    </a:cubicBezTo>
                    <a:cubicBezTo>
                      <a:pt x="3589" y="6075"/>
                      <a:pt x="3666" y="6057"/>
                      <a:pt x="3735" y="6015"/>
                    </a:cubicBezTo>
                    <a:cubicBezTo>
                      <a:pt x="3885" y="5915"/>
                      <a:pt x="3985" y="5765"/>
                      <a:pt x="3985" y="5614"/>
                    </a:cubicBezTo>
                    <a:cubicBezTo>
                      <a:pt x="4036" y="5339"/>
                      <a:pt x="3860" y="5063"/>
                      <a:pt x="3584" y="4963"/>
                    </a:cubicBezTo>
                    <a:cubicBezTo>
                      <a:pt x="3478" y="4915"/>
                      <a:pt x="3366" y="4890"/>
                      <a:pt x="3251" y="4890"/>
                    </a:cubicBezTo>
                    <a:cubicBezTo>
                      <a:pt x="3122" y="4890"/>
                      <a:pt x="2990" y="4922"/>
                      <a:pt x="2858" y="4988"/>
                    </a:cubicBezTo>
                    <a:cubicBezTo>
                      <a:pt x="2657" y="5063"/>
                      <a:pt x="2482" y="5188"/>
                      <a:pt x="2356" y="5339"/>
                    </a:cubicBezTo>
                    <a:cubicBezTo>
                      <a:pt x="2356" y="5289"/>
                      <a:pt x="2331" y="5213"/>
                      <a:pt x="2331" y="5163"/>
                    </a:cubicBezTo>
                    <a:cubicBezTo>
                      <a:pt x="2356" y="4562"/>
                      <a:pt x="2933" y="4086"/>
                      <a:pt x="3509" y="3835"/>
                    </a:cubicBezTo>
                    <a:cubicBezTo>
                      <a:pt x="3660" y="3785"/>
                      <a:pt x="3854" y="3760"/>
                      <a:pt x="4036" y="3760"/>
                    </a:cubicBezTo>
                    <a:cubicBezTo>
                      <a:pt x="4217" y="3760"/>
                      <a:pt x="4386" y="3785"/>
                      <a:pt x="4487" y="3835"/>
                    </a:cubicBezTo>
                    <a:cubicBezTo>
                      <a:pt x="4562" y="3910"/>
                      <a:pt x="4662" y="3985"/>
                      <a:pt x="4737" y="4061"/>
                    </a:cubicBezTo>
                    <a:cubicBezTo>
                      <a:pt x="4963" y="4236"/>
                      <a:pt x="5214" y="4462"/>
                      <a:pt x="5564" y="4462"/>
                    </a:cubicBezTo>
                    <a:cubicBezTo>
                      <a:pt x="5690" y="4462"/>
                      <a:pt x="5815" y="4411"/>
                      <a:pt x="5940" y="4361"/>
                    </a:cubicBezTo>
                    <a:lnTo>
                      <a:pt x="6141" y="4361"/>
                    </a:lnTo>
                    <a:cubicBezTo>
                      <a:pt x="6191" y="4361"/>
                      <a:pt x="6216" y="4386"/>
                      <a:pt x="6266" y="4386"/>
                    </a:cubicBezTo>
                    <a:cubicBezTo>
                      <a:pt x="6390" y="4404"/>
                      <a:pt x="6502" y="4422"/>
                      <a:pt x="6627" y="4422"/>
                    </a:cubicBezTo>
                    <a:cubicBezTo>
                      <a:pt x="6679" y="4422"/>
                      <a:pt x="6734" y="4419"/>
                      <a:pt x="6792" y="4411"/>
                    </a:cubicBezTo>
                    <a:cubicBezTo>
                      <a:pt x="7018" y="4386"/>
                      <a:pt x="7319" y="4236"/>
                      <a:pt x="7369" y="3960"/>
                    </a:cubicBezTo>
                    <a:cubicBezTo>
                      <a:pt x="7394" y="3860"/>
                      <a:pt x="7344" y="3760"/>
                      <a:pt x="7244" y="3735"/>
                    </a:cubicBezTo>
                    <a:cubicBezTo>
                      <a:pt x="7234" y="3731"/>
                      <a:pt x="7223" y="3730"/>
                      <a:pt x="7212" y="3730"/>
                    </a:cubicBezTo>
                    <a:cubicBezTo>
                      <a:pt x="7143" y="3730"/>
                      <a:pt x="7065" y="3795"/>
                      <a:pt x="7043" y="3860"/>
                    </a:cubicBezTo>
                    <a:cubicBezTo>
                      <a:pt x="7018" y="3985"/>
                      <a:pt x="6868" y="4061"/>
                      <a:pt x="6742" y="4086"/>
                    </a:cubicBezTo>
                    <a:cubicBezTo>
                      <a:pt x="6617" y="4086"/>
                      <a:pt x="6467" y="4061"/>
                      <a:pt x="6316" y="4035"/>
                    </a:cubicBezTo>
                    <a:cubicBezTo>
                      <a:pt x="6391" y="3910"/>
                      <a:pt x="6467" y="3760"/>
                      <a:pt x="6542" y="3634"/>
                    </a:cubicBezTo>
                    <a:cubicBezTo>
                      <a:pt x="6567" y="3584"/>
                      <a:pt x="6592" y="3509"/>
                      <a:pt x="6642" y="3434"/>
                    </a:cubicBezTo>
                    <a:cubicBezTo>
                      <a:pt x="6742" y="3259"/>
                      <a:pt x="6868" y="3158"/>
                      <a:pt x="6968" y="3108"/>
                    </a:cubicBezTo>
                    <a:cubicBezTo>
                      <a:pt x="6986" y="3104"/>
                      <a:pt x="7005" y="3101"/>
                      <a:pt x="7023" y="3101"/>
                    </a:cubicBezTo>
                    <a:cubicBezTo>
                      <a:pt x="7102" y="3101"/>
                      <a:pt x="7173" y="3142"/>
                      <a:pt x="7193" y="3183"/>
                    </a:cubicBezTo>
                    <a:cubicBezTo>
                      <a:pt x="7233" y="3302"/>
                      <a:pt x="7336" y="3374"/>
                      <a:pt x="7439" y="3374"/>
                    </a:cubicBezTo>
                    <a:cubicBezTo>
                      <a:pt x="7466" y="3374"/>
                      <a:pt x="7493" y="3369"/>
                      <a:pt x="7519" y="3359"/>
                    </a:cubicBezTo>
                    <a:cubicBezTo>
                      <a:pt x="7670" y="3309"/>
                      <a:pt x="7745" y="3158"/>
                      <a:pt x="7695" y="3033"/>
                    </a:cubicBezTo>
                    <a:cubicBezTo>
                      <a:pt x="7620" y="2832"/>
                      <a:pt x="7469" y="2707"/>
                      <a:pt x="7294" y="2632"/>
                    </a:cubicBezTo>
                    <a:cubicBezTo>
                      <a:pt x="7319" y="2632"/>
                      <a:pt x="7319" y="2632"/>
                      <a:pt x="7319" y="2607"/>
                    </a:cubicBezTo>
                    <a:cubicBezTo>
                      <a:pt x="7394" y="2557"/>
                      <a:pt x="7469" y="2532"/>
                      <a:pt x="7569" y="2507"/>
                    </a:cubicBezTo>
                    <a:cubicBezTo>
                      <a:pt x="7594" y="2482"/>
                      <a:pt x="7620" y="2482"/>
                      <a:pt x="7645" y="2482"/>
                    </a:cubicBezTo>
                    <a:cubicBezTo>
                      <a:pt x="7845" y="2406"/>
                      <a:pt x="7945" y="2306"/>
                      <a:pt x="7995" y="2181"/>
                    </a:cubicBezTo>
                    <a:cubicBezTo>
                      <a:pt x="8021" y="2156"/>
                      <a:pt x="7995" y="2106"/>
                      <a:pt x="7945" y="2081"/>
                    </a:cubicBezTo>
                    <a:cubicBezTo>
                      <a:pt x="7932" y="2074"/>
                      <a:pt x="7918" y="2071"/>
                      <a:pt x="7906" y="2071"/>
                    </a:cubicBezTo>
                    <a:cubicBezTo>
                      <a:pt x="7872" y="2071"/>
                      <a:pt x="7845" y="2094"/>
                      <a:pt x="7845" y="2131"/>
                    </a:cubicBezTo>
                    <a:cubicBezTo>
                      <a:pt x="7795" y="2206"/>
                      <a:pt x="7720" y="2256"/>
                      <a:pt x="7594" y="2306"/>
                    </a:cubicBezTo>
                    <a:cubicBezTo>
                      <a:pt x="7569" y="2306"/>
                      <a:pt x="7544" y="2331"/>
                      <a:pt x="7519" y="2331"/>
                    </a:cubicBezTo>
                    <a:cubicBezTo>
                      <a:pt x="7419" y="2381"/>
                      <a:pt x="7319" y="2406"/>
                      <a:pt x="7219" y="2482"/>
                    </a:cubicBezTo>
                    <a:cubicBezTo>
                      <a:pt x="7168" y="2507"/>
                      <a:pt x="7143" y="2557"/>
                      <a:pt x="7118" y="2607"/>
                    </a:cubicBezTo>
                    <a:cubicBezTo>
                      <a:pt x="7077" y="2597"/>
                      <a:pt x="7035" y="2590"/>
                      <a:pt x="6994" y="2590"/>
                    </a:cubicBezTo>
                    <a:cubicBezTo>
                      <a:pt x="6935" y="2590"/>
                      <a:pt x="6876" y="2603"/>
                      <a:pt x="6818" y="2632"/>
                    </a:cubicBezTo>
                    <a:cubicBezTo>
                      <a:pt x="6592" y="2682"/>
                      <a:pt x="6366" y="2883"/>
                      <a:pt x="6191" y="3158"/>
                    </a:cubicBezTo>
                    <a:cubicBezTo>
                      <a:pt x="6141" y="3233"/>
                      <a:pt x="6116" y="3309"/>
                      <a:pt x="6066" y="3409"/>
                    </a:cubicBezTo>
                    <a:cubicBezTo>
                      <a:pt x="6016" y="3509"/>
                      <a:pt x="5940" y="3609"/>
                      <a:pt x="5890" y="3710"/>
                    </a:cubicBezTo>
                    <a:cubicBezTo>
                      <a:pt x="5790" y="3860"/>
                      <a:pt x="5665" y="3935"/>
                      <a:pt x="5539" y="3935"/>
                    </a:cubicBezTo>
                    <a:cubicBezTo>
                      <a:pt x="5389" y="3935"/>
                      <a:pt x="5264" y="3810"/>
                      <a:pt x="5088" y="3660"/>
                    </a:cubicBezTo>
                    <a:cubicBezTo>
                      <a:pt x="4988" y="3584"/>
                      <a:pt x="4888" y="3484"/>
                      <a:pt x="4787" y="3409"/>
                    </a:cubicBezTo>
                    <a:cubicBezTo>
                      <a:pt x="5138" y="3309"/>
                      <a:pt x="5489" y="3158"/>
                      <a:pt x="5815" y="2958"/>
                    </a:cubicBezTo>
                    <a:cubicBezTo>
                      <a:pt x="6166" y="2732"/>
                      <a:pt x="6442" y="2381"/>
                      <a:pt x="6617" y="2005"/>
                    </a:cubicBezTo>
                    <a:cubicBezTo>
                      <a:pt x="6767" y="2081"/>
                      <a:pt x="6918" y="2106"/>
                      <a:pt x="7068" y="2106"/>
                    </a:cubicBezTo>
                    <a:cubicBezTo>
                      <a:pt x="7319" y="2081"/>
                      <a:pt x="7544" y="1905"/>
                      <a:pt x="7620" y="1655"/>
                    </a:cubicBezTo>
                    <a:cubicBezTo>
                      <a:pt x="7670" y="1529"/>
                      <a:pt x="7645" y="1379"/>
                      <a:pt x="7620" y="1279"/>
                    </a:cubicBezTo>
                    <a:cubicBezTo>
                      <a:pt x="7620" y="1228"/>
                      <a:pt x="7594" y="1178"/>
                      <a:pt x="7594" y="1128"/>
                    </a:cubicBezTo>
                    <a:cubicBezTo>
                      <a:pt x="7594" y="1003"/>
                      <a:pt x="7620" y="903"/>
                      <a:pt x="7695" y="827"/>
                    </a:cubicBezTo>
                    <a:cubicBezTo>
                      <a:pt x="7731" y="791"/>
                      <a:pt x="7795" y="767"/>
                      <a:pt x="7846" y="767"/>
                    </a:cubicBezTo>
                    <a:cubicBezTo>
                      <a:pt x="7865" y="767"/>
                      <a:pt x="7882" y="771"/>
                      <a:pt x="7895" y="777"/>
                    </a:cubicBezTo>
                    <a:cubicBezTo>
                      <a:pt x="7920" y="802"/>
                      <a:pt x="7945" y="827"/>
                      <a:pt x="7970" y="852"/>
                    </a:cubicBezTo>
                    <a:cubicBezTo>
                      <a:pt x="7970" y="878"/>
                      <a:pt x="7970" y="903"/>
                      <a:pt x="7970" y="903"/>
                    </a:cubicBezTo>
                    <a:cubicBezTo>
                      <a:pt x="7920" y="1003"/>
                      <a:pt x="7945" y="1103"/>
                      <a:pt x="8021" y="1153"/>
                    </a:cubicBezTo>
                    <a:cubicBezTo>
                      <a:pt x="8054" y="1170"/>
                      <a:pt x="8087" y="1178"/>
                      <a:pt x="8119" y="1178"/>
                    </a:cubicBezTo>
                    <a:cubicBezTo>
                      <a:pt x="8182" y="1178"/>
                      <a:pt x="8238" y="1145"/>
                      <a:pt x="8271" y="1078"/>
                    </a:cubicBezTo>
                    <a:cubicBezTo>
                      <a:pt x="8321" y="978"/>
                      <a:pt x="8346" y="852"/>
                      <a:pt x="8296" y="752"/>
                    </a:cubicBezTo>
                    <a:cubicBezTo>
                      <a:pt x="8246" y="627"/>
                      <a:pt x="8171" y="502"/>
                      <a:pt x="8046" y="451"/>
                    </a:cubicBezTo>
                    <a:cubicBezTo>
                      <a:pt x="7985" y="429"/>
                      <a:pt x="7921" y="418"/>
                      <a:pt x="7856" y="418"/>
                    </a:cubicBezTo>
                    <a:cubicBezTo>
                      <a:pt x="7704" y="418"/>
                      <a:pt x="7549" y="479"/>
                      <a:pt x="7444" y="602"/>
                    </a:cubicBezTo>
                    <a:cubicBezTo>
                      <a:pt x="7319" y="752"/>
                      <a:pt x="7244" y="928"/>
                      <a:pt x="7244" y="1153"/>
                    </a:cubicBezTo>
                    <a:cubicBezTo>
                      <a:pt x="7269" y="1203"/>
                      <a:pt x="7269" y="1279"/>
                      <a:pt x="7269" y="1329"/>
                    </a:cubicBezTo>
                    <a:cubicBezTo>
                      <a:pt x="7294" y="1429"/>
                      <a:pt x="7294" y="1504"/>
                      <a:pt x="7294" y="1579"/>
                    </a:cubicBezTo>
                    <a:cubicBezTo>
                      <a:pt x="7269" y="1655"/>
                      <a:pt x="7143" y="1730"/>
                      <a:pt x="7018" y="1755"/>
                    </a:cubicBezTo>
                    <a:cubicBezTo>
                      <a:pt x="6918" y="1755"/>
                      <a:pt x="6792" y="1705"/>
                      <a:pt x="6717" y="1680"/>
                    </a:cubicBezTo>
                    <a:cubicBezTo>
                      <a:pt x="6792" y="1304"/>
                      <a:pt x="6742" y="928"/>
                      <a:pt x="6542" y="652"/>
                    </a:cubicBezTo>
                    <a:cubicBezTo>
                      <a:pt x="6494" y="573"/>
                      <a:pt x="6406" y="523"/>
                      <a:pt x="6323" y="523"/>
                    </a:cubicBezTo>
                    <a:cubicBezTo>
                      <a:pt x="6275" y="523"/>
                      <a:pt x="6228" y="540"/>
                      <a:pt x="6191" y="577"/>
                    </a:cubicBezTo>
                    <a:cubicBezTo>
                      <a:pt x="6066" y="652"/>
                      <a:pt x="6016" y="802"/>
                      <a:pt x="6116" y="928"/>
                    </a:cubicBezTo>
                    <a:cubicBezTo>
                      <a:pt x="6291" y="1203"/>
                      <a:pt x="6241" y="1529"/>
                      <a:pt x="6141" y="1755"/>
                    </a:cubicBezTo>
                    <a:cubicBezTo>
                      <a:pt x="6041" y="2056"/>
                      <a:pt x="5790" y="2331"/>
                      <a:pt x="5514" y="2507"/>
                    </a:cubicBezTo>
                    <a:cubicBezTo>
                      <a:pt x="5514" y="2532"/>
                      <a:pt x="5489" y="2532"/>
                      <a:pt x="5464" y="2557"/>
                    </a:cubicBezTo>
                    <a:cubicBezTo>
                      <a:pt x="5163" y="2532"/>
                      <a:pt x="4888" y="2406"/>
                      <a:pt x="4662" y="2206"/>
                    </a:cubicBezTo>
                    <a:cubicBezTo>
                      <a:pt x="4562" y="2131"/>
                      <a:pt x="4512" y="2056"/>
                      <a:pt x="4487" y="1980"/>
                    </a:cubicBezTo>
                    <a:cubicBezTo>
                      <a:pt x="4437" y="1905"/>
                      <a:pt x="4462" y="1830"/>
                      <a:pt x="4487" y="1780"/>
                    </a:cubicBezTo>
                    <a:cubicBezTo>
                      <a:pt x="4537" y="1705"/>
                      <a:pt x="4637" y="1680"/>
                      <a:pt x="4737" y="1655"/>
                    </a:cubicBezTo>
                    <a:lnTo>
                      <a:pt x="4787" y="1655"/>
                    </a:lnTo>
                    <a:cubicBezTo>
                      <a:pt x="4913" y="1604"/>
                      <a:pt x="5063" y="1579"/>
                      <a:pt x="5188" y="1504"/>
                    </a:cubicBezTo>
                    <a:cubicBezTo>
                      <a:pt x="5364" y="1354"/>
                      <a:pt x="5464" y="1103"/>
                      <a:pt x="5314" y="903"/>
                    </a:cubicBezTo>
                    <a:cubicBezTo>
                      <a:pt x="5281" y="854"/>
                      <a:pt x="5218" y="826"/>
                      <a:pt x="5156" y="826"/>
                    </a:cubicBezTo>
                    <a:cubicBezTo>
                      <a:pt x="5123" y="826"/>
                      <a:pt x="5090" y="835"/>
                      <a:pt x="5063" y="852"/>
                    </a:cubicBezTo>
                    <a:cubicBezTo>
                      <a:pt x="4988" y="903"/>
                      <a:pt x="4963" y="1028"/>
                      <a:pt x="5038" y="1103"/>
                    </a:cubicBezTo>
                    <a:cubicBezTo>
                      <a:pt x="5038" y="1128"/>
                      <a:pt x="5013" y="1178"/>
                      <a:pt x="4988" y="1203"/>
                    </a:cubicBezTo>
                    <a:cubicBezTo>
                      <a:pt x="4913" y="1253"/>
                      <a:pt x="4813" y="1279"/>
                      <a:pt x="4712" y="1304"/>
                    </a:cubicBezTo>
                    <a:lnTo>
                      <a:pt x="4662" y="1304"/>
                    </a:lnTo>
                    <a:cubicBezTo>
                      <a:pt x="4587" y="1329"/>
                      <a:pt x="4512" y="1354"/>
                      <a:pt x="4437" y="1379"/>
                    </a:cubicBezTo>
                    <a:cubicBezTo>
                      <a:pt x="4437" y="1354"/>
                      <a:pt x="4437" y="1329"/>
                      <a:pt x="4412" y="1279"/>
                    </a:cubicBezTo>
                    <a:cubicBezTo>
                      <a:pt x="4386" y="1153"/>
                      <a:pt x="4286" y="1028"/>
                      <a:pt x="4161" y="953"/>
                    </a:cubicBezTo>
                    <a:cubicBezTo>
                      <a:pt x="4086" y="928"/>
                      <a:pt x="4036" y="928"/>
                      <a:pt x="3985" y="903"/>
                    </a:cubicBezTo>
                    <a:cubicBezTo>
                      <a:pt x="3910" y="878"/>
                      <a:pt x="3835" y="852"/>
                      <a:pt x="3785" y="802"/>
                    </a:cubicBezTo>
                    <a:cubicBezTo>
                      <a:pt x="3735" y="752"/>
                      <a:pt x="3710" y="677"/>
                      <a:pt x="3735" y="627"/>
                    </a:cubicBezTo>
                    <a:cubicBezTo>
                      <a:pt x="3735" y="552"/>
                      <a:pt x="3810" y="502"/>
                      <a:pt x="3860" y="477"/>
                    </a:cubicBezTo>
                    <a:cubicBezTo>
                      <a:pt x="3910" y="477"/>
                      <a:pt x="3960" y="426"/>
                      <a:pt x="3935" y="376"/>
                    </a:cubicBezTo>
                    <a:cubicBezTo>
                      <a:pt x="3935" y="340"/>
                      <a:pt x="3908" y="316"/>
                      <a:pt x="3874" y="316"/>
                    </a:cubicBezTo>
                    <a:cubicBezTo>
                      <a:pt x="3862" y="316"/>
                      <a:pt x="3848" y="319"/>
                      <a:pt x="3835" y="326"/>
                    </a:cubicBezTo>
                    <a:cubicBezTo>
                      <a:pt x="3710" y="351"/>
                      <a:pt x="3584" y="451"/>
                      <a:pt x="3559" y="577"/>
                    </a:cubicBezTo>
                    <a:cubicBezTo>
                      <a:pt x="3509" y="702"/>
                      <a:pt x="3559" y="852"/>
                      <a:pt x="3660" y="928"/>
                    </a:cubicBezTo>
                    <a:cubicBezTo>
                      <a:pt x="3735" y="1028"/>
                      <a:pt x="3835" y="1053"/>
                      <a:pt x="3935" y="1078"/>
                    </a:cubicBezTo>
                    <a:cubicBezTo>
                      <a:pt x="3985" y="1078"/>
                      <a:pt x="4036" y="1103"/>
                      <a:pt x="4086" y="1128"/>
                    </a:cubicBezTo>
                    <a:cubicBezTo>
                      <a:pt x="4161" y="1153"/>
                      <a:pt x="4236" y="1228"/>
                      <a:pt x="4261" y="1329"/>
                    </a:cubicBezTo>
                    <a:cubicBezTo>
                      <a:pt x="4261" y="1379"/>
                      <a:pt x="4286" y="1454"/>
                      <a:pt x="4286" y="1504"/>
                    </a:cubicBezTo>
                    <a:cubicBezTo>
                      <a:pt x="4261" y="1504"/>
                      <a:pt x="4236" y="1529"/>
                      <a:pt x="4211" y="1554"/>
                    </a:cubicBezTo>
                    <a:cubicBezTo>
                      <a:pt x="4111" y="1705"/>
                      <a:pt x="4086" y="1905"/>
                      <a:pt x="4136" y="2106"/>
                    </a:cubicBezTo>
                    <a:cubicBezTo>
                      <a:pt x="4186" y="2231"/>
                      <a:pt x="4286" y="2331"/>
                      <a:pt x="4412" y="2457"/>
                    </a:cubicBezTo>
                    <a:cubicBezTo>
                      <a:pt x="4412" y="2457"/>
                      <a:pt x="4412" y="2457"/>
                      <a:pt x="4412" y="2482"/>
                    </a:cubicBezTo>
                    <a:cubicBezTo>
                      <a:pt x="4587" y="2607"/>
                      <a:pt x="4762" y="2732"/>
                      <a:pt x="4963" y="2807"/>
                    </a:cubicBezTo>
                    <a:cubicBezTo>
                      <a:pt x="4737" y="2883"/>
                      <a:pt x="4487" y="2958"/>
                      <a:pt x="4211" y="3033"/>
                    </a:cubicBezTo>
                    <a:cubicBezTo>
                      <a:pt x="3960" y="3108"/>
                      <a:pt x="3685" y="3208"/>
                      <a:pt x="3434" y="3309"/>
                    </a:cubicBezTo>
                    <a:cubicBezTo>
                      <a:pt x="3384" y="3309"/>
                      <a:pt x="3334" y="3334"/>
                      <a:pt x="3284" y="3359"/>
                    </a:cubicBezTo>
                    <a:cubicBezTo>
                      <a:pt x="3208" y="3384"/>
                      <a:pt x="3133" y="3434"/>
                      <a:pt x="3058" y="3459"/>
                    </a:cubicBezTo>
                    <a:cubicBezTo>
                      <a:pt x="2557" y="3735"/>
                      <a:pt x="2106" y="4161"/>
                      <a:pt x="1905" y="4687"/>
                    </a:cubicBezTo>
                    <a:cubicBezTo>
                      <a:pt x="1905" y="4687"/>
                      <a:pt x="1905" y="4687"/>
                      <a:pt x="1905" y="4662"/>
                    </a:cubicBezTo>
                    <a:cubicBezTo>
                      <a:pt x="1830" y="4612"/>
                      <a:pt x="1755" y="4512"/>
                      <a:pt x="1755" y="4487"/>
                    </a:cubicBezTo>
                    <a:cubicBezTo>
                      <a:pt x="1730" y="4436"/>
                      <a:pt x="1755" y="4361"/>
                      <a:pt x="1855" y="4236"/>
                    </a:cubicBezTo>
                    <a:cubicBezTo>
                      <a:pt x="1905" y="4136"/>
                      <a:pt x="1955" y="4035"/>
                      <a:pt x="2005" y="3935"/>
                    </a:cubicBezTo>
                    <a:cubicBezTo>
                      <a:pt x="2106" y="3634"/>
                      <a:pt x="2056" y="3334"/>
                      <a:pt x="2005" y="3083"/>
                    </a:cubicBezTo>
                    <a:cubicBezTo>
                      <a:pt x="1980" y="2908"/>
                      <a:pt x="1930" y="2757"/>
                      <a:pt x="1955" y="2607"/>
                    </a:cubicBezTo>
                    <a:cubicBezTo>
                      <a:pt x="1980" y="2431"/>
                      <a:pt x="2031" y="2306"/>
                      <a:pt x="2106" y="2206"/>
                    </a:cubicBezTo>
                    <a:cubicBezTo>
                      <a:pt x="2189" y="2123"/>
                      <a:pt x="2272" y="2074"/>
                      <a:pt x="2355" y="2074"/>
                    </a:cubicBezTo>
                    <a:cubicBezTo>
                      <a:pt x="2372" y="2074"/>
                      <a:pt x="2389" y="2076"/>
                      <a:pt x="2406" y="2081"/>
                    </a:cubicBezTo>
                    <a:cubicBezTo>
                      <a:pt x="2457" y="2106"/>
                      <a:pt x="2532" y="2156"/>
                      <a:pt x="2532" y="2206"/>
                    </a:cubicBezTo>
                    <a:cubicBezTo>
                      <a:pt x="2507" y="2231"/>
                      <a:pt x="2507" y="2256"/>
                      <a:pt x="2507" y="2306"/>
                    </a:cubicBezTo>
                    <a:cubicBezTo>
                      <a:pt x="2457" y="2406"/>
                      <a:pt x="2406" y="2557"/>
                      <a:pt x="2507" y="2732"/>
                    </a:cubicBezTo>
                    <a:cubicBezTo>
                      <a:pt x="2557" y="2858"/>
                      <a:pt x="2657" y="2933"/>
                      <a:pt x="2782" y="2958"/>
                    </a:cubicBezTo>
                    <a:cubicBezTo>
                      <a:pt x="2818" y="2964"/>
                      <a:pt x="2856" y="2967"/>
                      <a:pt x="2896" y="2967"/>
                    </a:cubicBezTo>
                    <a:cubicBezTo>
                      <a:pt x="3025" y="2967"/>
                      <a:pt x="3169" y="2934"/>
                      <a:pt x="3284" y="2858"/>
                    </a:cubicBezTo>
                    <a:cubicBezTo>
                      <a:pt x="3685" y="2582"/>
                      <a:pt x="3810" y="1980"/>
                      <a:pt x="3559" y="1554"/>
                    </a:cubicBezTo>
                    <a:cubicBezTo>
                      <a:pt x="3508" y="1469"/>
                      <a:pt x="3422" y="1419"/>
                      <a:pt x="3333" y="1419"/>
                    </a:cubicBezTo>
                    <a:cubicBezTo>
                      <a:pt x="3291" y="1419"/>
                      <a:pt x="3249" y="1430"/>
                      <a:pt x="3208" y="1454"/>
                    </a:cubicBezTo>
                    <a:cubicBezTo>
                      <a:pt x="3083" y="1529"/>
                      <a:pt x="3033" y="1705"/>
                      <a:pt x="3108" y="1830"/>
                    </a:cubicBezTo>
                    <a:cubicBezTo>
                      <a:pt x="3208" y="2005"/>
                      <a:pt x="3158" y="2256"/>
                      <a:pt x="3008" y="2406"/>
                    </a:cubicBezTo>
                    <a:cubicBezTo>
                      <a:pt x="3033" y="2356"/>
                      <a:pt x="3033" y="2331"/>
                      <a:pt x="3033" y="2281"/>
                    </a:cubicBezTo>
                    <a:cubicBezTo>
                      <a:pt x="3083" y="1955"/>
                      <a:pt x="2833" y="1629"/>
                      <a:pt x="2482" y="1579"/>
                    </a:cubicBezTo>
                    <a:cubicBezTo>
                      <a:pt x="2437" y="1562"/>
                      <a:pt x="2390" y="1553"/>
                      <a:pt x="2340" y="1553"/>
                    </a:cubicBezTo>
                    <a:cubicBezTo>
                      <a:pt x="2250" y="1553"/>
                      <a:pt x="2153" y="1581"/>
                      <a:pt x="2056" y="1629"/>
                    </a:cubicBezTo>
                    <a:cubicBezTo>
                      <a:pt x="2056" y="1579"/>
                      <a:pt x="2081" y="1554"/>
                      <a:pt x="2081" y="1529"/>
                    </a:cubicBezTo>
                    <a:cubicBezTo>
                      <a:pt x="2131" y="1429"/>
                      <a:pt x="2206" y="1329"/>
                      <a:pt x="2281" y="1203"/>
                    </a:cubicBezTo>
                    <a:cubicBezTo>
                      <a:pt x="2331" y="1128"/>
                      <a:pt x="2381" y="1078"/>
                      <a:pt x="2406" y="1003"/>
                    </a:cubicBezTo>
                    <a:cubicBezTo>
                      <a:pt x="2507" y="852"/>
                      <a:pt x="2632" y="552"/>
                      <a:pt x="2507" y="301"/>
                    </a:cubicBezTo>
                    <a:cubicBezTo>
                      <a:pt x="2406" y="126"/>
                      <a:pt x="2256" y="25"/>
                      <a:pt x="2056" y="0"/>
                    </a:cubicBez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0" name="Google Shape;820;p43"/>
              <p:cNvSpPr/>
              <p:nvPr/>
            </p:nvSpPr>
            <p:spPr>
              <a:xfrm>
                <a:off x="7229156" y="3882500"/>
                <a:ext cx="431735" cy="387188"/>
              </a:xfrm>
              <a:custGeom>
                <a:avLst/>
                <a:gdLst/>
                <a:ahLst/>
                <a:cxnLst/>
                <a:rect l="l" t="t" r="r" b="b"/>
                <a:pathLst>
                  <a:path w="5815" h="5215" extrusionOk="0">
                    <a:moveTo>
                      <a:pt x="4995" y="0"/>
                    </a:moveTo>
                    <a:cubicBezTo>
                      <a:pt x="4951" y="0"/>
                      <a:pt x="4907" y="13"/>
                      <a:pt x="4863" y="42"/>
                    </a:cubicBezTo>
                    <a:cubicBezTo>
                      <a:pt x="4812" y="67"/>
                      <a:pt x="4812" y="142"/>
                      <a:pt x="4838" y="192"/>
                    </a:cubicBezTo>
                    <a:cubicBezTo>
                      <a:pt x="4852" y="222"/>
                      <a:pt x="4884" y="234"/>
                      <a:pt x="4918" y="234"/>
                    </a:cubicBezTo>
                    <a:cubicBezTo>
                      <a:pt x="4942" y="234"/>
                      <a:pt x="4967" y="228"/>
                      <a:pt x="4988" y="217"/>
                    </a:cubicBezTo>
                    <a:lnTo>
                      <a:pt x="5038" y="217"/>
                    </a:lnTo>
                    <a:cubicBezTo>
                      <a:pt x="5038" y="217"/>
                      <a:pt x="5063" y="242"/>
                      <a:pt x="5063" y="242"/>
                    </a:cubicBezTo>
                    <a:cubicBezTo>
                      <a:pt x="5088" y="293"/>
                      <a:pt x="5088" y="343"/>
                      <a:pt x="5038" y="393"/>
                    </a:cubicBezTo>
                    <a:cubicBezTo>
                      <a:pt x="5013" y="418"/>
                      <a:pt x="4938" y="443"/>
                      <a:pt x="4863" y="443"/>
                    </a:cubicBezTo>
                    <a:lnTo>
                      <a:pt x="4787" y="443"/>
                    </a:lnTo>
                    <a:cubicBezTo>
                      <a:pt x="4712" y="443"/>
                      <a:pt x="4612" y="443"/>
                      <a:pt x="4537" y="468"/>
                    </a:cubicBezTo>
                    <a:cubicBezTo>
                      <a:pt x="4411" y="518"/>
                      <a:pt x="4311" y="668"/>
                      <a:pt x="4311" y="844"/>
                    </a:cubicBezTo>
                    <a:cubicBezTo>
                      <a:pt x="4311" y="919"/>
                      <a:pt x="4336" y="1019"/>
                      <a:pt x="4386" y="1095"/>
                    </a:cubicBezTo>
                    <a:cubicBezTo>
                      <a:pt x="4161" y="1220"/>
                      <a:pt x="3960" y="1420"/>
                      <a:pt x="3835" y="1646"/>
                    </a:cubicBezTo>
                    <a:cubicBezTo>
                      <a:pt x="3710" y="1846"/>
                      <a:pt x="3635" y="2072"/>
                      <a:pt x="3584" y="2298"/>
                    </a:cubicBezTo>
                    <a:cubicBezTo>
                      <a:pt x="3534" y="2222"/>
                      <a:pt x="3484" y="2172"/>
                      <a:pt x="3409" y="2122"/>
                    </a:cubicBezTo>
                    <a:cubicBezTo>
                      <a:pt x="3334" y="2022"/>
                      <a:pt x="3234" y="1947"/>
                      <a:pt x="3234" y="1846"/>
                    </a:cubicBezTo>
                    <a:cubicBezTo>
                      <a:pt x="3234" y="1771"/>
                      <a:pt x="3284" y="1696"/>
                      <a:pt x="3359" y="1621"/>
                    </a:cubicBezTo>
                    <a:cubicBezTo>
                      <a:pt x="3409" y="1571"/>
                      <a:pt x="3484" y="1546"/>
                      <a:pt x="3534" y="1496"/>
                    </a:cubicBezTo>
                    <a:cubicBezTo>
                      <a:pt x="3584" y="1470"/>
                      <a:pt x="3635" y="1445"/>
                      <a:pt x="3685" y="1420"/>
                    </a:cubicBezTo>
                    <a:cubicBezTo>
                      <a:pt x="3860" y="1295"/>
                      <a:pt x="3960" y="1145"/>
                      <a:pt x="3985" y="994"/>
                    </a:cubicBezTo>
                    <a:cubicBezTo>
                      <a:pt x="4010" y="944"/>
                      <a:pt x="4010" y="869"/>
                      <a:pt x="3985" y="819"/>
                    </a:cubicBezTo>
                    <a:cubicBezTo>
                      <a:pt x="4010" y="794"/>
                      <a:pt x="4036" y="769"/>
                      <a:pt x="4061" y="744"/>
                    </a:cubicBezTo>
                    <a:cubicBezTo>
                      <a:pt x="4086" y="694"/>
                      <a:pt x="4111" y="618"/>
                      <a:pt x="4136" y="568"/>
                    </a:cubicBezTo>
                    <a:cubicBezTo>
                      <a:pt x="4136" y="543"/>
                      <a:pt x="4136" y="518"/>
                      <a:pt x="4136" y="518"/>
                    </a:cubicBezTo>
                    <a:cubicBezTo>
                      <a:pt x="4161" y="418"/>
                      <a:pt x="4211" y="368"/>
                      <a:pt x="4236" y="368"/>
                    </a:cubicBezTo>
                    <a:cubicBezTo>
                      <a:pt x="4261" y="343"/>
                      <a:pt x="4286" y="318"/>
                      <a:pt x="4261" y="293"/>
                    </a:cubicBezTo>
                    <a:cubicBezTo>
                      <a:pt x="4261" y="275"/>
                      <a:pt x="4249" y="257"/>
                      <a:pt x="4223" y="257"/>
                    </a:cubicBezTo>
                    <a:cubicBezTo>
                      <a:pt x="4213" y="257"/>
                      <a:pt x="4201" y="260"/>
                      <a:pt x="4186" y="267"/>
                    </a:cubicBezTo>
                    <a:cubicBezTo>
                      <a:pt x="4111" y="293"/>
                      <a:pt x="4061" y="368"/>
                      <a:pt x="4036" y="493"/>
                    </a:cubicBezTo>
                    <a:cubicBezTo>
                      <a:pt x="4036" y="493"/>
                      <a:pt x="4036" y="518"/>
                      <a:pt x="4036" y="543"/>
                    </a:cubicBezTo>
                    <a:cubicBezTo>
                      <a:pt x="4010" y="593"/>
                      <a:pt x="4010" y="643"/>
                      <a:pt x="3960" y="694"/>
                    </a:cubicBezTo>
                    <a:cubicBezTo>
                      <a:pt x="3960" y="694"/>
                      <a:pt x="3960" y="694"/>
                      <a:pt x="3960" y="719"/>
                    </a:cubicBezTo>
                    <a:cubicBezTo>
                      <a:pt x="3910" y="593"/>
                      <a:pt x="3810" y="518"/>
                      <a:pt x="3685" y="493"/>
                    </a:cubicBezTo>
                    <a:cubicBezTo>
                      <a:pt x="3671" y="489"/>
                      <a:pt x="3657" y="487"/>
                      <a:pt x="3643" y="487"/>
                    </a:cubicBezTo>
                    <a:cubicBezTo>
                      <a:pt x="3577" y="487"/>
                      <a:pt x="3509" y="531"/>
                      <a:pt x="3509" y="593"/>
                    </a:cubicBezTo>
                    <a:cubicBezTo>
                      <a:pt x="3484" y="694"/>
                      <a:pt x="3534" y="769"/>
                      <a:pt x="3609" y="794"/>
                    </a:cubicBezTo>
                    <a:cubicBezTo>
                      <a:pt x="3660" y="794"/>
                      <a:pt x="3685" y="869"/>
                      <a:pt x="3660" y="919"/>
                    </a:cubicBezTo>
                    <a:cubicBezTo>
                      <a:pt x="3660" y="994"/>
                      <a:pt x="3584" y="1069"/>
                      <a:pt x="3484" y="1145"/>
                    </a:cubicBezTo>
                    <a:cubicBezTo>
                      <a:pt x="3459" y="1170"/>
                      <a:pt x="3409" y="1195"/>
                      <a:pt x="3359" y="1220"/>
                    </a:cubicBezTo>
                    <a:cubicBezTo>
                      <a:pt x="3284" y="1270"/>
                      <a:pt x="3208" y="1320"/>
                      <a:pt x="3133" y="1395"/>
                    </a:cubicBezTo>
                    <a:cubicBezTo>
                      <a:pt x="3133" y="1395"/>
                      <a:pt x="3133" y="1370"/>
                      <a:pt x="3133" y="1370"/>
                    </a:cubicBezTo>
                    <a:cubicBezTo>
                      <a:pt x="3108" y="1295"/>
                      <a:pt x="3083" y="1195"/>
                      <a:pt x="3083" y="1120"/>
                    </a:cubicBezTo>
                    <a:cubicBezTo>
                      <a:pt x="3108" y="1044"/>
                      <a:pt x="3133" y="944"/>
                      <a:pt x="3208" y="919"/>
                    </a:cubicBezTo>
                    <a:cubicBezTo>
                      <a:pt x="3259" y="894"/>
                      <a:pt x="3284" y="844"/>
                      <a:pt x="3284" y="794"/>
                    </a:cubicBezTo>
                    <a:cubicBezTo>
                      <a:pt x="3265" y="737"/>
                      <a:pt x="3232" y="709"/>
                      <a:pt x="3185" y="709"/>
                    </a:cubicBezTo>
                    <a:cubicBezTo>
                      <a:pt x="3169" y="709"/>
                      <a:pt x="3152" y="712"/>
                      <a:pt x="3133" y="719"/>
                    </a:cubicBezTo>
                    <a:cubicBezTo>
                      <a:pt x="2958" y="769"/>
                      <a:pt x="2883" y="944"/>
                      <a:pt x="2883" y="1120"/>
                    </a:cubicBezTo>
                    <a:cubicBezTo>
                      <a:pt x="2883" y="1220"/>
                      <a:pt x="2908" y="1320"/>
                      <a:pt x="2933" y="1420"/>
                    </a:cubicBezTo>
                    <a:cubicBezTo>
                      <a:pt x="2933" y="1445"/>
                      <a:pt x="2933" y="1470"/>
                      <a:pt x="2933" y="1496"/>
                    </a:cubicBezTo>
                    <a:cubicBezTo>
                      <a:pt x="2958" y="1546"/>
                      <a:pt x="2958" y="1596"/>
                      <a:pt x="2958" y="1621"/>
                    </a:cubicBezTo>
                    <a:cubicBezTo>
                      <a:pt x="2933" y="1696"/>
                      <a:pt x="2908" y="1796"/>
                      <a:pt x="2908" y="1871"/>
                    </a:cubicBezTo>
                    <a:cubicBezTo>
                      <a:pt x="2933" y="2072"/>
                      <a:pt x="3058" y="2222"/>
                      <a:pt x="3183" y="2348"/>
                    </a:cubicBezTo>
                    <a:cubicBezTo>
                      <a:pt x="3259" y="2398"/>
                      <a:pt x="3309" y="2448"/>
                      <a:pt x="3334" y="2498"/>
                    </a:cubicBezTo>
                    <a:cubicBezTo>
                      <a:pt x="3409" y="2598"/>
                      <a:pt x="3434" y="2899"/>
                      <a:pt x="3384" y="3100"/>
                    </a:cubicBezTo>
                    <a:cubicBezTo>
                      <a:pt x="3259" y="3450"/>
                      <a:pt x="3008" y="3826"/>
                      <a:pt x="2632" y="3877"/>
                    </a:cubicBezTo>
                    <a:lnTo>
                      <a:pt x="2507" y="3877"/>
                    </a:lnTo>
                    <a:cubicBezTo>
                      <a:pt x="2607" y="3801"/>
                      <a:pt x="2682" y="3676"/>
                      <a:pt x="2707" y="3551"/>
                    </a:cubicBezTo>
                    <a:cubicBezTo>
                      <a:pt x="2757" y="3400"/>
                      <a:pt x="2757" y="3225"/>
                      <a:pt x="2707" y="3100"/>
                    </a:cubicBezTo>
                    <a:cubicBezTo>
                      <a:pt x="2617" y="2965"/>
                      <a:pt x="2467" y="2870"/>
                      <a:pt x="2328" y="2870"/>
                    </a:cubicBezTo>
                    <a:cubicBezTo>
                      <a:pt x="2312" y="2870"/>
                      <a:pt x="2297" y="2871"/>
                      <a:pt x="2281" y="2874"/>
                    </a:cubicBezTo>
                    <a:cubicBezTo>
                      <a:pt x="2181" y="2899"/>
                      <a:pt x="2081" y="2974"/>
                      <a:pt x="2030" y="3049"/>
                    </a:cubicBezTo>
                    <a:cubicBezTo>
                      <a:pt x="2005" y="3150"/>
                      <a:pt x="2005" y="3225"/>
                      <a:pt x="2030" y="3325"/>
                    </a:cubicBezTo>
                    <a:cubicBezTo>
                      <a:pt x="2049" y="3362"/>
                      <a:pt x="2081" y="3385"/>
                      <a:pt x="2126" y="3385"/>
                    </a:cubicBezTo>
                    <a:cubicBezTo>
                      <a:pt x="2142" y="3385"/>
                      <a:pt x="2161" y="3382"/>
                      <a:pt x="2181" y="3375"/>
                    </a:cubicBezTo>
                    <a:cubicBezTo>
                      <a:pt x="2231" y="3350"/>
                      <a:pt x="2256" y="3275"/>
                      <a:pt x="2231" y="3225"/>
                    </a:cubicBezTo>
                    <a:cubicBezTo>
                      <a:pt x="2206" y="3200"/>
                      <a:pt x="2231" y="3175"/>
                      <a:pt x="2231" y="3150"/>
                    </a:cubicBezTo>
                    <a:cubicBezTo>
                      <a:pt x="2256" y="3125"/>
                      <a:pt x="2281" y="3100"/>
                      <a:pt x="2306" y="3100"/>
                    </a:cubicBezTo>
                    <a:cubicBezTo>
                      <a:pt x="2320" y="3095"/>
                      <a:pt x="2333" y="3093"/>
                      <a:pt x="2346" y="3093"/>
                    </a:cubicBezTo>
                    <a:cubicBezTo>
                      <a:pt x="2407" y="3093"/>
                      <a:pt x="2465" y="3138"/>
                      <a:pt x="2507" y="3200"/>
                    </a:cubicBezTo>
                    <a:cubicBezTo>
                      <a:pt x="2532" y="3275"/>
                      <a:pt x="2557" y="3375"/>
                      <a:pt x="2507" y="3476"/>
                    </a:cubicBezTo>
                    <a:cubicBezTo>
                      <a:pt x="2457" y="3626"/>
                      <a:pt x="2356" y="3751"/>
                      <a:pt x="2206" y="3826"/>
                    </a:cubicBezTo>
                    <a:cubicBezTo>
                      <a:pt x="2181" y="3801"/>
                      <a:pt x="2131" y="3801"/>
                      <a:pt x="2081" y="3776"/>
                    </a:cubicBezTo>
                    <a:cubicBezTo>
                      <a:pt x="1955" y="3751"/>
                      <a:pt x="1855" y="3726"/>
                      <a:pt x="1730" y="3701"/>
                    </a:cubicBezTo>
                    <a:cubicBezTo>
                      <a:pt x="1604" y="3676"/>
                      <a:pt x="1504" y="3676"/>
                      <a:pt x="1404" y="3676"/>
                    </a:cubicBezTo>
                    <a:cubicBezTo>
                      <a:pt x="1354" y="3601"/>
                      <a:pt x="1354" y="3501"/>
                      <a:pt x="1379" y="3425"/>
                    </a:cubicBezTo>
                    <a:cubicBezTo>
                      <a:pt x="1404" y="3375"/>
                      <a:pt x="1479" y="3325"/>
                      <a:pt x="1529" y="3275"/>
                    </a:cubicBezTo>
                    <a:cubicBezTo>
                      <a:pt x="1554" y="3250"/>
                      <a:pt x="1604" y="3200"/>
                      <a:pt x="1629" y="3175"/>
                    </a:cubicBezTo>
                    <a:cubicBezTo>
                      <a:pt x="1755" y="3024"/>
                      <a:pt x="1780" y="2824"/>
                      <a:pt x="1705" y="2648"/>
                    </a:cubicBezTo>
                    <a:cubicBezTo>
                      <a:pt x="1705" y="2623"/>
                      <a:pt x="1680" y="2623"/>
                      <a:pt x="1629" y="2623"/>
                    </a:cubicBezTo>
                    <a:cubicBezTo>
                      <a:pt x="1604" y="2623"/>
                      <a:pt x="1604" y="2674"/>
                      <a:pt x="1604" y="2699"/>
                    </a:cubicBezTo>
                    <a:cubicBezTo>
                      <a:pt x="1655" y="2824"/>
                      <a:pt x="1629" y="2999"/>
                      <a:pt x="1554" y="3100"/>
                    </a:cubicBezTo>
                    <a:cubicBezTo>
                      <a:pt x="1529" y="3125"/>
                      <a:pt x="1479" y="3175"/>
                      <a:pt x="1454" y="3200"/>
                    </a:cubicBezTo>
                    <a:cubicBezTo>
                      <a:pt x="1379" y="3250"/>
                      <a:pt x="1329" y="3300"/>
                      <a:pt x="1279" y="3400"/>
                    </a:cubicBezTo>
                    <a:cubicBezTo>
                      <a:pt x="1254" y="3476"/>
                      <a:pt x="1254" y="3601"/>
                      <a:pt x="1279" y="3701"/>
                    </a:cubicBezTo>
                    <a:cubicBezTo>
                      <a:pt x="702" y="3776"/>
                      <a:pt x="151" y="4227"/>
                      <a:pt x="0" y="4804"/>
                    </a:cubicBezTo>
                    <a:cubicBezTo>
                      <a:pt x="0" y="4879"/>
                      <a:pt x="0" y="4929"/>
                      <a:pt x="51" y="4979"/>
                    </a:cubicBezTo>
                    <a:cubicBezTo>
                      <a:pt x="76" y="4979"/>
                      <a:pt x="101" y="5004"/>
                      <a:pt x="126" y="5004"/>
                    </a:cubicBezTo>
                    <a:cubicBezTo>
                      <a:pt x="139" y="5009"/>
                      <a:pt x="153" y="5011"/>
                      <a:pt x="167" y="5011"/>
                    </a:cubicBezTo>
                    <a:cubicBezTo>
                      <a:pt x="234" y="5011"/>
                      <a:pt x="306" y="4966"/>
                      <a:pt x="326" y="4904"/>
                    </a:cubicBezTo>
                    <a:cubicBezTo>
                      <a:pt x="441" y="4374"/>
                      <a:pt x="1001" y="3993"/>
                      <a:pt x="1519" y="3993"/>
                    </a:cubicBezTo>
                    <a:cubicBezTo>
                      <a:pt x="1565" y="3993"/>
                      <a:pt x="1610" y="3996"/>
                      <a:pt x="1655" y="4002"/>
                    </a:cubicBezTo>
                    <a:cubicBezTo>
                      <a:pt x="1780" y="4027"/>
                      <a:pt x="1880" y="4052"/>
                      <a:pt x="1980" y="4102"/>
                    </a:cubicBezTo>
                    <a:cubicBezTo>
                      <a:pt x="2131" y="4127"/>
                      <a:pt x="2281" y="4177"/>
                      <a:pt x="2406" y="4202"/>
                    </a:cubicBezTo>
                    <a:cubicBezTo>
                      <a:pt x="2532" y="4227"/>
                      <a:pt x="2657" y="4303"/>
                      <a:pt x="2757" y="4378"/>
                    </a:cubicBezTo>
                    <a:cubicBezTo>
                      <a:pt x="2833" y="4453"/>
                      <a:pt x="2908" y="4503"/>
                      <a:pt x="2983" y="4528"/>
                    </a:cubicBezTo>
                    <a:cubicBezTo>
                      <a:pt x="3020" y="4538"/>
                      <a:pt x="3055" y="4542"/>
                      <a:pt x="3088" y="4542"/>
                    </a:cubicBezTo>
                    <a:cubicBezTo>
                      <a:pt x="3229" y="4542"/>
                      <a:pt x="3327" y="4464"/>
                      <a:pt x="3409" y="4403"/>
                    </a:cubicBezTo>
                    <a:cubicBezTo>
                      <a:pt x="3459" y="4378"/>
                      <a:pt x="3484" y="4353"/>
                      <a:pt x="3509" y="4328"/>
                    </a:cubicBezTo>
                    <a:cubicBezTo>
                      <a:pt x="3584" y="4303"/>
                      <a:pt x="3635" y="4303"/>
                      <a:pt x="3710" y="4303"/>
                    </a:cubicBezTo>
                    <a:cubicBezTo>
                      <a:pt x="3710" y="4303"/>
                      <a:pt x="3710" y="4303"/>
                      <a:pt x="3735" y="4328"/>
                    </a:cubicBezTo>
                    <a:cubicBezTo>
                      <a:pt x="3910" y="4403"/>
                      <a:pt x="4036" y="4503"/>
                      <a:pt x="4086" y="4628"/>
                    </a:cubicBezTo>
                    <a:cubicBezTo>
                      <a:pt x="4136" y="4754"/>
                      <a:pt x="4111" y="4929"/>
                      <a:pt x="3985" y="4979"/>
                    </a:cubicBezTo>
                    <a:cubicBezTo>
                      <a:pt x="3960" y="5004"/>
                      <a:pt x="3935" y="5004"/>
                      <a:pt x="3935" y="5004"/>
                    </a:cubicBezTo>
                    <a:cubicBezTo>
                      <a:pt x="3960" y="4954"/>
                      <a:pt x="3960" y="4904"/>
                      <a:pt x="3935" y="4879"/>
                    </a:cubicBezTo>
                    <a:cubicBezTo>
                      <a:pt x="3919" y="4831"/>
                      <a:pt x="3893" y="4814"/>
                      <a:pt x="3864" y="4814"/>
                    </a:cubicBezTo>
                    <a:cubicBezTo>
                      <a:pt x="3847" y="4814"/>
                      <a:pt x="3828" y="4820"/>
                      <a:pt x="3810" y="4829"/>
                    </a:cubicBezTo>
                    <a:cubicBezTo>
                      <a:pt x="3735" y="4854"/>
                      <a:pt x="3710" y="4904"/>
                      <a:pt x="3710" y="4979"/>
                    </a:cubicBezTo>
                    <a:cubicBezTo>
                      <a:pt x="3710" y="5029"/>
                      <a:pt x="3735" y="5105"/>
                      <a:pt x="3760" y="5155"/>
                    </a:cubicBezTo>
                    <a:lnTo>
                      <a:pt x="3785" y="5155"/>
                    </a:lnTo>
                    <a:cubicBezTo>
                      <a:pt x="3826" y="5196"/>
                      <a:pt x="3875" y="5215"/>
                      <a:pt x="3928" y="5215"/>
                    </a:cubicBezTo>
                    <a:cubicBezTo>
                      <a:pt x="3970" y="5215"/>
                      <a:pt x="4016" y="5202"/>
                      <a:pt x="4061" y="5180"/>
                    </a:cubicBezTo>
                    <a:cubicBezTo>
                      <a:pt x="4311" y="5080"/>
                      <a:pt x="4386" y="4779"/>
                      <a:pt x="4286" y="4553"/>
                    </a:cubicBezTo>
                    <a:cubicBezTo>
                      <a:pt x="4261" y="4478"/>
                      <a:pt x="4211" y="4403"/>
                      <a:pt x="4136" y="4328"/>
                    </a:cubicBezTo>
                    <a:cubicBezTo>
                      <a:pt x="4186" y="4328"/>
                      <a:pt x="4236" y="4328"/>
                      <a:pt x="4286" y="4303"/>
                    </a:cubicBezTo>
                    <a:cubicBezTo>
                      <a:pt x="4437" y="4278"/>
                      <a:pt x="4587" y="4202"/>
                      <a:pt x="4687" y="4102"/>
                    </a:cubicBezTo>
                    <a:cubicBezTo>
                      <a:pt x="4712" y="4077"/>
                      <a:pt x="4737" y="4052"/>
                      <a:pt x="4762" y="4027"/>
                    </a:cubicBezTo>
                    <a:cubicBezTo>
                      <a:pt x="4812" y="4002"/>
                      <a:pt x="4863" y="4002"/>
                      <a:pt x="4913" y="3977"/>
                    </a:cubicBezTo>
                    <a:cubicBezTo>
                      <a:pt x="4988" y="3927"/>
                      <a:pt x="5063" y="3877"/>
                      <a:pt x="5138" y="3826"/>
                    </a:cubicBezTo>
                    <a:cubicBezTo>
                      <a:pt x="5163" y="3801"/>
                      <a:pt x="5213" y="3751"/>
                      <a:pt x="5239" y="3726"/>
                    </a:cubicBezTo>
                    <a:cubicBezTo>
                      <a:pt x="5296" y="3707"/>
                      <a:pt x="5382" y="3659"/>
                      <a:pt x="5475" y="3659"/>
                    </a:cubicBezTo>
                    <a:cubicBezTo>
                      <a:pt x="5504" y="3659"/>
                      <a:pt x="5534" y="3664"/>
                      <a:pt x="5564" y="3676"/>
                    </a:cubicBezTo>
                    <a:cubicBezTo>
                      <a:pt x="5640" y="3701"/>
                      <a:pt x="5690" y="3751"/>
                      <a:pt x="5715" y="3826"/>
                    </a:cubicBezTo>
                    <a:cubicBezTo>
                      <a:pt x="5715" y="3902"/>
                      <a:pt x="5690" y="3977"/>
                      <a:pt x="5614" y="4027"/>
                    </a:cubicBezTo>
                    <a:cubicBezTo>
                      <a:pt x="5589" y="4052"/>
                      <a:pt x="5589" y="4077"/>
                      <a:pt x="5614" y="4102"/>
                    </a:cubicBezTo>
                    <a:cubicBezTo>
                      <a:pt x="5614" y="4115"/>
                      <a:pt x="5627" y="4121"/>
                      <a:pt x="5643" y="4121"/>
                    </a:cubicBezTo>
                    <a:cubicBezTo>
                      <a:pt x="5658" y="4121"/>
                      <a:pt x="5677" y="4115"/>
                      <a:pt x="5690" y="4102"/>
                    </a:cubicBezTo>
                    <a:cubicBezTo>
                      <a:pt x="5765" y="4052"/>
                      <a:pt x="5815" y="3927"/>
                      <a:pt x="5815" y="3826"/>
                    </a:cubicBezTo>
                    <a:cubicBezTo>
                      <a:pt x="5790" y="3701"/>
                      <a:pt x="5715" y="3601"/>
                      <a:pt x="5614" y="3576"/>
                    </a:cubicBezTo>
                    <a:cubicBezTo>
                      <a:pt x="5563" y="3554"/>
                      <a:pt x="5512" y="3545"/>
                      <a:pt x="5463" y="3545"/>
                    </a:cubicBezTo>
                    <a:cubicBezTo>
                      <a:pt x="5345" y="3545"/>
                      <a:pt x="5242" y="3598"/>
                      <a:pt x="5188" y="3651"/>
                    </a:cubicBezTo>
                    <a:cubicBezTo>
                      <a:pt x="5138" y="3676"/>
                      <a:pt x="5113" y="3701"/>
                      <a:pt x="5063" y="3751"/>
                    </a:cubicBezTo>
                    <a:cubicBezTo>
                      <a:pt x="4988" y="3801"/>
                      <a:pt x="4938" y="3851"/>
                      <a:pt x="4863" y="3877"/>
                    </a:cubicBezTo>
                    <a:cubicBezTo>
                      <a:pt x="4863" y="3877"/>
                      <a:pt x="4838" y="3877"/>
                      <a:pt x="4812" y="3902"/>
                    </a:cubicBezTo>
                    <a:cubicBezTo>
                      <a:pt x="4838" y="3801"/>
                      <a:pt x="4863" y="3701"/>
                      <a:pt x="4838" y="3626"/>
                    </a:cubicBezTo>
                    <a:cubicBezTo>
                      <a:pt x="4794" y="3452"/>
                      <a:pt x="4618" y="3315"/>
                      <a:pt x="4441" y="3315"/>
                    </a:cubicBezTo>
                    <a:cubicBezTo>
                      <a:pt x="4414" y="3315"/>
                      <a:pt x="4388" y="3319"/>
                      <a:pt x="4361" y="3325"/>
                    </a:cubicBezTo>
                    <a:cubicBezTo>
                      <a:pt x="4336" y="3325"/>
                      <a:pt x="4311" y="3325"/>
                      <a:pt x="4286" y="3350"/>
                    </a:cubicBezTo>
                    <a:cubicBezTo>
                      <a:pt x="4338" y="3265"/>
                      <a:pt x="4436" y="3226"/>
                      <a:pt x="4525" y="3226"/>
                    </a:cubicBezTo>
                    <a:cubicBezTo>
                      <a:pt x="4566" y="3226"/>
                      <a:pt x="4605" y="3234"/>
                      <a:pt x="4637" y="3250"/>
                    </a:cubicBezTo>
                    <a:cubicBezTo>
                      <a:pt x="4665" y="3264"/>
                      <a:pt x="4691" y="3270"/>
                      <a:pt x="4715" y="3270"/>
                    </a:cubicBezTo>
                    <a:cubicBezTo>
                      <a:pt x="4777" y="3270"/>
                      <a:pt x="4826" y="3229"/>
                      <a:pt x="4863" y="3175"/>
                    </a:cubicBezTo>
                    <a:cubicBezTo>
                      <a:pt x="4913" y="3100"/>
                      <a:pt x="4863" y="2999"/>
                      <a:pt x="4787" y="2974"/>
                    </a:cubicBezTo>
                    <a:cubicBezTo>
                      <a:pt x="4701" y="2927"/>
                      <a:pt x="4606" y="2904"/>
                      <a:pt x="4513" y="2904"/>
                    </a:cubicBezTo>
                    <a:cubicBezTo>
                      <a:pt x="4311" y="2904"/>
                      <a:pt x="4113" y="3011"/>
                      <a:pt x="4010" y="3200"/>
                    </a:cubicBezTo>
                    <a:cubicBezTo>
                      <a:pt x="3935" y="3300"/>
                      <a:pt x="3935" y="3400"/>
                      <a:pt x="3960" y="3501"/>
                    </a:cubicBezTo>
                    <a:cubicBezTo>
                      <a:pt x="3985" y="3576"/>
                      <a:pt x="4036" y="3626"/>
                      <a:pt x="4111" y="3676"/>
                    </a:cubicBezTo>
                    <a:cubicBezTo>
                      <a:pt x="4142" y="3692"/>
                      <a:pt x="4173" y="3697"/>
                      <a:pt x="4203" y="3697"/>
                    </a:cubicBezTo>
                    <a:cubicBezTo>
                      <a:pt x="4271" y="3697"/>
                      <a:pt x="4335" y="3668"/>
                      <a:pt x="4386" y="3651"/>
                    </a:cubicBezTo>
                    <a:cubicBezTo>
                      <a:pt x="4411" y="3651"/>
                      <a:pt x="4411" y="3626"/>
                      <a:pt x="4437" y="3626"/>
                    </a:cubicBezTo>
                    <a:cubicBezTo>
                      <a:pt x="4462" y="3626"/>
                      <a:pt x="4512" y="3651"/>
                      <a:pt x="4512" y="3701"/>
                    </a:cubicBezTo>
                    <a:cubicBezTo>
                      <a:pt x="4537" y="3751"/>
                      <a:pt x="4512" y="3826"/>
                      <a:pt x="4462" y="3877"/>
                    </a:cubicBezTo>
                    <a:cubicBezTo>
                      <a:pt x="4411" y="3927"/>
                      <a:pt x="4311" y="3977"/>
                      <a:pt x="4211" y="4002"/>
                    </a:cubicBezTo>
                    <a:cubicBezTo>
                      <a:pt x="4178" y="4010"/>
                      <a:pt x="4144" y="4013"/>
                      <a:pt x="4111" y="4013"/>
                    </a:cubicBezTo>
                    <a:cubicBezTo>
                      <a:pt x="4044" y="4013"/>
                      <a:pt x="3977" y="4002"/>
                      <a:pt x="3910" y="4002"/>
                    </a:cubicBezTo>
                    <a:cubicBezTo>
                      <a:pt x="3835" y="3989"/>
                      <a:pt x="3754" y="3977"/>
                      <a:pt x="3666" y="3977"/>
                    </a:cubicBezTo>
                    <a:cubicBezTo>
                      <a:pt x="3578" y="3977"/>
                      <a:pt x="3484" y="3989"/>
                      <a:pt x="3384" y="4027"/>
                    </a:cubicBezTo>
                    <a:cubicBezTo>
                      <a:pt x="3334" y="4052"/>
                      <a:pt x="3259" y="4102"/>
                      <a:pt x="3234" y="4152"/>
                    </a:cubicBezTo>
                    <a:cubicBezTo>
                      <a:pt x="3133" y="4202"/>
                      <a:pt x="3108" y="4227"/>
                      <a:pt x="3058" y="4227"/>
                    </a:cubicBezTo>
                    <a:cubicBezTo>
                      <a:pt x="3058" y="4202"/>
                      <a:pt x="2983" y="4152"/>
                      <a:pt x="2933" y="4127"/>
                    </a:cubicBezTo>
                    <a:cubicBezTo>
                      <a:pt x="3259" y="3977"/>
                      <a:pt x="3484" y="3676"/>
                      <a:pt x="3635" y="3350"/>
                    </a:cubicBezTo>
                    <a:cubicBezTo>
                      <a:pt x="3660" y="3300"/>
                      <a:pt x="3685" y="3275"/>
                      <a:pt x="3685" y="3200"/>
                    </a:cubicBezTo>
                    <a:cubicBezTo>
                      <a:pt x="3710" y="3175"/>
                      <a:pt x="3710" y="3150"/>
                      <a:pt x="3710" y="3125"/>
                    </a:cubicBezTo>
                    <a:cubicBezTo>
                      <a:pt x="3760" y="2949"/>
                      <a:pt x="3810" y="2799"/>
                      <a:pt x="3835" y="2623"/>
                    </a:cubicBezTo>
                    <a:cubicBezTo>
                      <a:pt x="3885" y="2473"/>
                      <a:pt x="3910" y="2298"/>
                      <a:pt x="3960" y="2147"/>
                    </a:cubicBezTo>
                    <a:cubicBezTo>
                      <a:pt x="4010" y="2272"/>
                      <a:pt x="4086" y="2373"/>
                      <a:pt x="4186" y="2473"/>
                    </a:cubicBezTo>
                    <a:lnTo>
                      <a:pt x="4186" y="2498"/>
                    </a:lnTo>
                    <a:cubicBezTo>
                      <a:pt x="4286" y="2548"/>
                      <a:pt x="4361" y="2598"/>
                      <a:pt x="4437" y="2623"/>
                    </a:cubicBezTo>
                    <a:cubicBezTo>
                      <a:pt x="4470" y="2630"/>
                      <a:pt x="4502" y="2633"/>
                      <a:pt x="4532" y="2633"/>
                    </a:cubicBezTo>
                    <a:cubicBezTo>
                      <a:pt x="4616" y="2633"/>
                      <a:pt x="4689" y="2610"/>
                      <a:pt x="4762" y="2573"/>
                    </a:cubicBezTo>
                    <a:cubicBezTo>
                      <a:pt x="4762" y="2548"/>
                      <a:pt x="4787" y="2548"/>
                      <a:pt x="4787" y="2523"/>
                    </a:cubicBezTo>
                    <a:lnTo>
                      <a:pt x="4888" y="2523"/>
                    </a:lnTo>
                    <a:cubicBezTo>
                      <a:pt x="4963" y="2548"/>
                      <a:pt x="5013" y="2573"/>
                      <a:pt x="5038" y="2623"/>
                    </a:cubicBezTo>
                    <a:cubicBezTo>
                      <a:pt x="5063" y="2648"/>
                      <a:pt x="5063" y="2674"/>
                      <a:pt x="5063" y="2724"/>
                    </a:cubicBezTo>
                    <a:cubicBezTo>
                      <a:pt x="5088" y="2774"/>
                      <a:pt x="5113" y="2824"/>
                      <a:pt x="5163" y="2874"/>
                    </a:cubicBezTo>
                    <a:cubicBezTo>
                      <a:pt x="5218" y="2911"/>
                      <a:pt x="5273" y="2934"/>
                      <a:pt x="5328" y="2934"/>
                    </a:cubicBezTo>
                    <a:cubicBezTo>
                      <a:pt x="5349" y="2934"/>
                      <a:pt x="5369" y="2931"/>
                      <a:pt x="5389" y="2924"/>
                    </a:cubicBezTo>
                    <a:cubicBezTo>
                      <a:pt x="5464" y="2899"/>
                      <a:pt x="5539" y="2824"/>
                      <a:pt x="5539" y="2749"/>
                    </a:cubicBezTo>
                    <a:cubicBezTo>
                      <a:pt x="5539" y="2699"/>
                      <a:pt x="5514" y="2674"/>
                      <a:pt x="5489" y="2674"/>
                    </a:cubicBezTo>
                    <a:cubicBezTo>
                      <a:pt x="5464" y="2674"/>
                      <a:pt x="5439" y="2699"/>
                      <a:pt x="5439" y="2724"/>
                    </a:cubicBezTo>
                    <a:cubicBezTo>
                      <a:pt x="5439" y="2774"/>
                      <a:pt x="5389" y="2799"/>
                      <a:pt x="5364" y="2824"/>
                    </a:cubicBezTo>
                    <a:cubicBezTo>
                      <a:pt x="5314" y="2824"/>
                      <a:pt x="5264" y="2824"/>
                      <a:pt x="5239" y="2799"/>
                    </a:cubicBezTo>
                    <a:cubicBezTo>
                      <a:pt x="5213" y="2774"/>
                      <a:pt x="5188" y="2724"/>
                      <a:pt x="5163" y="2674"/>
                    </a:cubicBezTo>
                    <a:cubicBezTo>
                      <a:pt x="5163" y="2648"/>
                      <a:pt x="5138" y="2598"/>
                      <a:pt x="5138" y="2573"/>
                    </a:cubicBezTo>
                    <a:cubicBezTo>
                      <a:pt x="5088" y="2498"/>
                      <a:pt x="5013" y="2448"/>
                      <a:pt x="4913" y="2423"/>
                    </a:cubicBezTo>
                    <a:lnTo>
                      <a:pt x="4863" y="2423"/>
                    </a:lnTo>
                    <a:cubicBezTo>
                      <a:pt x="4863" y="2373"/>
                      <a:pt x="4888" y="2323"/>
                      <a:pt x="4888" y="2272"/>
                    </a:cubicBezTo>
                    <a:lnTo>
                      <a:pt x="4888" y="2247"/>
                    </a:lnTo>
                    <a:cubicBezTo>
                      <a:pt x="4913" y="2172"/>
                      <a:pt x="4913" y="2122"/>
                      <a:pt x="4938" y="2072"/>
                    </a:cubicBezTo>
                    <a:cubicBezTo>
                      <a:pt x="4955" y="2054"/>
                      <a:pt x="4973" y="2037"/>
                      <a:pt x="4991" y="2037"/>
                    </a:cubicBezTo>
                    <a:cubicBezTo>
                      <a:pt x="4998" y="2037"/>
                      <a:pt x="5006" y="2040"/>
                      <a:pt x="5013" y="2047"/>
                    </a:cubicBezTo>
                    <a:cubicBezTo>
                      <a:pt x="5026" y="2054"/>
                      <a:pt x="5040" y="2057"/>
                      <a:pt x="5053" y="2057"/>
                    </a:cubicBezTo>
                    <a:cubicBezTo>
                      <a:pt x="5090" y="2057"/>
                      <a:pt x="5127" y="2034"/>
                      <a:pt x="5163" y="1997"/>
                    </a:cubicBezTo>
                    <a:cubicBezTo>
                      <a:pt x="5188" y="1947"/>
                      <a:pt x="5163" y="1897"/>
                      <a:pt x="5113" y="1846"/>
                    </a:cubicBezTo>
                    <a:cubicBezTo>
                      <a:pt x="5079" y="1826"/>
                      <a:pt x="5042" y="1816"/>
                      <a:pt x="5006" y="1816"/>
                    </a:cubicBezTo>
                    <a:cubicBezTo>
                      <a:pt x="4911" y="1816"/>
                      <a:pt x="4817" y="1881"/>
                      <a:pt x="4762" y="1972"/>
                    </a:cubicBezTo>
                    <a:cubicBezTo>
                      <a:pt x="4712" y="2047"/>
                      <a:pt x="4687" y="2122"/>
                      <a:pt x="4687" y="2222"/>
                    </a:cubicBezTo>
                    <a:lnTo>
                      <a:pt x="4687" y="2247"/>
                    </a:lnTo>
                    <a:cubicBezTo>
                      <a:pt x="4662" y="2298"/>
                      <a:pt x="4662" y="2373"/>
                      <a:pt x="4612" y="2398"/>
                    </a:cubicBezTo>
                    <a:cubicBezTo>
                      <a:pt x="4587" y="2423"/>
                      <a:pt x="4537" y="2423"/>
                      <a:pt x="4487" y="2423"/>
                    </a:cubicBezTo>
                    <a:cubicBezTo>
                      <a:pt x="4437" y="2398"/>
                      <a:pt x="4386" y="2373"/>
                      <a:pt x="4336" y="2323"/>
                    </a:cubicBezTo>
                    <a:cubicBezTo>
                      <a:pt x="4211" y="2197"/>
                      <a:pt x="4111" y="2022"/>
                      <a:pt x="4086" y="1846"/>
                    </a:cubicBezTo>
                    <a:cubicBezTo>
                      <a:pt x="4086" y="1821"/>
                      <a:pt x="4111" y="1821"/>
                      <a:pt x="4111" y="1796"/>
                    </a:cubicBezTo>
                    <a:cubicBezTo>
                      <a:pt x="4211" y="1621"/>
                      <a:pt x="4361" y="1470"/>
                      <a:pt x="4562" y="1370"/>
                    </a:cubicBezTo>
                    <a:cubicBezTo>
                      <a:pt x="4634" y="1341"/>
                      <a:pt x="4732" y="1312"/>
                      <a:pt x="4835" y="1312"/>
                    </a:cubicBezTo>
                    <a:cubicBezTo>
                      <a:pt x="4910" y="1312"/>
                      <a:pt x="4989" y="1328"/>
                      <a:pt x="5063" y="1370"/>
                    </a:cubicBezTo>
                    <a:cubicBezTo>
                      <a:pt x="5084" y="1384"/>
                      <a:pt x="5107" y="1390"/>
                      <a:pt x="5130" y="1390"/>
                    </a:cubicBezTo>
                    <a:cubicBezTo>
                      <a:pt x="5190" y="1390"/>
                      <a:pt x="5253" y="1349"/>
                      <a:pt x="5289" y="1295"/>
                    </a:cubicBezTo>
                    <a:cubicBezTo>
                      <a:pt x="5314" y="1220"/>
                      <a:pt x="5289" y="1120"/>
                      <a:pt x="5213" y="1095"/>
                    </a:cubicBezTo>
                    <a:cubicBezTo>
                      <a:pt x="5106" y="1018"/>
                      <a:pt x="4980" y="988"/>
                      <a:pt x="4846" y="988"/>
                    </a:cubicBezTo>
                    <a:cubicBezTo>
                      <a:pt x="4762" y="988"/>
                      <a:pt x="4674" y="1000"/>
                      <a:pt x="4587" y="1019"/>
                    </a:cubicBezTo>
                    <a:cubicBezTo>
                      <a:pt x="4537" y="969"/>
                      <a:pt x="4512" y="894"/>
                      <a:pt x="4512" y="844"/>
                    </a:cubicBezTo>
                    <a:cubicBezTo>
                      <a:pt x="4512" y="769"/>
                      <a:pt x="4562" y="694"/>
                      <a:pt x="4612" y="668"/>
                    </a:cubicBezTo>
                    <a:cubicBezTo>
                      <a:pt x="4629" y="660"/>
                      <a:pt x="4645" y="657"/>
                      <a:pt x="4662" y="657"/>
                    </a:cubicBezTo>
                    <a:cubicBezTo>
                      <a:pt x="4696" y="657"/>
                      <a:pt x="4729" y="668"/>
                      <a:pt x="4762" y="668"/>
                    </a:cubicBezTo>
                    <a:lnTo>
                      <a:pt x="4863" y="668"/>
                    </a:lnTo>
                    <a:cubicBezTo>
                      <a:pt x="5013" y="668"/>
                      <a:pt x="5113" y="618"/>
                      <a:pt x="5213" y="543"/>
                    </a:cubicBezTo>
                    <a:cubicBezTo>
                      <a:pt x="5289" y="418"/>
                      <a:pt x="5314" y="267"/>
                      <a:pt x="5264" y="142"/>
                    </a:cubicBezTo>
                    <a:cubicBezTo>
                      <a:pt x="5213" y="92"/>
                      <a:pt x="5163" y="17"/>
                      <a:pt x="5088" y="17"/>
                    </a:cubicBezTo>
                    <a:cubicBezTo>
                      <a:pt x="5057" y="6"/>
                      <a:pt x="5026" y="0"/>
                      <a:pt x="4995" y="0"/>
                    </a:cubicBez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1" name="Google Shape;821;p43"/>
              <p:cNvSpPr/>
              <p:nvPr/>
            </p:nvSpPr>
            <p:spPr>
              <a:xfrm>
                <a:off x="6884882" y="3775810"/>
                <a:ext cx="355485" cy="506202"/>
              </a:xfrm>
              <a:custGeom>
                <a:avLst/>
                <a:gdLst/>
                <a:ahLst/>
                <a:cxnLst/>
                <a:rect l="l" t="t" r="r" b="b"/>
                <a:pathLst>
                  <a:path w="4788" h="6818" extrusionOk="0">
                    <a:moveTo>
                      <a:pt x="2582" y="0"/>
                    </a:moveTo>
                    <a:cubicBezTo>
                      <a:pt x="2507" y="0"/>
                      <a:pt x="2407" y="0"/>
                      <a:pt x="2357" y="50"/>
                    </a:cubicBezTo>
                    <a:cubicBezTo>
                      <a:pt x="2231" y="126"/>
                      <a:pt x="2181" y="276"/>
                      <a:pt x="2206" y="401"/>
                    </a:cubicBezTo>
                    <a:cubicBezTo>
                      <a:pt x="2231" y="527"/>
                      <a:pt x="2332" y="627"/>
                      <a:pt x="2432" y="677"/>
                    </a:cubicBezTo>
                    <a:cubicBezTo>
                      <a:pt x="2457" y="702"/>
                      <a:pt x="2507" y="727"/>
                      <a:pt x="2532" y="727"/>
                    </a:cubicBezTo>
                    <a:cubicBezTo>
                      <a:pt x="2582" y="752"/>
                      <a:pt x="2632" y="777"/>
                      <a:pt x="2657" y="802"/>
                    </a:cubicBezTo>
                    <a:cubicBezTo>
                      <a:pt x="2708" y="852"/>
                      <a:pt x="2708" y="953"/>
                      <a:pt x="2657" y="1003"/>
                    </a:cubicBezTo>
                    <a:cubicBezTo>
                      <a:pt x="2632" y="1078"/>
                      <a:pt x="2582" y="1103"/>
                      <a:pt x="2507" y="1153"/>
                    </a:cubicBezTo>
                    <a:cubicBezTo>
                      <a:pt x="2357" y="978"/>
                      <a:pt x="2156" y="877"/>
                      <a:pt x="1931" y="877"/>
                    </a:cubicBezTo>
                    <a:cubicBezTo>
                      <a:pt x="1830" y="877"/>
                      <a:pt x="1780" y="953"/>
                      <a:pt x="1780" y="1028"/>
                    </a:cubicBezTo>
                    <a:cubicBezTo>
                      <a:pt x="1755" y="1128"/>
                      <a:pt x="1830" y="1203"/>
                      <a:pt x="1931" y="1203"/>
                    </a:cubicBezTo>
                    <a:cubicBezTo>
                      <a:pt x="2131" y="1203"/>
                      <a:pt x="2282" y="1354"/>
                      <a:pt x="2357" y="1454"/>
                    </a:cubicBezTo>
                    <a:cubicBezTo>
                      <a:pt x="2482" y="1629"/>
                      <a:pt x="2557" y="1855"/>
                      <a:pt x="2557" y="2055"/>
                    </a:cubicBezTo>
                    <a:cubicBezTo>
                      <a:pt x="2557" y="2055"/>
                      <a:pt x="2557" y="2080"/>
                      <a:pt x="2557" y="2080"/>
                    </a:cubicBezTo>
                    <a:cubicBezTo>
                      <a:pt x="2432" y="2231"/>
                      <a:pt x="2282" y="2356"/>
                      <a:pt x="2081" y="2381"/>
                    </a:cubicBezTo>
                    <a:cubicBezTo>
                      <a:pt x="2031" y="2406"/>
                      <a:pt x="1956" y="2406"/>
                      <a:pt x="1906" y="2406"/>
                    </a:cubicBezTo>
                    <a:cubicBezTo>
                      <a:pt x="1855" y="2381"/>
                      <a:pt x="1830" y="2356"/>
                      <a:pt x="1805" y="2331"/>
                    </a:cubicBezTo>
                    <a:cubicBezTo>
                      <a:pt x="1780" y="2281"/>
                      <a:pt x="1805" y="2206"/>
                      <a:pt x="1830" y="2156"/>
                    </a:cubicBezTo>
                    <a:lnTo>
                      <a:pt x="1855" y="2131"/>
                    </a:lnTo>
                    <a:cubicBezTo>
                      <a:pt x="1881" y="2055"/>
                      <a:pt x="1906" y="1955"/>
                      <a:pt x="1906" y="1880"/>
                    </a:cubicBezTo>
                    <a:cubicBezTo>
                      <a:pt x="1906" y="1730"/>
                      <a:pt x="1805" y="1604"/>
                      <a:pt x="1655" y="1604"/>
                    </a:cubicBezTo>
                    <a:cubicBezTo>
                      <a:pt x="1580" y="1604"/>
                      <a:pt x="1530" y="1654"/>
                      <a:pt x="1530" y="1704"/>
                    </a:cubicBezTo>
                    <a:cubicBezTo>
                      <a:pt x="1530" y="1780"/>
                      <a:pt x="1580" y="1805"/>
                      <a:pt x="1655" y="1805"/>
                    </a:cubicBezTo>
                    <a:cubicBezTo>
                      <a:pt x="1655" y="1805"/>
                      <a:pt x="1680" y="1855"/>
                      <a:pt x="1680" y="1880"/>
                    </a:cubicBezTo>
                    <a:cubicBezTo>
                      <a:pt x="1680" y="1930"/>
                      <a:pt x="1680" y="1980"/>
                      <a:pt x="1655" y="2055"/>
                    </a:cubicBezTo>
                    <a:lnTo>
                      <a:pt x="1630" y="2080"/>
                    </a:lnTo>
                    <a:cubicBezTo>
                      <a:pt x="1630" y="2105"/>
                      <a:pt x="1605" y="2156"/>
                      <a:pt x="1605" y="2206"/>
                    </a:cubicBezTo>
                    <a:cubicBezTo>
                      <a:pt x="1580" y="2206"/>
                      <a:pt x="1555" y="2206"/>
                      <a:pt x="1530" y="2181"/>
                    </a:cubicBezTo>
                    <a:cubicBezTo>
                      <a:pt x="1508" y="2173"/>
                      <a:pt x="1483" y="2170"/>
                      <a:pt x="1458" y="2170"/>
                    </a:cubicBezTo>
                    <a:cubicBezTo>
                      <a:pt x="1398" y="2170"/>
                      <a:pt x="1332" y="2188"/>
                      <a:pt x="1279" y="2206"/>
                    </a:cubicBezTo>
                    <a:cubicBezTo>
                      <a:pt x="1254" y="2231"/>
                      <a:pt x="1204" y="2256"/>
                      <a:pt x="1179" y="2281"/>
                    </a:cubicBezTo>
                    <a:cubicBezTo>
                      <a:pt x="1154" y="2331"/>
                      <a:pt x="1104" y="2356"/>
                      <a:pt x="1078" y="2356"/>
                    </a:cubicBezTo>
                    <a:cubicBezTo>
                      <a:pt x="1064" y="2363"/>
                      <a:pt x="1049" y="2366"/>
                      <a:pt x="1035" y="2366"/>
                    </a:cubicBezTo>
                    <a:cubicBezTo>
                      <a:pt x="1001" y="2366"/>
                      <a:pt x="971" y="2349"/>
                      <a:pt x="953" y="2331"/>
                    </a:cubicBezTo>
                    <a:cubicBezTo>
                      <a:pt x="928" y="2281"/>
                      <a:pt x="928" y="2231"/>
                      <a:pt x="928" y="2206"/>
                    </a:cubicBezTo>
                    <a:cubicBezTo>
                      <a:pt x="953" y="2181"/>
                      <a:pt x="928" y="2131"/>
                      <a:pt x="903" y="2131"/>
                    </a:cubicBezTo>
                    <a:cubicBezTo>
                      <a:pt x="878" y="2131"/>
                      <a:pt x="853" y="2131"/>
                      <a:pt x="828" y="2156"/>
                    </a:cubicBezTo>
                    <a:cubicBezTo>
                      <a:pt x="803" y="2231"/>
                      <a:pt x="828" y="2331"/>
                      <a:pt x="878" y="2381"/>
                    </a:cubicBezTo>
                    <a:cubicBezTo>
                      <a:pt x="916" y="2438"/>
                      <a:pt x="967" y="2466"/>
                      <a:pt x="1033" y="2466"/>
                    </a:cubicBezTo>
                    <a:cubicBezTo>
                      <a:pt x="1055" y="2466"/>
                      <a:pt x="1078" y="2463"/>
                      <a:pt x="1104" y="2456"/>
                    </a:cubicBezTo>
                    <a:cubicBezTo>
                      <a:pt x="1154" y="2456"/>
                      <a:pt x="1204" y="2406"/>
                      <a:pt x="1254" y="2356"/>
                    </a:cubicBezTo>
                    <a:cubicBezTo>
                      <a:pt x="1279" y="2356"/>
                      <a:pt x="1304" y="2331"/>
                      <a:pt x="1329" y="2306"/>
                    </a:cubicBezTo>
                    <a:cubicBezTo>
                      <a:pt x="1354" y="2293"/>
                      <a:pt x="1386" y="2287"/>
                      <a:pt x="1417" y="2287"/>
                    </a:cubicBezTo>
                    <a:cubicBezTo>
                      <a:pt x="1448" y="2287"/>
                      <a:pt x="1479" y="2293"/>
                      <a:pt x="1505" y="2306"/>
                    </a:cubicBezTo>
                    <a:cubicBezTo>
                      <a:pt x="1530" y="2306"/>
                      <a:pt x="1580" y="2306"/>
                      <a:pt x="1605" y="2331"/>
                    </a:cubicBezTo>
                    <a:cubicBezTo>
                      <a:pt x="1605" y="2356"/>
                      <a:pt x="1605" y="2381"/>
                      <a:pt x="1605" y="2406"/>
                    </a:cubicBezTo>
                    <a:cubicBezTo>
                      <a:pt x="1655" y="2506"/>
                      <a:pt x="1730" y="2582"/>
                      <a:pt x="1855" y="2607"/>
                    </a:cubicBezTo>
                    <a:cubicBezTo>
                      <a:pt x="1893" y="2619"/>
                      <a:pt x="1937" y="2626"/>
                      <a:pt x="1984" y="2626"/>
                    </a:cubicBezTo>
                    <a:cubicBezTo>
                      <a:pt x="2031" y="2626"/>
                      <a:pt x="2081" y="2619"/>
                      <a:pt x="2131" y="2607"/>
                    </a:cubicBezTo>
                    <a:lnTo>
                      <a:pt x="2156" y="2607"/>
                    </a:lnTo>
                    <a:cubicBezTo>
                      <a:pt x="2282" y="2557"/>
                      <a:pt x="2382" y="2506"/>
                      <a:pt x="2507" y="2431"/>
                    </a:cubicBezTo>
                    <a:lnTo>
                      <a:pt x="2507" y="2431"/>
                    </a:lnTo>
                    <a:cubicBezTo>
                      <a:pt x="2457" y="2582"/>
                      <a:pt x="2432" y="2732"/>
                      <a:pt x="2382" y="2907"/>
                    </a:cubicBezTo>
                    <a:cubicBezTo>
                      <a:pt x="2332" y="3058"/>
                      <a:pt x="2282" y="3233"/>
                      <a:pt x="2231" y="3384"/>
                    </a:cubicBezTo>
                    <a:cubicBezTo>
                      <a:pt x="2231" y="3409"/>
                      <a:pt x="2231" y="3459"/>
                      <a:pt x="2206" y="3484"/>
                    </a:cubicBezTo>
                    <a:cubicBezTo>
                      <a:pt x="2206" y="3534"/>
                      <a:pt x="2206" y="3584"/>
                      <a:pt x="2206" y="3634"/>
                    </a:cubicBezTo>
                    <a:cubicBezTo>
                      <a:pt x="2156" y="3985"/>
                      <a:pt x="2206" y="4361"/>
                      <a:pt x="2432" y="4637"/>
                    </a:cubicBezTo>
                    <a:lnTo>
                      <a:pt x="2407" y="4637"/>
                    </a:lnTo>
                    <a:cubicBezTo>
                      <a:pt x="2357" y="4662"/>
                      <a:pt x="2282" y="4662"/>
                      <a:pt x="2256" y="4662"/>
                    </a:cubicBezTo>
                    <a:cubicBezTo>
                      <a:pt x="2231" y="4662"/>
                      <a:pt x="2206" y="4612"/>
                      <a:pt x="2156" y="4512"/>
                    </a:cubicBezTo>
                    <a:cubicBezTo>
                      <a:pt x="2131" y="4461"/>
                      <a:pt x="2106" y="4411"/>
                      <a:pt x="2081" y="4336"/>
                    </a:cubicBezTo>
                    <a:cubicBezTo>
                      <a:pt x="1956" y="4186"/>
                      <a:pt x="1780" y="4111"/>
                      <a:pt x="1630" y="4060"/>
                    </a:cubicBezTo>
                    <a:cubicBezTo>
                      <a:pt x="1530" y="4010"/>
                      <a:pt x="1454" y="3985"/>
                      <a:pt x="1379" y="3910"/>
                    </a:cubicBezTo>
                    <a:cubicBezTo>
                      <a:pt x="1304" y="3835"/>
                      <a:pt x="1229" y="3760"/>
                      <a:pt x="1229" y="3684"/>
                    </a:cubicBezTo>
                    <a:cubicBezTo>
                      <a:pt x="1204" y="3609"/>
                      <a:pt x="1204" y="3534"/>
                      <a:pt x="1254" y="3509"/>
                    </a:cubicBezTo>
                    <a:cubicBezTo>
                      <a:pt x="1272" y="3491"/>
                      <a:pt x="1302" y="3474"/>
                      <a:pt x="1327" y="3474"/>
                    </a:cubicBezTo>
                    <a:cubicBezTo>
                      <a:pt x="1337" y="3474"/>
                      <a:pt x="1347" y="3477"/>
                      <a:pt x="1354" y="3484"/>
                    </a:cubicBezTo>
                    <a:cubicBezTo>
                      <a:pt x="1379" y="3509"/>
                      <a:pt x="1379" y="3509"/>
                      <a:pt x="1404" y="3534"/>
                    </a:cubicBezTo>
                    <a:cubicBezTo>
                      <a:pt x="1454" y="3584"/>
                      <a:pt x="1505" y="3659"/>
                      <a:pt x="1630" y="3684"/>
                    </a:cubicBezTo>
                    <a:cubicBezTo>
                      <a:pt x="1705" y="3684"/>
                      <a:pt x="1780" y="3659"/>
                      <a:pt x="1830" y="3609"/>
                    </a:cubicBezTo>
                    <a:cubicBezTo>
                      <a:pt x="1906" y="3534"/>
                      <a:pt x="1956" y="3434"/>
                      <a:pt x="1956" y="3308"/>
                    </a:cubicBezTo>
                    <a:cubicBezTo>
                      <a:pt x="1956" y="3008"/>
                      <a:pt x="1680" y="2732"/>
                      <a:pt x="1379" y="2732"/>
                    </a:cubicBezTo>
                    <a:cubicBezTo>
                      <a:pt x="1279" y="2732"/>
                      <a:pt x="1204" y="2782"/>
                      <a:pt x="1204" y="2882"/>
                    </a:cubicBezTo>
                    <a:cubicBezTo>
                      <a:pt x="1204" y="2958"/>
                      <a:pt x="1279" y="3033"/>
                      <a:pt x="1354" y="3058"/>
                    </a:cubicBezTo>
                    <a:cubicBezTo>
                      <a:pt x="1505" y="3058"/>
                      <a:pt x="1605" y="3183"/>
                      <a:pt x="1630" y="3308"/>
                    </a:cubicBezTo>
                    <a:cubicBezTo>
                      <a:pt x="1605" y="3283"/>
                      <a:pt x="1605" y="3258"/>
                      <a:pt x="1580" y="3233"/>
                    </a:cubicBezTo>
                    <a:cubicBezTo>
                      <a:pt x="1515" y="3179"/>
                      <a:pt x="1431" y="3153"/>
                      <a:pt x="1345" y="3153"/>
                    </a:cubicBezTo>
                    <a:cubicBezTo>
                      <a:pt x="1231" y="3153"/>
                      <a:pt x="1114" y="3198"/>
                      <a:pt x="1028" y="3283"/>
                    </a:cubicBezTo>
                    <a:cubicBezTo>
                      <a:pt x="953" y="3359"/>
                      <a:pt x="928" y="3434"/>
                      <a:pt x="903" y="3534"/>
                    </a:cubicBezTo>
                    <a:cubicBezTo>
                      <a:pt x="878" y="3509"/>
                      <a:pt x="878" y="3484"/>
                      <a:pt x="878" y="3484"/>
                    </a:cubicBezTo>
                    <a:cubicBezTo>
                      <a:pt x="828" y="3409"/>
                      <a:pt x="803" y="3334"/>
                      <a:pt x="753" y="3258"/>
                    </a:cubicBezTo>
                    <a:cubicBezTo>
                      <a:pt x="753" y="3208"/>
                      <a:pt x="728" y="3183"/>
                      <a:pt x="703" y="3133"/>
                    </a:cubicBezTo>
                    <a:cubicBezTo>
                      <a:pt x="652" y="3033"/>
                      <a:pt x="552" y="2857"/>
                      <a:pt x="377" y="2857"/>
                    </a:cubicBezTo>
                    <a:cubicBezTo>
                      <a:pt x="355" y="2853"/>
                      <a:pt x="333" y="2851"/>
                      <a:pt x="313" y="2851"/>
                    </a:cubicBezTo>
                    <a:cubicBezTo>
                      <a:pt x="217" y="2851"/>
                      <a:pt x="138" y="2896"/>
                      <a:pt x="76" y="2958"/>
                    </a:cubicBezTo>
                    <a:cubicBezTo>
                      <a:pt x="1" y="3058"/>
                      <a:pt x="1" y="3183"/>
                      <a:pt x="26" y="3283"/>
                    </a:cubicBezTo>
                    <a:cubicBezTo>
                      <a:pt x="44" y="3301"/>
                      <a:pt x="61" y="3319"/>
                      <a:pt x="79" y="3319"/>
                    </a:cubicBezTo>
                    <a:cubicBezTo>
                      <a:pt x="86" y="3319"/>
                      <a:pt x="94" y="3316"/>
                      <a:pt x="101" y="3308"/>
                    </a:cubicBezTo>
                    <a:cubicBezTo>
                      <a:pt x="126" y="3308"/>
                      <a:pt x="151" y="3258"/>
                      <a:pt x="126" y="3233"/>
                    </a:cubicBezTo>
                    <a:cubicBezTo>
                      <a:pt x="101" y="3183"/>
                      <a:pt x="126" y="3083"/>
                      <a:pt x="151" y="3033"/>
                    </a:cubicBezTo>
                    <a:cubicBezTo>
                      <a:pt x="192" y="2992"/>
                      <a:pt x="250" y="2951"/>
                      <a:pt x="310" y="2951"/>
                    </a:cubicBezTo>
                    <a:cubicBezTo>
                      <a:pt x="324" y="2951"/>
                      <a:pt x="338" y="2953"/>
                      <a:pt x="352" y="2958"/>
                    </a:cubicBezTo>
                    <a:cubicBezTo>
                      <a:pt x="477" y="2958"/>
                      <a:pt x="577" y="3108"/>
                      <a:pt x="602" y="3183"/>
                    </a:cubicBezTo>
                    <a:cubicBezTo>
                      <a:pt x="627" y="3208"/>
                      <a:pt x="652" y="3258"/>
                      <a:pt x="652" y="3308"/>
                    </a:cubicBezTo>
                    <a:cubicBezTo>
                      <a:pt x="703" y="3384"/>
                      <a:pt x="728" y="3459"/>
                      <a:pt x="778" y="3534"/>
                    </a:cubicBezTo>
                    <a:cubicBezTo>
                      <a:pt x="803" y="3584"/>
                      <a:pt x="853" y="3634"/>
                      <a:pt x="878" y="3659"/>
                    </a:cubicBezTo>
                    <a:cubicBezTo>
                      <a:pt x="903" y="3709"/>
                      <a:pt x="903" y="3735"/>
                      <a:pt x="903" y="3785"/>
                    </a:cubicBezTo>
                    <a:cubicBezTo>
                      <a:pt x="953" y="3910"/>
                      <a:pt x="1028" y="4035"/>
                      <a:pt x="1154" y="4161"/>
                    </a:cubicBezTo>
                    <a:cubicBezTo>
                      <a:pt x="1204" y="4186"/>
                      <a:pt x="1254" y="4211"/>
                      <a:pt x="1279" y="4236"/>
                    </a:cubicBezTo>
                    <a:cubicBezTo>
                      <a:pt x="1179" y="4261"/>
                      <a:pt x="1104" y="4311"/>
                      <a:pt x="1028" y="4361"/>
                    </a:cubicBezTo>
                    <a:cubicBezTo>
                      <a:pt x="853" y="4512"/>
                      <a:pt x="753" y="4812"/>
                      <a:pt x="928" y="5013"/>
                    </a:cubicBezTo>
                    <a:cubicBezTo>
                      <a:pt x="970" y="5096"/>
                      <a:pt x="1046" y="5144"/>
                      <a:pt x="1127" y="5144"/>
                    </a:cubicBezTo>
                    <a:cubicBezTo>
                      <a:pt x="1144" y="5144"/>
                      <a:pt x="1162" y="5142"/>
                      <a:pt x="1179" y="5138"/>
                    </a:cubicBezTo>
                    <a:lnTo>
                      <a:pt x="1204" y="5138"/>
                    </a:lnTo>
                    <a:cubicBezTo>
                      <a:pt x="1254" y="5113"/>
                      <a:pt x="1304" y="5063"/>
                      <a:pt x="1329" y="5013"/>
                    </a:cubicBezTo>
                    <a:cubicBezTo>
                      <a:pt x="1354" y="4963"/>
                      <a:pt x="1354" y="4887"/>
                      <a:pt x="1329" y="4837"/>
                    </a:cubicBezTo>
                    <a:cubicBezTo>
                      <a:pt x="1314" y="4806"/>
                      <a:pt x="1279" y="4785"/>
                      <a:pt x="1243" y="4785"/>
                    </a:cubicBezTo>
                    <a:cubicBezTo>
                      <a:pt x="1221" y="4785"/>
                      <a:pt x="1198" y="4793"/>
                      <a:pt x="1179" y="4812"/>
                    </a:cubicBezTo>
                    <a:cubicBezTo>
                      <a:pt x="1129" y="4837"/>
                      <a:pt x="1129" y="4887"/>
                      <a:pt x="1129" y="4913"/>
                    </a:cubicBezTo>
                    <a:cubicBezTo>
                      <a:pt x="1129" y="4913"/>
                      <a:pt x="1104" y="4913"/>
                      <a:pt x="1078" y="4887"/>
                    </a:cubicBezTo>
                    <a:cubicBezTo>
                      <a:pt x="1003" y="4787"/>
                      <a:pt x="1053" y="4612"/>
                      <a:pt x="1179" y="4537"/>
                    </a:cubicBezTo>
                    <a:cubicBezTo>
                      <a:pt x="1255" y="4460"/>
                      <a:pt x="1361" y="4427"/>
                      <a:pt x="1496" y="4427"/>
                    </a:cubicBezTo>
                    <a:cubicBezTo>
                      <a:pt x="1538" y="4427"/>
                      <a:pt x="1583" y="4430"/>
                      <a:pt x="1630" y="4436"/>
                    </a:cubicBezTo>
                    <a:cubicBezTo>
                      <a:pt x="1655" y="4436"/>
                      <a:pt x="1655" y="4411"/>
                      <a:pt x="1680" y="4411"/>
                    </a:cubicBezTo>
                    <a:cubicBezTo>
                      <a:pt x="1730" y="4461"/>
                      <a:pt x="1780" y="4486"/>
                      <a:pt x="1805" y="4537"/>
                    </a:cubicBezTo>
                    <a:cubicBezTo>
                      <a:pt x="1830" y="4562"/>
                      <a:pt x="1855" y="4612"/>
                      <a:pt x="1881" y="4662"/>
                    </a:cubicBezTo>
                    <a:cubicBezTo>
                      <a:pt x="1931" y="4762"/>
                      <a:pt x="1981" y="4938"/>
                      <a:pt x="2181" y="4988"/>
                    </a:cubicBezTo>
                    <a:cubicBezTo>
                      <a:pt x="2256" y="4988"/>
                      <a:pt x="2357" y="4988"/>
                      <a:pt x="2457" y="4963"/>
                    </a:cubicBezTo>
                    <a:cubicBezTo>
                      <a:pt x="2540" y="4963"/>
                      <a:pt x="2635" y="4951"/>
                      <a:pt x="2719" y="4951"/>
                    </a:cubicBezTo>
                    <a:cubicBezTo>
                      <a:pt x="2760" y="4951"/>
                      <a:pt x="2799" y="4954"/>
                      <a:pt x="2833" y="4963"/>
                    </a:cubicBezTo>
                    <a:cubicBezTo>
                      <a:pt x="2983" y="5013"/>
                      <a:pt x="3134" y="5063"/>
                      <a:pt x="3259" y="5088"/>
                    </a:cubicBezTo>
                    <a:cubicBezTo>
                      <a:pt x="3384" y="5113"/>
                      <a:pt x="3485" y="5138"/>
                      <a:pt x="3585" y="5163"/>
                    </a:cubicBezTo>
                    <a:cubicBezTo>
                      <a:pt x="4136" y="5364"/>
                      <a:pt x="4487" y="6040"/>
                      <a:pt x="4337" y="6617"/>
                    </a:cubicBezTo>
                    <a:cubicBezTo>
                      <a:pt x="4312" y="6692"/>
                      <a:pt x="4362" y="6792"/>
                      <a:pt x="4437" y="6792"/>
                    </a:cubicBezTo>
                    <a:cubicBezTo>
                      <a:pt x="4462" y="6817"/>
                      <a:pt x="4487" y="6817"/>
                      <a:pt x="4512" y="6817"/>
                    </a:cubicBezTo>
                    <a:cubicBezTo>
                      <a:pt x="4562" y="6792"/>
                      <a:pt x="4612" y="6742"/>
                      <a:pt x="4637" y="6692"/>
                    </a:cubicBezTo>
                    <a:cubicBezTo>
                      <a:pt x="4788" y="6116"/>
                      <a:pt x="4537" y="5439"/>
                      <a:pt x="4061" y="5088"/>
                    </a:cubicBezTo>
                    <a:cubicBezTo>
                      <a:pt x="4161" y="5013"/>
                      <a:pt x="4211" y="4913"/>
                      <a:pt x="4211" y="4812"/>
                    </a:cubicBezTo>
                    <a:cubicBezTo>
                      <a:pt x="4236" y="4737"/>
                      <a:pt x="4211" y="4662"/>
                      <a:pt x="4186" y="4587"/>
                    </a:cubicBezTo>
                    <a:cubicBezTo>
                      <a:pt x="4161" y="4537"/>
                      <a:pt x="4136" y="4486"/>
                      <a:pt x="4136" y="4436"/>
                    </a:cubicBezTo>
                    <a:cubicBezTo>
                      <a:pt x="4111" y="4286"/>
                      <a:pt x="4161" y="4136"/>
                      <a:pt x="4287" y="4060"/>
                    </a:cubicBezTo>
                    <a:cubicBezTo>
                      <a:pt x="4312" y="4035"/>
                      <a:pt x="4312" y="4010"/>
                      <a:pt x="4287" y="3985"/>
                    </a:cubicBezTo>
                    <a:cubicBezTo>
                      <a:pt x="4261" y="3960"/>
                      <a:pt x="4236" y="3960"/>
                      <a:pt x="4211" y="3960"/>
                    </a:cubicBezTo>
                    <a:cubicBezTo>
                      <a:pt x="4086" y="4085"/>
                      <a:pt x="4011" y="4286"/>
                      <a:pt x="4036" y="4461"/>
                    </a:cubicBezTo>
                    <a:cubicBezTo>
                      <a:pt x="4036" y="4512"/>
                      <a:pt x="4061" y="4562"/>
                      <a:pt x="4061" y="4612"/>
                    </a:cubicBezTo>
                    <a:cubicBezTo>
                      <a:pt x="4086" y="4687"/>
                      <a:pt x="4111" y="4737"/>
                      <a:pt x="4111" y="4812"/>
                    </a:cubicBezTo>
                    <a:cubicBezTo>
                      <a:pt x="4111" y="4887"/>
                      <a:pt x="4061" y="4963"/>
                      <a:pt x="3986" y="5013"/>
                    </a:cubicBezTo>
                    <a:cubicBezTo>
                      <a:pt x="3886" y="4963"/>
                      <a:pt x="3785" y="4913"/>
                      <a:pt x="3685" y="4862"/>
                    </a:cubicBezTo>
                    <a:cubicBezTo>
                      <a:pt x="3585" y="4837"/>
                      <a:pt x="3459" y="4812"/>
                      <a:pt x="3334" y="4762"/>
                    </a:cubicBezTo>
                    <a:cubicBezTo>
                      <a:pt x="3284" y="4762"/>
                      <a:pt x="3234" y="4762"/>
                      <a:pt x="3209" y="4737"/>
                    </a:cubicBezTo>
                    <a:cubicBezTo>
                      <a:pt x="3109" y="4612"/>
                      <a:pt x="3084" y="4461"/>
                      <a:pt x="3109" y="4311"/>
                    </a:cubicBezTo>
                    <a:cubicBezTo>
                      <a:pt x="3134" y="4186"/>
                      <a:pt x="3184" y="4111"/>
                      <a:pt x="3259" y="4060"/>
                    </a:cubicBezTo>
                    <a:cubicBezTo>
                      <a:pt x="3297" y="4035"/>
                      <a:pt x="3340" y="4023"/>
                      <a:pt x="3381" y="4023"/>
                    </a:cubicBezTo>
                    <a:cubicBezTo>
                      <a:pt x="3422" y="4023"/>
                      <a:pt x="3459" y="4035"/>
                      <a:pt x="3485" y="4060"/>
                    </a:cubicBezTo>
                    <a:cubicBezTo>
                      <a:pt x="3510" y="4085"/>
                      <a:pt x="3510" y="4111"/>
                      <a:pt x="3510" y="4161"/>
                    </a:cubicBezTo>
                    <a:cubicBezTo>
                      <a:pt x="3510" y="4161"/>
                      <a:pt x="3510" y="4186"/>
                      <a:pt x="3485" y="4211"/>
                    </a:cubicBezTo>
                    <a:cubicBezTo>
                      <a:pt x="3434" y="4261"/>
                      <a:pt x="3434" y="4311"/>
                      <a:pt x="3459" y="4361"/>
                    </a:cubicBezTo>
                    <a:cubicBezTo>
                      <a:pt x="3490" y="4392"/>
                      <a:pt x="3521" y="4414"/>
                      <a:pt x="3552" y="4414"/>
                    </a:cubicBezTo>
                    <a:cubicBezTo>
                      <a:pt x="3572" y="4414"/>
                      <a:pt x="3591" y="4405"/>
                      <a:pt x="3610" y="4386"/>
                    </a:cubicBezTo>
                    <a:cubicBezTo>
                      <a:pt x="3685" y="4336"/>
                      <a:pt x="3735" y="4261"/>
                      <a:pt x="3735" y="4161"/>
                    </a:cubicBezTo>
                    <a:cubicBezTo>
                      <a:pt x="3735" y="4060"/>
                      <a:pt x="3685" y="3960"/>
                      <a:pt x="3610" y="3885"/>
                    </a:cubicBezTo>
                    <a:cubicBezTo>
                      <a:pt x="3547" y="3835"/>
                      <a:pt x="3466" y="3810"/>
                      <a:pt x="3381" y="3810"/>
                    </a:cubicBezTo>
                    <a:cubicBezTo>
                      <a:pt x="3297" y="3810"/>
                      <a:pt x="3209" y="3835"/>
                      <a:pt x="3134" y="3885"/>
                    </a:cubicBezTo>
                    <a:cubicBezTo>
                      <a:pt x="3008" y="3960"/>
                      <a:pt x="2933" y="4085"/>
                      <a:pt x="2908" y="4261"/>
                    </a:cubicBezTo>
                    <a:cubicBezTo>
                      <a:pt x="2883" y="4386"/>
                      <a:pt x="2883" y="4512"/>
                      <a:pt x="2908" y="4637"/>
                    </a:cubicBezTo>
                    <a:cubicBezTo>
                      <a:pt x="2883" y="4637"/>
                      <a:pt x="2858" y="4612"/>
                      <a:pt x="2808" y="4587"/>
                    </a:cubicBezTo>
                    <a:cubicBezTo>
                      <a:pt x="2507" y="4361"/>
                      <a:pt x="2482" y="3910"/>
                      <a:pt x="2532" y="3534"/>
                    </a:cubicBezTo>
                    <a:cubicBezTo>
                      <a:pt x="2582" y="3334"/>
                      <a:pt x="2758" y="3083"/>
                      <a:pt x="2883" y="3033"/>
                    </a:cubicBezTo>
                    <a:cubicBezTo>
                      <a:pt x="2933" y="3008"/>
                      <a:pt x="3008" y="2983"/>
                      <a:pt x="3084" y="2983"/>
                    </a:cubicBezTo>
                    <a:cubicBezTo>
                      <a:pt x="3234" y="2933"/>
                      <a:pt x="3434" y="2882"/>
                      <a:pt x="3560" y="2682"/>
                    </a:cubicBezTo>
                    <a:cubicBezTo>
                      <a:pt x="3610" y="2632"/>
                      <a:pt x="3635" y="2557"/>
                      <a:pt x="3635" y="2456"/>
                    </a:cubicBezTo>
                    <a:cubicBezTo>
                      <a:pt x="3660" y="2431"/>
                      <a:pt x="3685" y="2406"/>
                      <a:pt x="3710" y="2356"/>
                    </a:cubicBezTo>
                    <a:cubicBezTo>
                      <a:pt x="3735" y="2331"/>
                      <a:pt x="3735" y="2331"/>
                      <a:pt x="3760" y="2306"/>
                    </a:cubicBezTo>
                    <a:cubicBezTo>
                      <a:pt x="3835" y="2231"/>
                      <a:pt x="3911" y="2156"/>
                      <a:pt x="3961" y="2055"/>
                    </a:cubicBezTo>
                    <a:cubicBezTo>
                      <a:pt x="4036" y="1905"/>
                      <a:pt x="4036" y="1704"/>
                      <a:pt x="3911" y="1579"/>
                    </a:cubicBezTo>
                    <a:cubicBezTo>
                      <a:pt x="3898" y="1554"/>
                      <a:pt x="3873" y="1542"/>
                      <a:pt x="3845" y="1542"/>
                    </a:cubicBezTo>
                    <a:cubicBezTo>
                      <a:pt x="3817" y="1542"/>
                      <a:pt x="3785" y="1554"/>
                      <a:pt x="3760" y="1579"/>
                    </a:cubicBezTo>
                    <a:cubicBezTo>
                      <a:pt x="3735" y="1604"/>
                      <a:pt x="3735" y="1679"/>
                      <a:pt x="3760" y="1730"/>
                    </a:cubicBezTo>
                    <a:cubicBezTo>
                      <a:pt x="3810" y="1780"/>
                      <a:pt x="3810" y="1880"/>
                      <a:pt x="3760" y="1955"/>
                    </a:cubicBezTo>
                    <a:cubicBezTo>
                      <a:pt x="3735" y="2030"/>
                      <a:pt x="3660" y="2080"/>
                      <a:pt x="3610" y="2156"/>
                    </a:cubicBezTo>
                    <a:lnTo>
                      <a:pt x="3585" y="2181"/>
                    </a:lnTo>
                    <a:cubicBezTo>
                      <a:pt x="3585" y="2156"/>
                      <a:pt x="3585" y="2156"/>
                      <a:pt x="3585" y="2156"/>
                    </a:cubicBezTo>
                    <a:cubicBezTo>
                      <a:pt x="3560" y="2080"/>
                      <a:pt x="3510" y="1980"/>
                      <a:pt x="3459" y="1905"/>
                    </a:cubicBezTo>
                    <a:cubicBezTo>
                      <a:pt x="3459" y="1880"/>
                      <a:pt x="3434" y="1830"/>
                      <a:pt x="3409" y="1780"/>
                    </a:cubicBezTo>
                    <a:cubicBezTo>
                      <a:pt x="3359" y="1679"/>
                      <a:pt x="3334" y="1579"/>
                      <a:pt x="3359" y="1504"/>
                    </a:cubicBezTo>
                    <a:cubicBezTo>
                      <a:pt x="3384" y="1454"/>
                      <a:pt x="3434" y="1404"/>
                      <a:pt x="3459" y="1404"/>
                    </a:cubicBezTo>
                    <a:cubicBezTo>
                      <a:pt x="3477" y="1408"/>
                      <a:pt x="3494" y="1410"/>
                      <a:pt x="3510" y="1410"/>
                    </a:cubicBezTo>
                    <a:cubicBezTo>
                      <a:pt x="3585" y="1410"/>
                      <a:pt x="3639" y="1365"/>
                      <a:pt x="3660" y="1303"/>
                    </a:cubicBezTo>
                    <a:cubicBezTo>
                      <a:pt x="3685" y="1228"/>
                      <a:pt x="3635" y="1128"/>
                      <a:pt x="3560" y="1103"/>
                    </a:cubicBezTo>
                    <a:cubicBezTo>
                      <a:pt x="3528" y="1097"/>
                      <a:pt x="3497" y="1094"/>
                      <a:pt x="3466" y="1094"/>
                    </a:cubicBezTo>
                    <a:cubicBezTo>
                      <a:pt x="3373" y="1094"/>
                      <a:pt x="3284" y="1122"/>
                      <a:pt x="3209" y="1178"/>
                    </a:cubicBezTo>
                    <a:cubicBezTo>
                      <a:pt x="3209" y="1153"/>
                      <a:pt x="3209" y="1153"/>
                      <a:pt x="3209" y="1153"/>
                    </a:cubicBezTo>
                    <a:cubicBezTo>
                      <a:pt x="3209" y="1103"/>
                      <a:pt x="3234" y="1053"/>
                      <a:pt x="3234" y="978"/>
                    </a:cubicBezTo>
                    <a:cubicBezTo>
                      <a:pt x="3234" y="978"/>
                      <a:pt x="3259" y="953"/>
                      <a:pt x="3259" y="928"/>
                    </a:cubicBezTo>
                    <a:cubicBezTo>
                      <a:pt x="3284" y="827"/>
                      <a:pt x="3284" y="727"/>
                      <a:pt x="3234" y="652"/>
                    </a:cubicBezTo>
                    <a:cubicBezTo>
                      <a:pt x="3221" y="639"/>
                      <a:pt x="3209" y="633"/>
                      <a:pt x="3196" y="633"/>
                    </a:cubicBezTo>
                    <a:cubicBezTo>
                      <a:pt x="3184" y="633"/>
                      <a:pt x="3171" y="639"/>
                      <a:pt x="3159" y="652"/>
                    </a:cubicBezTo>
                    <a:cubicBezTo>
                      <a:pt x="3134" y="677"/>
                      <a:pt x="3109" y="702"/>
                      <a:pt x="3134" y="727"/>
                    </a:cubicBezTo>
                    <a:cubicBezTo>
                      <a:pt x="3159" y="752"/>
                      <a:pt x="3159" y="827"/>
                      <a:pt x="3159" y="902"/>
                    </a:cubicBezTo>
                    <a:cubicBezTo>
                      <a:pt x="3134" y="928"/>
                      <a:pt x="3134" y="953"/>
                      <a:pt x="3134" y="953"/>
                    </a:cubicBezTo>
                    <a:cubicBezTo>
                      <a:pt x="3109" y="1028"/>
                      <a:pt x="3109" y="1078"/>
                      <a:pt x="3109" y="1153"/>
                    </a:cubicBezTo>
                    <a:cubicBezTo>
                      <a:pt x="3109" y="1203"/>
                      <a:pt x="3109" y="1228"/>
                      <a:pt x="3134" y="1253"/>
                    </a:cubicBezTo>
                    <a:cubicBezTo>
                      <a:pt x="3084" y="1303"/>
                      <a:pt x="3058" y="1354"/>
                      <a:pt x="3033" y="1404"/>
                    </a:cubicBezTo>
                    <a:cubicBezTo>
                      <a:pt x="3008" y="1554"/>
                      <a:pt x="3033" y="1730"/>
                      <a:pt x="3109" y="1930"/>
                    </a:cubicBezTo>
                    <a:cubicBezTo>
                      <a:pt x="3134" y="1980"/>
                      <a:pt x="3159" y="2030"/>
                      <a:pt x="3184" y="2080"/>
                    </a:cubicBezTo>
                    <a:cubicBezTo>
                      <a:pt x="3234" y="2131"/>
                      <a:pt x="3259" y="2206"/>
                      <a:pt x="3284" y="2281"/>
                    </a:cubicBezTo>
                    <a:cubicBezTo>
                      <a:pt x="3334" y="2381"/>
                      <a:pt x="3334" y="2456"/>
                      <a:pt x="3284" y="2532"/>
                    </a:cubicBezTo>
                    <a:cubicBezTo>
                      <a:pt x="3234" y="2607"/>
                      <a:pt x="3134" y="2632"/>
                      <a:pt x="2983" y="2657"/>
                    </a:cubicBezTo>
                    <a:cubicBezTo>
                      <a:pt x="2908" y="2682"/>
                      <a:pt x="2833" y="2707"/>
                      <a:pt x="2758" y="2732"/>
                    </a:cubicBezTo>
                    <a:cubicBezTo>
                      <a:pt x="2808" y="2506"/>
                      <a:pt x="2858" y="2281"/>
                      <a:pt x="2858" y="2055"/>
                    </a:cubicBezTo>
                    <a:cubicBezTo>
                      <a:pt x="2883" y="1780"/>
                      <a:pt x="2783" y="1529"/>
                      <a:pt x="2657" y="1303"/>
                    </a:cubicBezTo>
                    <a:cubicBezTo>
                      <a:pt x="2733" y="1253"/>
                      <a:pt x="2808" y="1178"/>
                      <a:pt x="2858" y="1103"/>
                    </a:cubicBezTo>
                    <a:cubicBezTo>
                      <a:pt x="2933" y="978"/>
                      <a:pt x="2933" y="777"/>
                      <a:pt x="2833" y="677"/>
                    </a:cubicBezTo>
                    <a:cubicBezTo>
                      <a:pt x="2758" y="602"/>
                      <a:pt x="2683" y="577"/>
                      <a:pt x="2632" y="552"/>
                    </a:cubicBezTo>
                    <a:cubicBezTo>
                      <a:pt x="2607" y="527"/>
                      <a:pt x="2582" y="527"/>
                      <a:pt x="2557" y="501"/>
                    </a:cubicBezTo>
                    <a:cubicBezTo>
                      <a:pt x="2482" y="476"/>
                      <a:pt x="2432" y="401"/>
                      <a:pt x="2432" y="351"/>
                    </a:cubicBezTo>
                    <a:cubicBezTo>
                      <a:pt x="2407" y="301"/>
                      <a:pt x="2432" y="251"/>
                      <a:pt x="2457" y="226"/>
                    </a:cubicBezTo>
                    <a:cubicBezTo>
                      <a:pt x="2474" y="226"/>
                      <a:pt x="2490" y="215"/>
                      <a:pt x="2507" y="215"/>
                    </a:cubicBezTo>
                    <a:cubicBezTo>
                      <a:pt x="2515" y="215"/>
                      <a:pt x="2524" y="217"/>
                      <a:pt x="2532" y="226"/>
                    </a:cubicBezTo>
                    <a:cubicBezTo>
                      <a:pt x="2532" y="226"/>
                      <a:pt x="2557" y="226"/>
                      <a:pt x="2557" y="251"/>
                    </a:cubicBezTo>
                    <a:cubicBezTo>
                      <a:pt x="2573" y="282"/>
                      <a:pt x="2607" y="303"/>
                      <a:pt x="2643" y="303"/>
                    </a:cubicBezTo>
                    <a:cubicBezTo>
                      <a:pt x="2666" y="303"/>
                      <a:pt x="2688" y="295"/>
                      <a:pt x="2708" y="276"/>
                    </a:cubicBezTo>
                    <a:cubicBezTo>
                      <a:pt x="2758" y="251"/>
                      <a:pt x="2783" y="201"/>
                      <a:pt x="2758" y="151"/>
                    </a:cubicBezTo>
                    <a:cubicBezTo>
                      <a:pt x="2708" y="75"/>
                      <a:pt x="2657" y="25"/>
                      <a:pt x="2582" y="0"/>
                    </a:cubicBez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2" name="Google Shape;822;p43"/>
              <p:cNvSpPr/>
              <p:nvPr/>
            </p:nvSpPr>
            <p:spPr>
              <a:xfrm>
                <a:off x="7595310" y="3569521"/>
                <a:ext cx="322001" cy="520012"/>
              </a:xfrm>
              <a:custGeom>
                <a:avLst/>
                <a:gdLst/>
                <a:ahLst/>
                <a:cxnLst/>
                <a:rect l="l" t="t" r="r" b="b"/>
                <a:pathLst>
                  <a:path w="4337" h="7004" extrusionOk="0">
                    <a:moveTo>
                      <a:pt x="3610" y="1"/>
                    </a:moveTo>
                    <a:cubicBezTo>
                      <a:pt x="3484" y="1"/>
                      <a:pt x="3359" y="126"/>
                      <a:pt x="3334" y="252"/>
                    </a:cubicBezTo>
                    <a:cubicBezTo>
                      <a:pt x="3309" y="377"/>
                      <a:pt x="3334" y="502"/>
                      <a:pt x="3384" y="602"/>
                    </a:cubicBezTo>
                    <a:cubicBezTo>
                      <a:pt x="3409" y="653"/>
                      <a:pt x="3434" y="678"/>
                      <a:pt x="3459" y="703"/>
                    </a:cubicBezTo>
                    <a:cubicBezTo>
                      <a:pt x="3484" y="753"/>
                      <a:pt x="3534" y="778"/>
                      <a:pt x="3534" y="828"/>
                    </a:cubicBezTo>
                    <a:cubicBezTo>
                      <a:pt x="3559" y="878"/>
                      <a:pt x="3509" y="953"/>
                      <a:pt x="3459" y="1003"/>
                    </a:cubicBezTo>
                    <a:cubicBezTo>
                      <a:pt x="3384" y="1029"/>
                      <a:pt x="3309" y="1054"/>
                      <a:pt x="3259" y="1054"/>
                    </a:cubicBezTo>
                    <a:cubicBezTo>
                      <a:pt x="3184" y="828"/>
                      <a:pt x="3058" y="653"/>
                      <a:pt x="2858" y="552"/>
                    </a:cubicBezTo>
                    <a:cubicBezTo>
                      <a:pt x="2831" y="535"/>
                      <a:pt x="2801" y="526"/>
                      <a:pt x="2772" y="526"/>
                    </a:cubicBezTo>
                    <a:cubicBezTo>
                      <a:pt x="2718" y="526"/>
                      <a:pt x="2665" y="554"/>
                      <a:pt x="2632" y="602"/>
                    </a:cubicBezTo>
                    <a:cubicBezTo>
                      <a:pt x="2607" y="703"/>
                      <a:pt x="2632" y="778"/>
                      <a:pt x="2707" y="828"/>
                    </a:cubicBezTo>
                    <a:cubicBezTo>
                      <a:pt x="2883" y="928"/>
                      <a:pt x="2958" y="1129"/>
                      <a:pt x="2983" y="1254"/>
                    </a:cubicBezTo>
                    <a:cubicBezTo>
                      <a:pt x="3008" y="1455"/>
                      <a:pt x="2958" y="1680"/>
                      <a:pt x="2858" y="1856"/>
                    </a:cubicBezTo>
                    <a:cubicBezTo>
                      <a:pt x="2858" y="1881"/>
                      <a:pt x="2858" y="1881"/>
                      <a:pt x="2833" y="1906"/>
                    </a:cubicBezTo>
                    <a:cubicBezTo>
                      <a:pt x="2736" y="1954"/>
                      <a:pt x="2618" y="1982"/>
                      <a:pt x="2499" y="1982"/>
                    </a:cubicBezTo>
                    <a:cubicBezTo>
                      <a:pt x="2434" y="1982"/>
                      <a:pt x="2369" y="1974"/>
                      <a:pt x="2306" y="1956"/>
                    </a:cubicBezTo>
                    <a:cubicBezTo>
                      <a:pt x="2231" y="1956"/>
                      <a:pt x="2181" y="1931"/>
                      <a:pt x="2131" y="1881"/>
                    </a:cubicBezTo>
                    <a:cubicBezTo>
                      <a:pt x="2106" y="1856"/>
                      <a:pt x="2081" y="1805"/>
                      <a:pt x="2081" y="1780"/>
                    </a:cubicBezTo>
                    <a:cubicBezTo>
                      <a:pt x="2081" y="1730"/>
                      <a:pt x="2131" y="1680"/>
                      <a:pt x="2181" y="1630"/>
                    </a:cubicBezTo>
                    <a:lnTo>
                      <a:pt x="2206" y="1605"/>
                    </a:lnTo>
                    <a:cubicBezTo>
                      <a:pt x="2256" y="1555"/>
                      <a:pt x="2331" y="1505"/>
                      <a:pt x="2382" y="1404"/>
                    </a:cubicBezTo>
                    <a:cubicBezTo>
                      <a:pt x="2432" y="1279"/>
                      <a:pt x="2407" y="1129"/>
                      <a:pt x="2281" y="1054"/>
                    </a:cubicBezTo>
                    <a:cubicBezTo>
                      <a:pt x="2261" y="1047"/>
                      <a:pt x="2243" y="1044"/>
                      <a:pt x="2226" y="1044"/>
                    </a:cubicBezTo>
                    <a:cubicBezTo>
                      <a:pt x="2181" y="1044"/>
                      <a:pt x="2149" y="1067"/>
                      <a:pt x="2131" y="1104"/>
                    </a:cubicBezTo>
                    <a:cubicBezTo>
                      <a:pt x="2106" y="1154"/>
                      <a:pt x="2131" y="1229"/>
                      <a:pt x="2181" y="1254"/>
                    </a:cubicBezTo>
                    <a:cubicBezTo>
                      <a:pt x="2181" y="1254"/>
                      <a:pt x="2206" y="1279"/>
                      <a:pt x="2181" y="1329"/>
                    </a:cubicBezTo>
                    <a:cubicBezTo>
                      <a:pt x="2156" y="1379"/>
                      <a:pt x="2106" y="1404"/>
                      <a:pt x="2056" y="1455"/>
                    </a:cubicBezTo>
                    <a:lnTo>
                      <a:pt x="2031" y="1480"/>
                    </a:lnTo>
                    <a:cubicBezTo>
                      <a:pt x="2006" y="1505"/>
                      <a:pt x="1981" y="1530"/>
                      <a:pt x="1930" y="1580"/>
                    </a:cubicBezTo>
                    <a:cubicBezTo>
                      <a:pt x="1930" y="1555"/>
                      <a:pt x="1905" y="1530"/>
                      <a:pt x="1905" y="1530"/>
                    </a:cubicBezTo>
                    <a:cubicBezTo>
                      <a:pt x="1830" y="1455"/>
                      <a:pt x="1755" y="1430"/>
                      <a:pt x="1655" y="1430"/>
                    </a:cubicBezTo>
                    <a:cubicBezTo>
                      <a:pt x="1630" y="1430"/>
                      <a:pt x="1580" y="1430"/>
                      <a:pt x="1554" y="1455"/>
                    </a:cubicBezTo>
                    <a:cubicBezTo>
                      <a:pt x="1521" y="1455"/>
                      <a:pt x="1488" y="1466"/>
                      <a:pt x="1454" y="1466"/>
                    </a:cubicBezTo>
                    <a:cubicBezTo>
                      <a:pt x="1438" y="1466"/>
                      <a:pt x="1421" y="1463"/>
                      <a:pt x="1404" y="1455"/>
                    </a:cubicBezTo>
                    <a:cubicBezTo>
                      <a:pt x="1379" y="1455"/>
                      <a:pt x="1329" y="1404"/>
                      <a:pt x="1329" y="1379"/>
                    </a:cubicBezTo>
                    <a:cubicBezTo>
                      <a:pt x="1304" y="1329"/>
                      <a:pt x="1329" y="1279"/>
                      <a:pt x="1354" y="1254"/>
                    </a:cubicBezTo>
                    <a:cubicBezTo>
                      <a:pt x="1379" y="1229"/>
                      <a:pt x="1379" y="1204"/>
                      <a:pt x="1379" y="1179"/>
                    </a:cubicBezTo>
                    <a:cubicBezTo>
                      <a:pt x="1366" y="1166"/>
                      <a:pt x="1354" y="1160"/>
                      <a:pt x="1341" y="1160"/>
                    </a:cubicBezTo>
                    <a:cubicBezTo>
                      <a:pt x="1329" y="1160"/>
                      <a:pt x="1316" y="1166"/>
                      <a:pt x="1304" y="1179"/>
                    </a:cubicBezTo>
                    <a:cubicBezTo>
                      <a:pt x="1229" y="1229"/>
                      <a:pt x="1204" y="1304"/>
                      <a:pt x="1229" y="1404"/>
                    </a:cubicBezTo>
                    <a:cubicBezTo>
                      <a:pt x="1229" y="1480"/>
                      <a:pt x="1304" y="1555"/>
                      <a:pt x="1379" y="1555"/>
                    </a:cubicBezTo>
                    <a:cubicBezTo>
                      <a:pt x="1417" y="1567"/>
                      <a:pt x="1448" y="1574"/>
                      <a:pt x="1479" y="1574"/>
                    </a:cubicBezTo>
                    <a:cubicBezTo>
                      <a:pt x="1511" y="1574"/>
                      <a:pt x="1542" y="1567"/>
                      <a:pt x="1580" y="1555"/>
                    </a:cubicBezTo>
                    <a:cubicBezTo>
                      <a:pt x="1605" y="1555"/>
                      <a:pt x="1630" y="1530"/>
                      <a:pt x="1655" y="1530"/>
                    </a:cubicBezTo>
                    <a:cubicBezTo>
                      <a:pt x="1730" y="1530"/>
                      <a:pt x="1780" y="1555"/>
                      <a:pt x="1830" y="1605"/>
                    </a:cubicBezTo>
                    <a:cubicBezTo>
                      <a:pt x="1855" y="1630"/>
                      <a:pt x="1880" y="1655"/>
                      <a:pt x="1880" y="1680"/>
                    </a:cubicBezTo>
                    <a:cubicBezTo>
                      <a:pt x="1880" y="1705"/>
                      <a:pt x="1880" y="1730"/>
                      <a:pt x="1880" y="1730"/>
                    </a:cubicBezTo>
                    <a:cubicBezTo>
                      <a:pt x="1855" y="1856"/>
                      <a:pt x="1905" y="1956"/>
                      <a:pt x="1981" y="2056"/>
                    </a:cubicBezTo>
                    <a:cubicBezTo>
                      <a:pt x="2056" y="2106"/>
                      <a:pt x="2131" y="2131"/>
                      <a:pt x="2231" y="2156"/>
                    </a:cubicBezTo>
                    <a:cubicBezTo>
                      <a:pt x="2231" y="2156"/>
                      <a:pt x="2256" y="2181"/>
                      <a:pt x="2256" y="2181"/>
                    </a:cubicBezTo>
                    <a:cubicBezTo>
                      <a:pt x="2319" y="2194"/>
                      <a:pt x="2382" y="2200"/>
                      <a:pt x="2444" y="2200"/>
                    </a:cubicBezTo>
                    <a:cubicBezTo>
                      <a:pt x="2507" y="2200"/>
                      <a:pt x="2570" y="2194"/>
                      <a:pt x="2632" y="2181"/>
                    </a:cubicBezTo>
                    <a:lnTo>
                      <a:pt x="2632" y="2181"/>
                    </a:lnTo>
                    <a:cubicBezTo>
                      <a:pt x="2532" y="2307"/>
                      <a:pt x="2432" y="2432"/>
                      <a:pt x="2306" y="2532"/>
                    </a:cubicBezTo>
                    <a:cubicBezTo>
                      <a:pt x="2206" y="2658"/>
                      <a:pt x="2081" y="2783"/>
                      <a:pt x="1955" y="2908"/>
                    </a:cubicBezTo>
                    <a:cubicBezTo>
                      <a:pt x="1955" y="2933"/>
                      <a:pt x="1930" y="2958"/>
                      <a:pt x="1905" y="2983"/>
                    </a:cubicBezTo>
                    <a:cubicBezTo>
                      <a:pt x="1880" y="3034"/>
                      <a:pt x="1830" y="3084"/>
                      <a:pt x="1830" y="3109"/>
                    </a:cubicBezTo>
                    <a:cubicBezTo>
                      <a:pt x="1630" y="3409"/>
                      <a:pt x="1504" y="3760"/>
                      <a:pt x="1554" y="4111"/>
                    </a:cubicBezTo>
                    <a:cubicBezTo>
                      <a:pt x="1504" y="4086"/>
                      <a:pt x="1429" y="4061"/>
                      <a:pt x="1404" y="4061"/>
                    </a:cubicBezTo>
                    <a:cubicBezTo>
                      <a:pt x="1379" y="4036"/>
                      <a:pt x="1379" y="3986"/>
                      <a:pt x="1379" y="3886"/>
                    </a:cubicBezTo>
                    <a:cubicBezTo>
                      <a:pt x="1379" y="3836"/>
                      <a:pt x="1404" y="3760"/>
                      <a:pt x="1379" y="3685"/>
                    </a:cubicBezTo>
                    <a:cubicBezTo>
                      <a:pt x="1354" y="3485"/>
                      <a:pt x="1229" y="3334"/>
                      <a:pt x="1128" y="3234"/>
                    </a:cubicBezTo>
                    <a:cubicBezTo>
                      <a:pt x="1053" y="3134"/>
                      <a:pt x="1003" y="3059"/>
                      <a:pt x="953" y="2983"/>
                    </a:cubicBezTo>
                    <a:cubicBezTo>
                      <a:pt x="928" y="2883"/>
                      <a:pt x="903" y="2783"/>
                      <a:pt x="928" y="2708"/>
                    </a:cubicBezTo>
                    <a:cubicBezTo>
                      <a:pt x="953" y="2633"/>
                      <a:pt x="978" y="2582"/>
                      <a:pt x="1053" y="2557"/>
                    </a:cubicBezTo>
                    <a:cubicBezTo>
                      <a:pt x="1078" y="2557"/>
                      <a:pt x="1128" y="2557"/>
                      <a:pt x="1153" y="2582"/>
                    </a:cubicBezTo>
                    <a:cubicBezTo>
                      <a:pt x="1153" y="2607"/>
                      <a:pt x="1153" y="2633"/>
                      <a:pt x="1153" y="2658"/>
                    </a:cubicBezTo>
                    <a:cubicBezTo>
                      <a:pt x="1179" y="2708"/>
                      <a:pt x="1204" y="2808"/>
                      <a:pt x="1304" y="2883"/>
                    </a:cubicBezTo>
                    <a:cubicBezTo>
                      <a:pt x="1333" y="2913"/>
                      <a:pt x="1371" y="2925"/>
                      <a:pt x="1413" y="2925"/>
                    </a:cubicBezTo>
                    <a:cubicBezTo>
                      <a:pt x="1442" y="2925"/>
                      <a:pt x="1473" y="2919"/>
                      <a:pt x="1504" y="2908"/>
                    </a:cubicBezTo>
                    <a:cubicBezTo>
                      <a:pt x="1605" y="2883"/>
                      <a:pt x="1705" y="2808"/>
                      <a:pt x="1755" y="2708"/>
                    </a:cubicBezTo>
                    <a:cubicBezTo>
                      <a:pt x="1880" y="2432"/>
                      <a:pt x="1780" y="2081"/>
                      <a:pt x="1504" y="1931"/>
                    </a:cubicBezTo>
                    <a:cubicBezTo>
                      <a:pt x="1478" y="1913"/>
                      <a:pt x="1448" y="1905"/>
                      <a:pt x="1419" y="1905"/>
                    </a:cubicBezTo>
                    <a:cubicBezTo>
                      <a:pt x="1368" y="1905"/>
                      <a:pt x="1320" y="1932"/>
                      <a:pt x="1304" y="1981"/>
                    </a:cubicBezTo>
                    <a:cubicBezTo>
                      <a:pt x="1254" y="2056"/>
                      <a:pt x="1279" y="2156"/>
                      <a:pt x="1354" y="2206"/>
                    </a:cubicBezTo>
                    <a:cubicBezTo>
                      <a:pt x="1454" y="2282"/>
                      <a:pt x="1504" y="2432"/>
                      <a:pt x="1479" y="2557"/>
                    </a:cubicBezTo>
                    <a:cubicBezTo>
                      <a:pt x="1454" y="2532"/>
                      <a:pt x="1454" y="2507"/>
                      <a:pt x="1454" y="2482"/>
                    </a:cubicBezTo>
                    <a:cubicBezTo>
                      <a:pt x="1396" y="2327"/>
                      <a:pt x="1232" y="2232"/>
                      <a:pt x="1068" y="2232"/>
                    </a:cubicBezTo>
                    <a:cubicBezTo>
                      <a:pt x="1021" y="2232"/>
                      <a:pt x="973" y="2240"/>
                      <a:pt x="928" y="2257"/>
                    </a:cubicBezTo>
                    <a:cubicBezTo>
                      <a:pt x="853" y="2282"/>
                      <a:pt x="778" y="2332"/>
                      <a:pt x="727" y="2407"/>
                    </a:cubicBezTo>
                    <a:cubicBezTo>
                      <a:pt x="727" y="2382"/>
                      <a:pt x="702" y="2382"/>
                      <a:pt x="702" y="2357"/>
                    </a:cubicBezTo>
                    <a:cubicBezTo>
                      <a:pt x="702" y="2282"/>
                      <a:pt x="702" y="2206"/>
                      <a:pt x="727" y="2131"/>
                    </a:cubicBezTo>
                    <a:cubicBezTo>
                      <a:pt x="727" y="2081"/>
                      <a:pt x="727" y="2031"/>
                      <a:pt x="727" y="1956"/>
                    </a:cubicBezTo>
                    <a:cubicBezTo>
                      <a:pt x="727" y="1856"/>
                      <a:pt x="702" y="1680"/>
                      <a:pt x="552" y="1555"/>
                    </a:cubicBezTo>
                    <a:cubicBezTo>
                      <a:pt x="505" y="1524"/>
                      <a:pt x="440" y="1502"/>
                      <a:pt x="373" y="1502"/>
                    </a:cubicBezTo>
                    <a:cubicBezTo>
                      <a:pt x="331" y="1502"/>
                      <a:pt x="289" y="1511"/>
                      <a:pt x="251" y="1530"/>
                    </a:cubicBezTo>
                    <a:cubicBezTo>
                      <a:pt x="151" y="1580"/>
                      <a:pt x="76" y="1680"/>
                      <a:pt x="76" y="1805"/>
                    </a:cubicBezTo>
                    <a:cubicBezTo>
                      <a:pt x="76" y="1831"/>
                      <a:pt x="76" y="1856"/>
                      <a:pt x="126" y="1856"/>
                    </a:cubicBezTo>
                    <a:cubicBezTo>
                      <a:pt x="151" y="1856"/>
                      <a:pt x="176" y="1831"/>
                      <a:pt x="176" y="1805"/>
                    </a:cubicBezTo>
                    <a:cubicBezTo>
                      <a:pt x="176" y="1730"/>
                      <a:pt x="226" y="1680"/>
                      <a:pt x="301" y="1630"/>
                    </a:cubicBezTo>
                    <a:cubicBezTo>
                      <a:pt x="322" y="1620"/>
                      <a:pt x="351" y="1614"/>
                      <a:pt x="382" y="1614"/>
                    </a:cubicBezTo>
                    <a:cubicBezTo>
                      <a:pt x="426" y="1614"/>
                      <a:pt x="472" y="1626"/>
                      <a:pt x="502" y="1655"/>
                    </a:cubicBezTo>
                    <a:cubicBezTo>
                      <a:pt x="602" y="1730"/>
                      <a:pt x="627" y="1906"/>
                      <a:pt x="627" y="1956"/>
                    </a:cubicBezTo>
                    <a:cubicBezTo>
                      <a:pt x="627" y="2006"/>
                      <a:pt x="602" y="2056"/>
                      <a:pt x="602" y="2106"/>
                    </a:cubicBezTo>
                    <a:cubicBezTo>
                      <a:pt x="602" y="2206"/>
                      <a:pt x="602" y="2282"/>
                      <a:pt x="602" y="2382"/>
                    </a:cubicBezTo>
                    <a:cubicBezTo>
                      <a:pt x="602" y="2432"/>
                      <a:pt x="627" y="2482"/>
                      <a:pt x="652" y="2532"/>
                    </a:cubicBezTo>
                    <a:cubicBezTo>
                      <a:pt x="627" y="2557"/>
                      <a:pt x="627" y="2607"/>
                      <a:pt x="602" y="2633"/>
                    </a:cubicBezTo>
                    <a:cubicBezTo>
                      <a:pt x="577" y="2783"/>
                      <a:pt x="602" y="2933"/>
                      <a:pt x="652" y="3084"/>
                    </a:cubicBezTo>
                    <a:cubicBezTo>
                      <a:pt x="677" y="3134"/>
                      <a:pt x="702" y="3184"/>
                      <a:pt x="727" y="3234"/>
                    </a:cubicBezTo>
                    <a:cubicBezTo>
                      <a:pt x="627" y="3209"/>
                      <a:pt x="552" y="3209"/>
                      <a:pt x="452" y="3209"/>
                    </a:cubicBezTo>
                    <a:cubicBezTo>
                      <a:pt x="226" y="3259"/>
                      <a:pt x="1" y="3485"/>
                      <a:pt x="51" y="3735"/>
                    </a:cubicBezTo>
                    <a:cubicBezTo>
                      <a:pt x="51" y="3861"/>
                      <a:pt x="126" y="3936"/>
                      <a:pt x="226" y="3961"/>
                    </a:cubicBezTo>
                    <a:cubicBezTo>
                      <a:pt x="226" y="3986"/>
                      <a:pt x="226" y="3986"/>
                      <a:pt x="226" y="3986"/>
                    </a:cubicBezTo>
                    <a:cubicBezTo>
                      <a:pt x="301" y="3986"/>
                      <a:pt x="377" y="3986"/>
                      <a:pt x="427" y="3936"/>
                    </a:cubicBezTo>
                    <a:cubicBezTo>
                      <a:pt x="477" y="3886"/>
                      <a:pt x="502" y="3836"/>
                      <a:pt x="502" y="3785"/>
                    </a:cubicBezTo>
                    <a:cubicBezTo>
                      <a:pt x="502" y="3724"/>
                      <a:pt x="451" y="3679"/>
                      <a:pt x="405" y="3679"/>
                    </a:cubicBezTo>
                    <a:cubicBezTo>
                      <a:pt x="395" y="3679"/>
                      <a:pt x="385" y="3681"/>
                      <a:pt x="377" y="3685"/>
                    </a:cubicBezTo>
                    <a:cubicBezTo>
                      <a:pt x="326" y="3685"/>
                      <a:pt x="301" y="3710"/>
                      <a:pt x="276" y="3760"/>
                    </a:cubicBezTo>
                    <a:cubicBezTo>
                      <a:pt x="276" y="3760"/>
                      <a:pt x="251" y="3735"/>
                      <a:pt x="251" y="3710"/>
                    </a:cubicBezTo>
                    <a:cubicBezTo>
                      <a:pt x="226" y="3585"/>
                      <a:pt x="377" y="3460"/>
                      <a:pt x="502" y="3435"/>
                    </a:cubicBezTo>
                    <a:cubicBezTo>
                      <a:pt x="530" y="3429"/>
                      <a:pt x="559" y="3426"/>
                      <a:pt x="590" y="3426"/>
                    </a:cubicBezTo>
                    <a:cubicBezTo>
                      <a:pt x="696" y="3426"/>
                      <a:pt x="817" y="3463"/>
                      <a:pt x="953" y="3560"/>
                    </a:cubicBezTo>
                    <a:lnTo>
                      <a:pt x="978" y="3560"/>
                    </a:lnTo>
                    <a:cubicBezTo>
                      <a:pt x="1028" y="3610"/>
                      <a:pt x="1053" y="3685"/>
                      <a:pt x="1053" y="3735"/>
                    </a:cubicBezTo>
                    <a:cubicBezTo>
                      <a:pt x="1078" y="3760"/>
                      <a:pt x="1053" y="3811"/>
                      <a:pt x="1053" y="3861"/>
                    </a:cubicBezTo>
                    <a:cubicBezTo>
                      <a:pt x="1053" y="3986"/>
                      <a:pt x="1028" y="4161"/>
                      <a:pt x="1179" y="4287"/>
                    </a:cubicBezTo>
                    <a:cubicBezTo>
                      <a:pt x="1254" y="4337"/>
                      <a:pt x="1329" y="4387"/>
                      <a:pt x="1429" y="4412"/>
                    </a:cubicBezTo>
                    <a:cubicBezTo>
                      <a:pt x="1554" y="4462"/>
                      <a:pt x="1680" y="4512"/>
                      <a:pt x="1780" y="4587"/>
                    </a:cubicBezTo>
                    <a:cubicBezTo>
                      <a:pt x="1880" y="4713"/>
                      <a:pt x="1981" y="4788"/>
                      <a:pt x="2081" y="4888"/>
                    </a:cubicBezTo>
                    <a:cubicBezTo>
                      <a:pt x="2181" y="4963"/>
                      <a:pt x="2256" y="5039"/>
                      <a:pt x="2331" y="5114"/>
                    </a:cubicBezTo>
                    <a:cubicBezTo>
                      <a:pt x="2732" y="5540"/>
                      <a:pt x="2732" y="6292"/>
                      <a:pt x="2331" y="6743"/>
                    </a:cubicBezTo>
                    <a:cubicBezTo>
                      <a:pt x="2281" y="6793"/>
                      <a:pt x="2281" y="6893"/>
                      <a:pt x="2331" y="6968"/>
                    </a:cubicBezTo>
                    <a:cubicBezTo>
                      <a:pt x="2356" y="6968"/>
                      <a:pt x="2382" y="6993"/>
                      <a:pt x="2407" y="6993"/>
                    </a:cubicBezTo>
                    <a:cubicBezTo>
                      <a:pt x="2420" y="7000"/>
                      <a:pt x="2435" y="7003"/>
                      <a:pt x="2451" y="7003"/>
                    </a:cubicBezTo>
                    <a:cubicBezTo>
                      <a:pt x="2493" y="7003"/>
                      <a:pt x="2539" y="6980"/>
                      <a:pt x="2557" y="6943"/>
                    </a:cubicBezTo>
                    <a:cubicBezTo>
                      <a:pt x="2983" y="6492"/>
                      <a:pt x="3058" y="5816"/>
                      <a:pt x="2808" y="5264"/>
                    </a:cubicBezTo>
                    <a:cubicBezTo>
                      <a:pt x="2908" y="5239"/>
                      <a:pt x="3008" y="5189"/>
                      <a:pt x="3058" y="5089"/>
                    </a:cubicBezTo>
                    <a:cubicBezTo>
                      <a:pt x="3108" y="5014"/>
                      <a:pt x="3133" y="4938"/>
                      <a:pt x="3133" y="4863"/>
                    </a:cubicBezTo>
                    <a:cubicBezTo>
                      <a:pt x="3133" y="4813"/>
                      <a:pt x="3158" y="4763"/>
                      <a:pt x="3158" y="4713"/>
                    </a:cubicBezTo>
                    <a:cubicBezTo>
                      <a:pt x="3209" y="4587"/>
                      <a:pt x="3334" y="4487"/>
                      <a:pt x="3484" y="4437"/>
                    </a:cubicBezTo>
                    <a:cubicBezTo>
                      <a:pt x="3509" y="4437"/>
                      <a:pt x="3534" y="4412"/>
                      <a:pt x="3509" y="4387"/>
                    </a:cubicBezTo>
                    <a:cubicBezTo>
                      <a:pt x="3509" y="4362"/>
                      <a:pt x="3484" y="4337"/>
                      <a:pt x="3459" y="4337"/>
                    </a:cubicBezTo>
                    <a:cubicBezTo>
                      <a:pt x="3284" y="4387"/>
                      <a:pt x="3133" y="4512"/>
                      <a:pt x="3058" y="4688"/>
                    </a:cubicBezTo>
                    <a:cubicBezTo>
                      <a:pt x="3058" y="4738"/>
                      <a:pt x="3033" y="4788"/>
                      <a:pt x="3033" y="4838"/>
                    </a:cubicBezTo>
                    <a:cubicBezTo>
                      <a:pt x="3008" y="4913"/>
                      <a:pt x="3008" y="4988"/>
                      <a:pt x="2983" y="5039"/>
                    </a:cubicBezTo>
                    <a:cubicBezTo>
                      <a:pt x="2933" y="5114"/>
                      <a:pt x="2833" y="5164"/>
                      <a:pt x="2757" y="5164"/>
                    </a:cubicBezTo>
                    <a:cubicBezTo>
                      <a:pt x="2707" y="5064"/>
                      <a:pt x="2657" y="4988"/>
                      <a:pt x="2582" y="4913"/>
                    </a:cubicBezTo>
                    <a:cubicBezTo>
                      <a:pt x="2482" y="4813"/>
                      <a:pt x="2382" y="4738"/>
                      <a:pt x="2306" y="4638"/>
                    </a:cubicBezTo>
                    <a:cubicBezTo>
                      <a:pt x="2256" y="4613"/>
                      <a:pt x="2231" y="4587"/>
                      <a:pt x="2206" y="4562"/>
                    </a:cubicBezTo>
                    <a:cubicBezTo>
                      <a:pt x="2181" y="4412"/>
                      <a:pt x="2231" y="4237"/>
                      <a:pt x="2331" y="4136"/>
                    </a:cubicBezTo>
                    <a:cubicBezTo>
                      <a:pt x="2382" y="4036"/>
                      <a:pt x="2482" y="3986"/>
                      <a:pt x="2557" y="3986"/>
                    </a:cubicBezTo>
                    <a:cubicBezTo>
                      <a:pt x="2575" y="3982"/>
                      <a:pt x="2592" y="3979"/>
                      <a:pt x="2608" y="3979"/>
                    </a:cubicBezTo>
                    <a:cubicBezTo>
                      <a:pt x="2682" y="3979"/>
                      <a:pt x="2737" y="4024"/>
                      <a:pt x="2757" y="4086"/>
                    </a:cubicBezTo>
                    <a:cubicBezTo>
                      <a:pt x="2783" y="4111"/>
                      <a:pt x="2757" y="4136"/>
                      <a:pt x="2757" y="4186"/>
                    </a:cubicBezTo>
                    <a:cubicBezTo>
                      <a:pt x="2732" y="4186"/>
                      <a:pt x="2732" y="4212"/>
                      <a:pt x="2682" y="4212"/>
                    </a:cubicBezTo>
                    <a:cubicBezTo>
                      <a:pt x="2632" y="4237"/>
                      <a:pt x="2582" y="4287"/>
                      <a:pt x="2607" y="4337"/>
                    </a:cubicBezTo>
                    <a:cubicBezTo>
                      <a:pt x="2607" y="4412"/>
                      <a:pt x="2657" y="4437"/>
                      <a:pt x="2732" y="4437"/>
                    </a:cubicBezTo>
                    <a:cubicBezTo>
                      <a:pt x="2808" y="4412"/>
                      <a:pt x="2883" y="4362"/>
                      <a:pt x="2933" y="4287"/>
                    </a:cubicBezTo>
                    <a:cubicBezTo>
                      <a:pt x="2983" y="4186"/>
                      <a:pt x="2983" y="4086"/>
                      <a:pt x="2958" y="3986"/>
                    </a:cubicBezTo>
                    <a:cubicBezTo>
                      <a:pt x="2913" y="3851"/>
                      <a:pt x="2767" y="3757"/>
                      <a:pt x="2593" y="3757"/>
                    </a:cubicBezTo>
                    <a:cubicBezTo>
                      <a:pt x="2573" y="3757"/>
                      <a:pt x="2553" y="3758"/>
                      <a:pt x="2532" y="3760"/>
                    </a:cubicBezTo>
                    <a:cubicBezTo>
                      <a:pt x="2407" y="3785"/>
                      <a:pt x="2256" y="3861"/>
                      <a:pt x="2156" y="3986"/>
                    </a:cubicBezTo>
                    <a:cubicBezTo>
                      <a:pt x="2081" y="4086"/>
                      <a:pt x="2006" y="4212"/>
                      <a:pt x="1981" y="4337"/>
                    </a:cubicBezTo>
                    <a:cubicBezTo>
                      <a:pt x="1981" y="4312"/>
                      <a:pt x="1955" y="4287"/>
                      <a:pt x="1930" y="4237"/>
                    </a:cubicBezTo>
                    <a:cubicBezTo>
                      <a:pt x="1755" y="3911"/>
                      <a:pt x="1930" y="3485"/>
                      <a:pt x="2156" y="3184"/>
                    </a:cubicBezTo>
                    <a:cubicBezTo>
                      <a:pt x="2306" y="3034"/>
                      <a:pt x="2557" y="2883"/>
                      <a:pt x="2707" y="2883"/>
                    </a:cubicBezTo>
                    <a:cubicBezTo>
                      <a:pt x="2757" y="2908"/>
                      <a:pt x="2833" y="2908"/>
                      <a:pt x="2908" y="2933"/>
                    </a:cubicBezTo>
                    <a:cubicBezTo>
                      <a:pt x="3004" y="2947"/>
                      <a:pt x="3107" y="2968"/>
                      <a:pt x="3210" y="2968"/>
                    </a:cubicBezTo>
                    <a:cubicBezTo>
                      <a:pt x="3295" y="2968"/>
                      <a:pt x="3380" y="2954"/>
                      <a:pt x="3459" y="2908"/>
                    </a:cubicBezTo>
                    <a:cubicBezTo>
                      <a:pt x="3534" y="2858"/>
                      <a:pt x="3585" y="2808"/>
                      <a:pt x="3635" y="2733"/>
                    </a:cubicBezTo>
                    <a:cubicBezTo>
                      <a:pt x="3660" y="2708"/>
                      <a:pt x="3710" y="2708"/>
                      <a:pt x="3760" y="2683"/>
                    </a:cubicBezTo>
                    <a:cubicBezTo>
                      <a:pt x="3785" y="2683"/>
                      <a:pt x="3810" y="2658"/>
                      <a:pt x="3835" y="2658"/>
                    </a:cubicBezTo>
                    <a:cubicBezTo>
                      <a:pt x="3910" y="2633"/>
                      <a:pt x="4011" y="2582"/>
                      <a:pt x="4111" y="2532"/>
                    </a:cubicBezTo>
                    <a:cubicBezTo>
                      <a:pt x="4236" y="2432"/>
                      <a:pt x="4336" y="2257"/>
                      <a:pt x="4286" y="2081"/>
                    </a:cubicBezTo>
                    <a:cubicBezTo>
                      <a:pt x="4286" y="2031"/>
                      <a:pt x="4236" y="2006"/>
                      <a:pt x="4161" y="2006"/>
                    </a:cubicBezTo>
                    <a:cubicBezTo>
                      <a:pt x="4111" y="2031"/>
                      <a:pt x="4086" y="2081"/>
                      <a:pt x="4086" y="2156"/>
                    </a:cubicBezTo>
                    <a:cubicBezTo>
                      <a:pt x="4111" y="2206"/>
                      <a:pt x="4061" y="2307"/>
                      <a:pt x="3986" y="2357"/>
                    </a:cubicBezTo>
                    <a:cubicBezTo>
                      <a:pt x="3910" y="2382"/>
                      <a:pt x="3835" y="2432"/>
                      <a:pt x="3760" y="2457"/>
                    </a:cubicBezTo>
                    <a:lnTo>
                      <a:pt x="3735" y="2457"/>
                    </a:lnTo>
                    <a:cubicBezTo>
                      <a:pt x="3760" y="2357"/>
                      <a:pt x="3735" y="2257"/>
                      <a:pt x="3735" y="2181"/>
                    </a:cubicBezTo>
                    <a:cubicBezTo>
                      <a:pt x="3735" y="2131"/>
                      <a:pt x="3735" y="2081"/>
                      <a:pt x="3735" y="2031"/>
                    </a:cubicBezTo>
                    <a:cubicBezTo>
                      <a:pt x="3760" y="1906"/>
                      <a:pt x="3785" y="1805"/>
                      <a:pt x="3835" y="1755"/>
                    </a:cubicBezTo>
                    <a:cubicBezTo>
                      <a:pt x="3850" y="1726"/>
                      <a:pt x="3882" y="1714"/>
                      <a:pt x="3911" y="1714"/>
                    </a:cubicBezTo>
                    <a:cubicBezTo>
                      <a:pt x="3931" y="1714"/>
                      <a:pt x="3950" y="1720"/>
                      <a:pt x="3960" y="1730"/>
                    </a:cubicBezTo>
                    <a:cubicBezTo>
                      <a:pt x="3998" y="1755"/>
                      <a:pt x="4042" y="1768"/>
                      <a:pt x="4083" y="1768"/>
                    </a:cubicBezTo>
                    <a:cubicBezTo>
                      <a:pt x="4123" y="1768"/>
                      <a:pt x="4161" y="1755"/>
                      <a:pt x="4186" y="1730"/>
                    </a:cubicBezTo>
                    <a:cubicBezTo>
                      <a:pt x="4261" y="1655"/>
                      <a:pt x="4261" y="1555"/>
                      <a:pt x="4186" y="1505"/>
                    </a:cubicBezTo>
                    <a:cubicBezTo>
                      <a:pt x="4129" y="1428"/>
                      <a:pt x="4042" y="1395"/>
                      <a:pt x="3948" y="1395"/>
                    </a:cubicBezTo>
                    <a:cubicBezTo>
                      <a:pt x="3919" y="1395"/>
                      <a:pt x="3890" y="1399"/>
                      <a:pt x="3860" y="1404"/>
                    </a:cubicBezTo>
                    <a:cubicBezTo>
                      <a:pt x="3860" y="1404"/>
                      <a:pt x="3860" y="1379"/>
                      <a:pt x="3860" y="1379"/>
                    </a:cubicBezTo>
                    <a:cubicBezTo>
                      <a:pt x="3885" y="1329"/>
                      <a:pt x="3935" y="1279"/>
                      <a:pt x="3960" y="1254"/>
                    </a:cubicBezTo>
                    <a:cubicBezTo>
                      <a:pt x="3986" y="1229"/>
                      <a:pt x="3986" y="1229"/>
                      <a:pt x="4011" y="1204"/>
                    </a:cubicBezTo>
                    <a:cubicBezTo>
                      <a:pt x="4086" y="1129"/>
                      <a:pt x="4111" y="1029"/>
                      <a:pt x="4111" y="953"/>
                    </a:cubicBezTo>
                    <a:cubicBezTo>
                      <a:pt x="4111" y="928"/>
                      <a:pt x="4086" y="903"/>
                      <a:pt x="4036" y="903"/>
                    </a:cubicBezTo>
                    <a:cubicBezTo>
                      <a:pt x="4011" y="903"/>
                      <a:pt x="3986" y="928"/>
                      <a:pt x="4011" y="978"/>
                    </a:cubicBezTo>
                    <a:cubicBezTo>
                      <a:pt x="4011" y="1003"/>
                      <a:pt x="3986" y="1079"/>
                      <a:pt x="3935" y="1129"/>
                    </a:cubicBezTo>
                    <a:cubicBezTo>
                      <a:pt x="3910" y="1154"/>
                      <a:pt x="3910" y="1154"/>
                      <a:pt x="3885" y="1179"/>
                    </a:cubicBezTo>
                    <a:cubicBezTo>
                      <a:pt x="3835" y="1229"/>
                      <a:pt x="3785" y="1279"/>
                      <a:pt x="3760" y="1329"/>
                    </a:cubicBezTo>
                    <a:cubicBezTo>
                      <a:pt x="3760" y="1379"/>
                      <a:pt x="3760" y="1404"/>
                      <a:pt x="3760" y="1430"/>
                    </a:cubicBezTo>
                    <a:cubicBezTo>
                      <a:pt x="3685" y="1455"/>
                      <a:pt x="3635" y="1480"/>
                      <a:pt x="3610" y="1530"/>
                    </a:cubicBezTo>
                    <a:cubicBezTo>
                      <a:pt x="3484" y="1655"/>
                      <a:pt x="3434" y="1805"/>
                      <a:pt x="3434" y="2006"/>
                    </a:cubicBezTo>
                    <a:cubicBezTo>
                      <a:pt x="3409" y="2081"/>
                      <a:pt x="3409" y="2131"/>
                      <a:pt x="3434" y="2181"/>
                    </a:cubicBezTo>
                    <a:cubicBezTo>
                      <a:pt x="3434" y="2257"/>
                      <a:pt x="3434" y="2332"/>
                      <a:pt x="3409" y="2407"/>
                    </a:cubicBezTo>
                    <a:cubicBezTo>
                      <a:pt x="3409" y="2507"/>
                      <a:pt x="3359" y="2582"/>
                      <a:pt x="3309" y="2633"/>
                    </a:cubicBezTo>
                    <a:cubicBezTo>
                      <a:pt x="3280" y="2652"/>
                      <a:pt x="3244" y="2660"/>
                      <a:pt x="3204" y="2660"/>
                    </a:cubicBezTo>
                    <a:cubicBezTo>
                      <a:pt x="3138" y="2660"/>
                      <a:pt x="3060" y="2638"/>
                      <a:pt x="2983" y="2607"/>
                    </a:cubicBezTo>
                    <a:cubicBezTo>
                      <a:pt x="2908" y="2607"/>
                      <a:pt x="2808" y="2582"/>
                      <a:pt x="2732" y="2582"/>
                    </a:cubicBezTo>
                    <a:cubicBezTo>
                      <a:pt x="2883" y="2407"/>
                      <a:pt x="3033" y="2232"/>
                      <a:pt x="3158" y="2006"/>
                    </a:cubicBezTo>
                    <a:cubicBezTo>
                      <a:pt x="3259" y="1780"/>
                      <a:pt x="3334" y="1530"/>
                      <a:pt x="3309" y="1254"/>
                    </a:cubicBezTo>
                    <a:cubicBezTo>
                      <a:pt x="3409" y="1254"/>
                      <a:pt x="3484" y="1229"/>
                      <a:pt x="3559" y="1179"/>
                    </a:cubicBezTo>
                    <a:cubicBezTo>
                      <a:pt x="3710" y="1079"/>
                      <a:pt x="3785" y="928"/>
                      <a:pt x="3735" y="778"/>
                    </a:cubicBezTo>
                    <a:cubicBezTo>
                      <a:pt x="3735" y="703"/>
                      <a:pt x="3685" y="628"/>
                      <a:pt x="3635" y="577"/>
                    </a:cubicBezTo>
                    <a:cubicBezTo>
                      <a:pt x="3610" y="552"/>
                      <a:pt x="3585" y="527"/>
                      <a:pt x="3585" y="502"/>
                    </a:cubicBezTo>
                    <a:cubicBezTo>
                      <a:pt x="3534" y="427"/>
                      <a:pt x="3534" y="377"/>
                      <a:pt x="3534" y="302"/>
                    </a:cubicBezTo>
                    <a:cubicBezTo>
                      <a:pt x="3559" y="252"/>
                      <a:pt x="3585" y="227"/>
                      <a:pt x="3635" y="227"/>
                    </a:cubicBezTo>
                    <a:cubicBezTo>
                      <a:pt x="3643" y="218"/>
                      <a:pt x="3651" y="215"/>
                      <a:pt x="3659" y="215"/>
                    </a:cubicBezTo>
                    <a:cubicBezTo>
                      <a:pt x="3674" y="215"/>
                      <a:pt x="3685" y="227"/>
                      <a:pt x="3685" y="227"/>
                    </a:cubicBezTo>
                    <a:cubicBezTo>
                      <a:pt x="3710" y="252"/>
                      <a:pt x="3710" y="252"/>
                      <a:pt x="3710" y="277"/>
                    </a:cubicBezTo>
                    <a:cubicBezTo>
                      <a:pt x="3710" y="327"/>
                      <a:pt x="3760" y="377"/>
                      <a:pt x="3810" y="377"/>
                    </a:cubicBezTo>
                    <a:cubicBezTo>
                      <a:pt x="3885" y="377"/>
                      <a:pt x="3910" y="327"/>
                      <a:pt x="3935" y="277"/>
                    </a:cubicBezTo>
                    <a:cubicBezTo>
                      <a:pt x="3935" y="201"/>
                      <a:pt x="3885" y="126"/>
                      <a:pt x="3835" y="76"/>
                    </a:cubicBezTo>
                    <a:cubicBezTo>
                      <a:pt x="3785" y="26"/>
                      <a:pt x="3685" y="1"/>
                      <a:pt x="3610" y="1"/>
                    </a:cubicBez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3" name="Google Shape;823;p43"/>
              <p:cNvSpPr/>
              <p:nvPr/>
            </p:nvSpPr>
            <p:spPr>
              <a:xfrm>
                <a:off x="6877893" y="3955225"/>
                <a:ext cx="221473" cy="312200"/>
              </a:xfrm>
              <a:custGeom>
                <a:avLst/>
                <a:gdLst/>
                <a:ahLst/>
                <a:cxnLst/>
                <a:rect l="l" t="t" r="r" b="b"/>
                <a:pathLst>
                  <a:path w="2983" h="4205" extrusionOk="0">
                    <a:moveTo>
                      <a:pt x="1404" y="1"/>
                    </a:moveTo>
                    <a:cubicBezTo>
                      <a:pt x="1354" y="26"/>
                      <a:pt x="1329" y="51"/>
                      <a:pt x="1304" y="101"/>
                    </a:cubicBezTo>
                    <a:cubicBezTo>
                      <a:pt x="1278" y="126"/>
                      <a:pt x="1304" y="176"/>
                      <a:pt x="1329" y="176"/>
                    </a:cubicBezTo>
                    <a:cubicBezTo>
                      <a:pt x="1343" y="183"/>
                      <a:pt x="1356" y="186"/>
                      <a:pt x="1367" y="186"/>
                    </a:cubicBezTo>
                    <a:cubicBezTo>
                      <a:pt x="1393" y="186"/>
                      <a:pt x="1411" y="169"/>
                      <a:pt x="1429" y="151"/>
                    </a:cubicBezTo>
                    <a:lnTo>
                      <a:pt x="1454" y="151"/>
                    </a:lnTo>
                    <a:cubicBezTo>
                      <a:pt x="1454" y="143"/>
                      <a:pt x="1457" y="140"/>
                      <a:pt x="1460" y="140"/>
                    </a:cubicBezTo>
                    <a:cubicBezTo>
                      <a:pt x="1468" y="140"/>
                      <a:pt x="1479" y="151"/>
                      <a:pt x="1479" y="151"/>
                    </a:cubicBezTo>
                    <a:cubicBezTo>
                      <a:pt x="1504" y="151"/>
                      <a:pt x="1504" y="201"/>
                      <a:pt x="1504" y="226"/>
                    </a:cubicBezTo>
                    <a:cubicBezTo>
                      <a:pt x="1504" y="251"/>
                      <a:pt x="1479" y="301"/>
                      <a:pt x="1429" y="326"/>
                    </a:cubicBezTo>
                    <a:lnTo>
                      <a:pt x="1379" y="326"/>
                    </a:lnTo>
                    <a:cubicBezTo>
                      <a:pt x="1329" y="351"/>
                      <a:pt x="1304" y="376"/>
                      <a:pt x="1253" y="427"/>
                    </a:cubicBezTo>
                    <a:cubicBezTo>
                      <a:pt x="1203" y="502"/>
                      <a:pt x="1178" y="602"/>
                      <a:pt x="1228" y="702"/>
                    </a:cubicBezTo>
                    <a:cubicBezTo>
                      <a:pt x="1253" y="727"/>
                      <a:pt x="1304" y="777"/>
                      <a:pt x="1354" y="828"/>
                    </a:cubicBezTo>
                    <a:cubicBezTo>
                      <a:pt x="1278" y="953"/>
                      <a:pt x="1228" y="1103"/>
                      <a:pt x="1228" y="1279"/>
                    </a:cubicBezTo>
                    <a:cubicBezTo>
                      <a:pt x="1228" y="1404"/>
                      <a:pt x="1253" y="1554"/>
                      <a:pt x="1278" y="1705"/>
                    </a:cubicBezTo>
                    <a:cubicBezTo>
                      <a:pt x="1228" y="1680"/>
                      <a:pt x="1178" y="1655"/>
                      <a:pt x="1128" y="1655"/>
                    </a:cubicBezTo>
                    <a:cubicBezTo>
                      <a:pt x="1053" y="1630"/>
                      <a:pt x="978" y="1605"/>
                      <a:pt x="953" y="1554"/>
                    </a:cubicBezTo>
                    <a:cubicBezTo>
                      <a:pt x="928" y="1529"/>
                      <a:pt x="928" y="1454"/>
                      <a:pt x="953" y="1404"/>
                    </a:cubicBezTo>
                    <a:cubicBezTo>
                      <a:pt x="978" y="1354"/>
                      <a:pt x="1003" y="1329"/>
                      <a:pt x="1028" y="1279"/>
                    </a:cubicBezTo>
                    <a:cubicBezTo>
                      <a:pt x="1028" y="1254"/>
                      <a:pt x="1053" y="1229"/>
                      <a:pt x="1078" y="1179"/>
                    </a:cubicBezTo>
                    <a:cubicBezTo>
                      <a:pt x="1128" y="1078"/>
                      <a:pt x="1153" y="978"/>
                      <a:pt x="1103" y="878"/>
                    </a:cubicBezTo>
                    <a:cubicBezTo>
                      <a:pt x="1103" y="828"/>
                      <a:pt x="1078" y="803"/>
                      <a:pt x="1053" y="777"/>
                    </a:cubicBezTo>
                    <a:cubicBezTo>
                      <a:pt x="1078" y="752"/>
                      <a:pt x="1078" y="727"/>
                      <a:pt x="1078" y="727"/>
                    </a:cubicBezTo>
                    <a:cubicBezTo>
                      <a:pt x="1078" y="677"/>
                      <a:pt x="1078" y="627"/>
                      <a:pt x="1053" y="602"/>
                    </a:cubicBezTo>
                    <a:cubicBezTo>
                      <a:pt x="1053" y="577"/>
                      <a:pt x="1053" y="577"/>
                      <a:pt x="1053" y="552"/>
                    </a:cubicBezTo>
                    <a:cubicBezTo>
                      <a:pt x="1053" y="502"/>
                      <a:pt x="1053" y="477"/>
                      <a:pt x="1053" y="452"/>
                    </a:cubicBezTo>
                    <a:cubicBezTo>
                      <a:pt x="1078" y="427"/>
                      <a:pt x="1078" y="402"/>
                      <a:pt x="1053" y="402"/>
                    </a:cubicBezTo>
                    <a:lnTo>
                      <a:pt x="1003" y="402"/>
                    </a:lnTo>
                    <a:cubicBezTo>
                      <a:pt x="978" y="452"/>
                      <a:pt x="978" y="502"/>
                      <a:pt x="978" y="577"/>
                    </a:cubicBezTo>
                    <a:cubicBezTo>
                      <a:pt x="1003" y="602"/>
                      <a:pt x="1003" y="602"/>
                      <a:pt x="1003" y="602"/>
                    </a:cubicBezTo>
                    <a:cubicBezTo>
                      <a:pt x="1003" y="652"/>
                      <a:pt x="1028" y="677"/>
                      <a:pt x="1003" y="702"/>
                    </a:cubicBezTo>
                    <a:cubicBezTo>
                      <a:pt x="1003" y="727"/>
                      <a:pt x="1003" y="727"/>
                      <a:pt x="1003" y="727"/>
                    </a:cubicBezTo>
                    <a:cubicBezTo>
                      <a:pt x="966" y="691"/>
                      <a:pt x="916" y="667"/>
                      <a:pt x="862" y="667"/>
                    </a:cubicBezTo>
                    <a:cubicBezTo>
                      <a:pt x="843" y="667"/>
                      <a:pt x="822" y="671"/>
                      <a:pt x="802" y="677"/>
                    </a:cubicBezTo>
                    <a:cubicBezTo>
                      <a:pt x="752" y="702"/>
                      <a:pt x="727" y="752"/>
                      <a:pt x="727" y="803"/>
                    </a:cubicBezTo>
                    <a:cubicBezTo>
                      <a:pt x="752" y="853"/>
                      <a:pt x="802" y="878"/>
                      <a:pt x="852" y="878"/>
                    </a:cubicBezTo>
                    <a:cubicBezTo>
                      <a:pt x="877" y="878"/>
                      <a:pt x="903" y="903"/>
                      <a:pt x="928" y="928"/>
                    </a:cubicBezTo>
                    <a:cubicBezTo>
                      <a:pt x="928" y="978"/>
                      <a:pt x="928" y="1028"/>
                      <a:pt x="903" y="1103"/>
                    </a:cubicBezTo>
                    <a:cubicBezTo>
                      <a:pt x="877" y="1128"/>
                      <a:pt x="852" y="1153"/>
                      <a:pt x="852" y="1179"/>
                    </a:cubicBezTo>
                    <a:cubicBezTo>
                      <a:pt x="827" y="1229"/>
                      <a:pt x="802" y="1279"/>
                      <a:pt x="777" y="1329"/>
                    </a:cubicBezTo>
                    <a:lnTo>
                      <a:pt x="752" y="1329"/>
                    </a:lnTo>
                    <a:cubicBezTo>
                      <a:pt x="727" y="1279"/>
                      <a:pt x="677" y="1254"/>
                      <a:pt x="677" y="1204"/>
                    </a:cubicBezTo>
                    <a:cubicBezTo>
                      <a:pt x="652" y="1153"/>
                      <a:pt x="627" y="1103"/>
                      <a:pt x="677" y="1053"/>
                    </a:cubicBezTo>
                    <a:cubicBezTo>
                      <a:pt x="702" y="1028"/>
                      <a:pt x="702" y="1003"/>
                      <a:pt x="677" y="978"/>
                    </a:cubicBezTo>
                    <a:cubicBezTo>
                      <a:pt x="652" y="965"/>
                      <a:pt x="633" y="959"/>
                      <a:pt x="617" y="959"/>
                    </a:cubicBezTo>
                    <a:cubicBezTo>
                      <a:pt x="602" y="959"/>
                      <a:pt x="589" y="965"/>
                      <a:pt x="577" y="978"/>
                    </a:cubicBezTo>
                    <a:cubicBezTo>
                      <a:pt x="502" y="1053"/>
                      <a:pt x="502" y="1179"/>
                      <a:pt x="552" y="1254"/>
                    </a:cubicBezTo>
                    <a:cubicBezTo>
                      <a:pt x="577" y="1329"/>
                      <a:pt x="627" y="1379"/>
                      <a:pt x="677" y="1429"/>
                    </a:cubicBezTo>
                    <a:cubicBezTo>
                      <a:pt x="677" y="1429"/>
                      <a:pt x="677" y="1454"/>
                      <a:pt x="702" y="1454"/>
                    </a:cubicBezTo>
                    <a:cubicBezTo>
                      <a:pt x="727" y="1479"/>
                      <a:pt x="727" y="1504"/>
                      <a:pt x="752" y="1529"/>
                    </a:cubicBezTo>
                    <a:cubicBezTo>
                      <a:pt x="752" y="1580"/>
                      <a:pt x="752" y="1630"/>
                      <a:pt x="777" y="1655"/>
                    </a:cubicBezTo>
                    <a:cubicBezTo>
                      <a:pt x="852" y="1780"/>
                      <a:pt x="978" y="1805"/>
                      <a:pt x="1078" y="1830"/>
                    </a:cubicBezTo>
                    <a:cubicBezTo>
                      <a:pt x="1128" y="1855"/>
                      <a:pt x="1178" y="1855"/>
                      <a:pt x="1203" y="1880"/>
                    </a:cubicBezTo>
                    <a:cubicBezTo>
                      <a:pt x="1278" y="1905"/>
                      <a:pt x="1379" y="2081"/>
                      <a:pt x="1404" y="2181"/>
                    </a:cubicBezTo>
                    <a:cubicBezTo>
                      <a:pt x="1454" y="2432"/>
                      <a:pt x="1429" y="2707"/>
                      <a:pt x="1228" y="2833"/>
                    </a:cubicBezTo>
                    <a:cubicBezTo>
                      <a:pt x="1203" y="2858"/>
                      <a:pt x="1203" y="2858"/>
                      <a:pt x="1178" y="2883"/>
                    </a:cubicBezTo>
                    <a:cubicBezTo>
                      <a:pt x="1203" y="2808"/>
                      <a:pt x="1203" y="2707"/>
                      <a:pt x="1178" y="2632"/>
                    </a:cubicBezTo>
                    <a:cubicBezTo>
                      <a:pt x="1178" y="2532"/>
                      <a:pt x="1128" y="2457"/>
                      <a:pt x="1053" y="2407"/>
                    </a:cubicBezTo>
                    <a:cubicBezTo>
                      <a:pt x="1003" y="2369"/>
                      <a:pt x="946" y="2350"/>
                      <a:pt x="893" y="2350"/>
                    </a:cubicBezTo>
                    <a:cubicBezTo>
                      <a:pt x="840" y="2350"/>
                      <a:pt x="790" y="2369"/>
                      <a:pt x="752" y="2407"/>
                    </a:cubicBezTo>
                    <a:cubicBezTo>
                      <a:pt x="702" y="2432"/>
                      <a:pt x="677" y="2507"/>
                      <a:pt x="677" y="2557"/>
                    </a:cubicBezTo>
                    <a:cubicBezTo>
                      <a:pt x="677" y="2632"/>
                      <a:pt x="702" y="2682"/>
                      <a:pt x="752" y="2707"/>
                    </a:cubicBezTo>
                    <a:cubicBezTo>
                      <a:pt x="765" y="2720"/>
                      <a:pt x="784" y="2726"/>
                      <a:pt x="799" y="2726"/>
                    </a:cubicBezTo>
                    <a:cubicBezTo>
                      <a:pt x="815" y="2726"/>
                      <a:pt x="827" y="2720"/>
                      <a:pt x="827" y="2707"/>
                    </a:cubicBezTo>
                    <a:cubicBezTo>
                      <a:pt x="852" y="2657"/>
                      <a:pt x="852" y="2632"/>
                      <a:pt x="827" y="2607"/>
                    </a:cubicBezTo>
                    <a:cubicBezTo>
                      <a:pt x="802" y="2582"/>
                      <a:pt x="802" y="2582"/>
                      <a:pt x="802" y="2557"/>
                    </a:cubicBezTo>
                    <a:cubicBezTo>
                      <a:pt x="802" y="2532"/>
                      <a:pt x="827" y="2507"/>
                      <a:pt x="827" y="2507"/>
                    </a:cubicBezTo>
                    <a:cubicBezTo>
                      <a:pt x="840" y="2494"/>
                      <a:pt x="865" y="2488"/>
                      <a:pt x="893" y="2488"/>
                    </a:cubicBezTo>
                    <a:cubicBezTo>
                      <a:pt x="921" y="2488"/>
                      <a:pt x="953" y="2494"/>
                      <a:pt x="978" y="2507"/>
                    </a:cubicBezTo>
                    <a:cubicBezTo>
                      <a:pt x="1003" y="2532"/>
                      <a:pt x="1053" y="2582"/>
                      <a:pt x="1053" y="2657"/>
                    </a:cubicBezTo>
                    <a:cubicBezTo>
                      <a:pt x="1078" y="2757"/>
                      <a:pt x="1053" y="2858"/>
                      <a:pt x="1003" y="2933"/>
                    </a:cubicBezTo>
                    <a:cubicBezTo>
                      <a:pt x="978" y="2933"/>
                      <a:pt x="953" y="2933"/>
                      <a:pt x="903" y="2958"/>
                    </a:cubicBezTo>
                    <a:cubicBezTo>
                      <a:pt x="852" y="2958"/>
                      <a:pt x="752" y="2983"/>
                      <a:pt x="677" y="3008"/>
                    </a:cubicBezTo>
                    <a:cubicBezTo>
                      <a:pt x="627" y="3033"/>
                      <a:pt x="577" y="3058"/>
                      <a:pt x="502" y="3083"/>
                    </a:cubicBezTo>
                    <a:cubicBezTo>
                      <a:pt x="476" y="3058"/>
                      <a:pt x="426" y="3008"/>
                      <a:pt x="426" y="2958"/>
                    </a:cubicBezTo>
                    <a:cubicBezTo>
                      <a:pt x="426" y="2933"/>
                      <a:pt x="451" y="2883"/>
                      <a:pt x="451" y="2833"/>
                    </a:cubicBezTo>
                    <a:cubicBezTo>
                      <a:pt x="476" y="2808"/>
                      <a:pt x="476" y="2783"/>
                      <a:pt x="476" y="2757"/>
                    </a:cubicBezTo>
                    <a:cubicBezTo>
                      <a:pt x="502" y="2632"/>
                      <a:pt x="451" y="2532"/>
                      <a:pt x="376" y="2457"/>
                    </a:cubicBezTo>
                    <a:cubicBezTo>
                      <a:pt x="364" y="2444"/>
                      <a:pt x="357" y="2438"/>
                      <a:pt x="351" y="2438"/>
                    </a:cubicBezTo>
                    <a:cubicBezTo>
                      <a:pt x="345" y="2438"/>
                      <a:pt x="339" y="2444"/>
                      <a:pt x="326" y="2457"/>
                    </a:cubicBezTo>
                    <a:cubicBezTo>
                      <a:pt x="326" y="2457"/>
                      <a:pt x="326" y="2482"/>
                      <a:pt x="326" y="2507"/>
                    </a:cubicBezTo>
                    <a:cubicBezTo>
                      <a:pt x="401" y="2557"/>
                      <a:pt x="426" y="2657"/>
                      <a:pt x="426" y="2732"/>
                    </a:cubicBezTo>
                    <a:cubicBezTo>
                      <a:pt x="426" y="2757"/>
                      <a:pt x="401" y="2783"/>
                      <a:pt x="401" y="2833"/>
                    </a:cubicBezTo>
                    <a:cubicBezTo>
                      <a:pt x="376" y="2858"/>
                      <a:pt x="351" y="2908"/>
                      <a:pt x="376" y="2983"/>
                    </a:cubicBezTo>
                    <a:cubicBezTo>
                      <a:pt x="376" y="3033"/>
                      <a:pt x="401" y="3108"/>
                      <a:pt x="451" y="3133"/>
                    </a:cubicBezTo>
                    <a:cubicBezTo>
                      <a:pt x="151" y="3359"/>
                      <a:pt x="0" y="3760"/>
                      <a:pt x="101" y="4136"/>
                    </a:cubicBezTo>
                    <a:cubicBezTo>
                      <a:pt x="101" y="4161"/>
                      <a:pt x="126" y="4186"/>
                      <a:pt x="176" y="4186"/>
                    </a:cubicBezTo>
                    <a:cubicBezTo>
                      <a:pt x="176" y="4199"/>
                      <a:pt x="182" y="4205"/>
                      <a:pt x="191" y="4205"/>
                    </a:cubicBezTo>
                    <a:cubicBezTo>
                      <a:pt x="201" y="4205"/>
                      <a:pt x="213" y="4199"/>
                      <a:pt x="226" y="4186"/>
                    </a:cubicBezTo>
                    <a:cubicBezTo>
                      <a:pt x="276" y="4186"/>
                      <a:pt x="301" y="4136"/>
                      <a:pt x="301" y="4086"/>
                    </a:cubicBezTo>
                    <a:cubicBezTo>
                      <a:pt x="201" y="3735"/>
                      <a:pt x="426" y="3309"/>
                      <a:pt x="752" y="3209"/>
                    </a:cubicBezTo>
                    <a:cubicBezTo>
                      <a:pt x="827" y="3184"/>
                      <a:pt x="877" y="3158"/>
                      <a:pt x="953" y="3133"/>
                    </a:cubicBezTo>
                    <a:cubicBezTo>
                      <a:pt x="1053" y="3133"/>
                      <a:pt x="1128" y="3108"/>
                      <a:pt x="1228" y="3083"/>
                    </a:cubicBezTo>
                    <a:cubicBezTo>
                      <a:pt x="1253" y="3071"/>
                      <a:pt x="1291" y="3064"/>
                      <a:pt x="1332" y="3064"/>
                    </a:cubicBezTo>
                    <a:cubicBezTo>
                      <a:pt x="1372" y="3064"/>
                      <a:pt x="1416" y="3071"/>
                      <a:pt x="1454" y="3083"/>
                    </a:cubicBezTo>
                    <a:lnTo>
                      <a:pt x="1629" y="3083"/>
                    </a:lnTo>
                    <a:cubicBezTo>
                      <a:pt x="1730" y="3058"/>
                      <a:pt x="1780" y="2958"/>
                      <a:pt x="1830" y="2883"/>
                    </a:cubicBezTo>
                    <a:cubicBezTo>
                      <a:pt x="1830" y="2858"/>
                      <a:pt x="1830" y="2833"/>
                      <a:pt x="1855" y="2808"/>
                    </a:cubicBezTo>
                    <a:cubicBezTo>
                      <a:pt x="1880" y="2783"/>
                      <a:pt x="1905" y="2757"/>
                      <a:pt x="1955" y="2732"/>
                    </a:cubicBezTo>
                    <a:cubicBezTo>
                      <a:pt x="1955" y="2757"/>
                      <a:pt x="1955" y="2757"/>
                      <a:pt x="1955" y="2757"/>
                    </a:cubicBezTo>
                    <a:cubicBezTo>
                      <a:pt x="1989" y="2751"/>
                      <a:pt x="2021" y="2748"/>
                      <a:pt x="2051" y="2748"/>
                    </a:cubicBezTo>
                    <a:cubicBezTo>
                      <a:pt x="2132" y="2748"/>
                      <a:pt x="2201" y="2771"/>
                      <a:pt x="2256" y="2808"/>
                    </a:cubicBezTo>
                    <a:cubicBezTo>
                      <a:pt x="2306" y="2858"/>
                      <a:pt x="2356" y="2983"/>
                      <a:pt x="2306" y="3033"/>
                    </a:cubicBezTo>
                    <a:cubicBezTo>
                      <a:pt x="2281" y="3058"/>
                      <a:pt x="2281" y="3058"/>
                      <a:pt x="2281" y="3058"/>
                    </a:cubicBezTo>
                    <a:cubicBezTo>
                      <a:pt x="2281" y="3033"/>
                      <a:pt x="2281" y="3008"/>
                      <a:pt x="2256" y="2983"/>
                    </a:cubicBezTo>
                    <a:cubicBezTo>
                      <a:pt x="2241" y="2976"/>
                      <a:pt x="2229" y="2973"/>
                      <a:pt x="2218" y="2973"/>
                    </a:cubicBezTo>
                    <a:cubicBezTo>
                      <a:pt x="2191" y="2973"/>
                      <a:pt x="2173" y="2990"/>
                      <a:pt x="2156" y="3008"/>
                    </a:cubicBezTo>
                    <a:cubicBezTo>
                      <a:pt x="2131" y="3033"/>
                      <a:pt x="2131" y="3083"/>
                      <a:pt x="2156" y="3108"/>
                    </a:cubicBezTo>
                    <a:cubicBezTo>
                      <a:pt x="2156" y="3158"/>
                      <a:pt x="2206" y="3184"/>
                      <a:pt x="2231" y="3184"/>
                    </a:cubicBezTo>
                    <a:cubicBezTo>
                      <a:pt x="2250" y="3190"/>
                      <a:pt x="2267" y="3193"/>
                      <a:pt x="2283" y="3193"/>
                    </a:cubicBezTo>
                    <a:cubicBezTo>
                      <a:pt x="2331" y="3193"/>
                      <a:pt x="2369" y="3165"/>
                      <a:pt x="2406" y="3108"/>
                    </a:cubicBezTo>
                    <a:cubicBezTo>
                      <a:pt x="2507" y="2983"/>
                      <a:pt x="2456" y="2808"/>
                      <a:pt x="2331" y="2707"/>
                    </a:cubicBezTo>
                    <a:cubicBezTo>
                      <a:pt x="2306" y="2682"/>
                      <a:pt x="2231" y="2657"/>
                      <a:pt x="2181" y="2632"/>
                    </a:cubicBezTo>
                    <a:cubicBezTo>
                      <a:pt x="2206" y="2607"/>
                      <a:pt x="2231" y="2607"/>
                      <a:pt x="2256" y="2582"/>
                    </a:cubicBezTo>
                    <a:cubicBezTo>
                      <a:pt x="2331" y="2507"/>
                      <a:pt x="2406" y="2432"/>
                      <a:pt x="2406" y="2356"/>
                    </a:cubicBezTo>
                    <a:cubicBezTo>
                      <a:pt x="2431" y="2331"/>
                      <a:pt x="2431" y="2306"/>
                      <a:pt x="2431" y="2281"/>
                    </a:cubicBezTo>
                    <a:cubicBezTo>
                      <a:pt x="2456" y="2256"/>
                      <a:pt x="2482" y="2231"/>
                      <a:pt x="2507" y="2206"/>
                    </a:cubicBezTo>
                    <a:cubicBezTo>
                      <a:pt x="2532" y="2156"/>
                      <a:pt x="2557" y="2106"/>
                      <a:pt x="2582" y="2056"/>
                    </a:cubicBezTo>
                    <a:cubicBezTo>
                      <a:pt x="2582" y="2031"/>
                      <a:pt x="2607" y="2006"/>
                      <a:pt x="2607" y="1981"/>
                    </a:cubicBezTo>
                    <a:cubicBezTo>
                      <a:pt x="2632" y="1930"/>
                      <a:pt x="2682" y="1855"/>
                      <a:pt x="2757" y="1855"/>
                    </a:cubicBezTo>
                    <a:cubicBezTo>
                      <a:pt x="2771" y="1848"/>
                      <a:pt x="2784" y="1845"/>
                      <a:pt x="2797" y="1845"/>
                    </a:cubicBezTo>
                    <a:cubicBezTo>
                      <a:pt x="2832" y="1845"/>
                      <a:pt x="2864" y="1869"/>
                      <a:pt x="2883" y="1905"/>
                    </a:cubicBezTo>
                    <a:cubicBezTo>
                      <a:pt x="2908" y="1930"/>
                      <a:pt x="2908" y="1981"/>
                      <a:pt x="2908" y="2031"/>
                    </a:cubicBezTo>
                    <a:cubicBezTo>
                      <a:pt x="2883" y="2031"/>
                      <a:pt x="2908" y="2056"/>
                      <a:pt x="2908" y="2081"/>
                    </a:cubicBezTo>
                    <a:cubicBezTo>
                      <a:pt x="2933" y="2081"/>
                      <a:pt x="2958" y="2081"/>
                      <a:pt x="2958" y="2056"/>
                    </a:cubicBezTo>
                    <a:cubicBezTo>
                      <a:pt x="2983" y="1981"/>
                      <a:pt x="2983" y="1905"/>
                      <a:pt x="2933" y="1855"/>
                    </a:cubicBezTo>
                    <a:cubicBezTo>
                      <a:pt x="2908" y="1805"/>
                      <a:pt x="2832" y="1780"/>
                      <a:pt x="2757" y="1780"/>
                    </a:cubicBezTo>
                    <a:cubicBezTo>
                      <a:pt x="2657" y="1780"/>
                      <a:pt x="2582" y="1880"/>
                      <a:pt x="2557" y="1955"/>
                    </a:cubicBezTo>
                    <a:cubicBezTo>
                      <a:pt x="2532" y="1981"/>
                      <a:pt x="2532" y="2006"/>
                      <a:pt x="2507" y="2031"/>
                    </a:cubicBezTo>
                    <a:cubicBezTo>
                      <a:pt x="2482" y="2081"/>
                      <a:pt x="2482" y="2131"/>
                      <a:pt x="2456" y="2156"/>
                    </a:cubicBezTo>
                    <a:cubicBezTo>
                      <a:pt x="2431" y="2181"/>
                      <a:pt x="2431" y="2181"/>
                      <a:pt x="2431" y="2181"/>
                    </a:cubicBezTo>
                    <a:cubicBezTo>
                      <a:pt x="2406" y="2131"/>
                      <a:pt x="2381" y="2081"/>
                      <a:pt x="2356" y="2056"/>
                    </a:cubicBezTo>
                    <a:cubicBezTo>
                      <a:pt x="2295" y="1995"/>
                      <a:pt x="2216" y="1962"/>
                      <a:pt x="2141" y="1962"/>
                    </a:cubicBezTo>
                    <a:cubicBezTo>
                      <a:pt x="2092" y="1962"/>
                      <a:pt x="2045" y="1976"/>
                      <a:pt x="2005" y="2006"/>
                    </a:cubicBezTo>
                    <a:cubicBezTo>
                      <a:pt x="2005" y="2031"/>
                      <a:pt x="1980" y="2031"/>
                      <a:pt x="1980" y="2056"/>
                    </a:cubicBezTo>
                    <a:cubicBezTo>
                      <a:pt x="1980" y="1981"/>
                      <a:pt x="2055" y="1905"/>
                      <a:pt x="2131" y="1905"/>
                    </a:cubicBezTo>
                    <a:cubicBezTo>
                      <a:pt x="2206" y="1905"/>
                      <a:pt x="2231" y="1855"/>
                      <a:pt x="2231" y="1805"/>
                    </a:cubicBezTo>
                    <a:cubicBezTo>
                      <a:pt x="2231" y="1730"/>
                      <a:pt x="2181" y="1705"/>
                      <a:pt x="2131" y="1705"/>
                    </a:cubicBezTo>
                    <a:cubicBezTo>
                      <a:pt x="1955" y="1705"/>
                      <a:pt x="1780" y="1880"/>
                      <a:pt x="1780" y="2056"/>
                    </a:cubicBezTo>
                    <a:cubicBezTo>
                      <a:pt x="1780" y="2131"/>
                      <a:pt x="1805" y="2206"/>
                      <a:pt x="1855" y="2231"/>
                    </a:cubicBezTo>
                    <a:cubicBezTo>
                      <a:pt x="1880" y="2281"/>
                      <a:pt x="1930" y="2281"/>
                      <a:pt x="1980" y="2281"/>
                    </a:cubicBezTo>
                    <a:cubicBezTo>
                      <a:pt x="2055" y="2281"/>
                      <a:pt x="2081" y="2231"/>
                      <a:pt x="2131" y="2181"/>
                    </a:cubicBezTo>
                    <a:cubicBezTo>
                      <a:pt x="2131" y="2181"/>
                      <a:pt x="2131" y="2181"/>
                      <a:pt x="2131" y="2156"/>
                    </a:cubicBezTo>
                    <a:cubicBezTo>
                      <a:pt x="2156" y="2156"/>
                      <a:pt x="2181" y="2156"/>
                      <a:pt x="2206" y="2181"/>
                    </a:cubicBezTo>
                    <a:cubicBezTo>
                      <a:pt x="2231" y="2206"/>
                      <a:pt x="2231" y="2256"/>
                      <a:pt x="2231" y="2306"/>
                    </a:cubicBezTo>
                    <a:cubicBezTo>
                      <a:pt x="2206" y="2331"/>
                      <a:pt x="2181" y="2382"/>
                      <a:pt x="2131" y="2432"/>
                    </a:cubicBezTo>
                    <a:cubicBezTo>
                      <a:pt x="2081" y="2457"/>
                      <a:pt x="2030" y="2482"/>
                      <a:pt x="1980" y="2507"/>
                    </a:cubicBezTo>
                    <a:cubicBezTo>
                      <a:pt x="1880" y="2557"/>
                      <a:pt x="1780" y="2607"/>
                      <a:pt x="1705" y="2682"/>
                    </a:cubicBezTo>
                    <a:cubicBezTo>
                      <a:pt x="1680" y="2732"/>
                      <a:pt x="1654" y="2757"/>
                      <a:pt x="1629" y="2808"/>
                    </a:cubicBezTo>
                    <a:cubicBezTo>
                      <a:pt x="1604" y="2858"/>
                      <a:pt x="1604" y="2883"/>
                      <a:pt x="1579" y="2883"/>
                    </a:cubicBezTo>
                    <a:lnTo>
                      <a:pt x="1479" y="2883"/>
                    </a:lnTo>
                    <a:cubicBezTo>
                      <a:pt x="1604" y="2707"/>
                      <a:pt x="1654" y="2482"/>
                      <a:pt x="1629" y="2256"/>
                    </a:cubicBezTo>
                    <a:cubicBezTo>
                      <a:pt x="1629" y="2231"/>
                      <a:pt x="1629" y="2206"/>
                      <a:pt x="1604" y="2156"/>
                    </a:cubicBezTo>
                    <a:cubicBezTo>
                      <a:pt x="1604" y="2131"/>
                      <a:pt x="1604" y="2131"/>
                      <a:pt x="1604" y="2106"/>
                    </a:cubicBezTo>
                    <a:cubicBezTo>
                      <a:pt x="1579" y="2006"/>
                      <a:pt x="1554" y="1905"/>
                      <a:pt x="1529" y="1805"/>
                    </a:cubicBezTo>
                    <a:cubicBezTo>
                      <a:pt x="1504" y="1705"/>
                      <a:pt x="1454" y="1605"/>
                      <a:pt x="1454" y="1504"/>
                    </a:cubicBezTo>
                    <a:lnTo>
                      <a:pt x="1454" y="1504"/>
                    </a:lnTo>
                    <a:cubicBezTo>
                      <a:pt x="1504" y="1554"/>
                      <a:pt x="1579" y="1605"/>
                      <a:pt x="1654" y="1605"/>
                    </a:cubicBezTo>
                    <a:lnTo>
                      <a:pt x="1680" y="1605"/>
                    </a:lnTo>
                    <a:cubicBezTo>
                      <a:pt x="1730" y="1630"/>
                      <a:pt x="1780" y="1630"/>
                      <a:pt x="1830" y="1630"/>
                    </a:cubicBezTo>
                    <a:cubicBezTo>
                      <a:pt x="1905" y="1605"/>
                      <a:pt x="1980" y="1554"/>
                      <a:pt x="2005" y="1479"/>
                    </a:cubicBezTo>
                    <a:cubicBezTo>
                      <a:pt x="2005" y="1479"/>
                      <a:pt x="2005" y="1479"/>
                      <a:pt x="2005" y="1454"/>
                    </a:cubicBezTo>
                    <a:cubicBezTo>
                      <a:pt x="2030" y="1454"/>
                      <a:pt x="2030" y="1429"/>
                      <a:pt x="2055" y="1429"/>
                    </a:cubicBezTo>
                    <a:cubicBezTo>
                      <a:pt x="2106" y="1429"/>
                      <a:pt x="2131" y="1429"/>
                      <a:pt x="2156" y="1454"/>
                    </a:cubicBezTo>
                    <a:cubicBezTo>
                      <a:pt x="2181" y="1454"/>
                      <a:pt x="2206" y="1454"/>
                      <a:pt x="2206" y="1479"/>
                    </a:cubicBezTo>
                    <a:cubicBezTo>
                      <a:pt x="2231" y="1504"/>
                      <a:pt x="2281" y="1529"/>
                      <a:pt x="2306" y="1529"/>
                    </a:cubicBezTo>
                    <a:cubicBezTo>
                      <a:pt x="2321" y="1537"/>
                      <a:pt x="2335" y="1540"/>
                      <a:pt x="2350" y="1540"/>
                    </a:cubicBezTo>
                    <a:cubicBezTo>
                      <a:pt x="2386" y="1540"/>
                      <a:pt x="2421" y="1522"/>
                      <a:pt x="2456" y="1504"/>
                    </a:cubicBezTo>
                    <a:cubicBezTo>
                      <a:pt x="2482" y="1454"/>
                      <a:pt x="2482" y="1404"/>
                      <a:pt x="2482" y="1354"/>
                    </a:cubicBezTo>
                    <a:cubicBezTo>
                      <a:pt x="2456" y="1329"/>
                      <a:pt x="2456" y="1329"/>
                      <a:pt x="2431" y="1329"/>
                    </a:cubicBezTo>
                    <a:cubicBezTo>
                      <a:pt x="2406" y="1329"/>
                      <a:pt x="2406" y="1354"/>
                      <a:pt x="2406" y="1379"/>
                    </a:cubicBezTo>
                    <a:cubicBezTo>
                      <a:pt x="2431" y="1404"/>
                      <a:pt x="2406" y="1429"/>
                      <a:pt x="2406" y="1454"/>
                    </a:cubicBezTo>
                    <a:cubicBezTo>
                      <a:pt x="2381" y="1479"/>
                      <a:pt x="2356" y="1479"/>
                      <a:pt x="2331" y="1479"/>
                    </a:cubicBezTo>
                    <a:cubicBezTo>
                      <a:pt x="2306" y="1479"/>
                      <a:pt x="2281" y="1454"/>
                      <a:pt x="2256" y="1429"/>
                    </a:cubicBezTo>
                    <a:cubicBezTo>
                      <a:pt x="2231" y="1404"/>
                      <a:pt x="2231" y="1404"/>
                      <a:pt x="2206" y="1379"/>
                    </a:cubicBezTo>
                    <a:cubicBezTo>
                      <a:pt x="2156" y="1354"/>
                      <a:pt x="2106" y="1354"/>
                      <a:pt x="2030" y="1354"/>
                    </a:cubicBezTo>
                    <a:cubicBezTo>
                      <a:pt x="2030" y="1379"/>
                      <a:pt x="2005" y="1379"/>
                      <a:pt x="2005" y="1379"/>
                    </a:cubicBezTo>
                    <a:cubicBezTo>
                      <a:pt x="2005" y="1354"/>
                      <a:pt x="1980" y="1329"/>
                      <a:pt x="1980" y="1304"/>
                    </a:cubicBezTo>
                    <a:lnTo>
                      <a:pt x="1980" y="1279"/>
                    </a:lnTo>
                    <a:cubicBezTo>
                      <a:pt x="1955" y="1229"/>
                      <a:pt x="1955" y="1204"/>
                      <a:pt x="1955" y="1179"/>
                    </a:cubicBezTo>
                    <a:cubicBezTo>
                      <a:pt x="1955" y="1153"/>
                      <a:pt x="1955" y="1128"/>
                      <a:pt x="1980" y="1128"/>
                    </a:cubicBezTo>
                    <a:cubicBezTo>
                      <a:pt x="2005" y="1128"/>
                      <a:pt x="2030" y="1103"/>
                      <a:pt x="2055" y="1078"/>
                    </a:cubicBezTo>
                    <a:cubicBezTo>
                      <a:pt x="2055" y="1028"/>
                      <a:pt x="2005" y="1003"/>
                      <a:pt x="1980" y="1003"/>
                    </a:cubicBezTo>
                    <a:cubicBezTo>
                      <a:pt x="1880" y="1003"/>
                      <a:pt x="1830" y="1078"/>
                      <a:pt x="1805" y="1153"/>
                    </a:cubicBezTo>
                    <a:cubicBezTo>
                      <a:pt x="1805" y="1229"/>
                      <a:pt x="1830" y="1279"/>
                      <a:pt x="1855" y="1329"/>
                    </a:cubicBezTo>
                    <a:lnTo>
                      <a:pt x="1855" y="1354"/>
                    </a:lnTo>
                    <a:cubicBezTo>
                      <a:pt x="1880" y="1379"/>
                      <a:pt x="1880" y="1429"/>
                      <a:pt x="1880" y="1454"/>
                    </a:cubicBezTo>
                    <a:cubicBezTo>
                      <a:pt x="1855" y="1479"/>
                      <a:pt x="1830" y="1479"/>
                      <a:pt x="1805" y="1504"/>
                    </a:cubicBezTo>
                    <a:cubicBezTo>
                      <a:pt x="1780" y="1504"/>
                      <a:pt x="1755" y="1504"/>
                      <a:pt x="1705" y="1479"/>
                    </a:cubicBezTo>
                    <a:cubicBezTo>
                      <a:pt x="1579" y="1454"/>
                      <a:pt x="1479" y="1379"/>
                      <a:pt x="1429" y="1304"/>
                    </a:cubicBezTo>
                    <a:cubicBezTo>
                      <a:pt x="1429" y="1279"/>
                      <a:pt x="1429" y="1279"/>
                      <a:pt x="1429" y="1279"/>
                    </a:cubicBezTo>
                    <a:cubicBezTo>
                      <a:pt x="1429" y="1153"/>
                      <a:pt x="1454" y="1003"/>
                      <a:pt x="1529" y="903"/>
                    </a:cubicBezTo>
                    <a:cubicBezTo>
                      <a:pt x="1579" y="828"/>
                      <a:pt x="1680" y="752"/>
                      <a:pt x="1805" y="752"/>
                    </a:cubicBezTo>
                    <a:cubicBezTo>
                      <a:pt x="1855" y="752"/>
                      <a:pt x="1905" y="702"/>
                      <a:pt x="1905" y="652"/>
                    </a:cubicBezTo>
                    <a:cubicBezTo>
                      <a:pt x="1905" y="602"/>
                      <a:pt x="1855" y="552"/>
                      <a:pt x="1805" y="552"/>
                    </a:cubicBezTo>
                    <a:cubicBezTo>
                      <a:pt x="1680" y="552"/>
                      <a:pt x="1554" y="602"/>
                      <a:pt x="1454" y="702"/>
                    </a:cubicBezTo>
                    <a:cubicBezTo>
                      <a:pt x="1404" y="702"/>
                      <a:pt x="1379" y="677"/>
                      <a:pt x="1354" y="627"/>
                    </a:cubicBezTo>
                    <a:cubicBezTo>
                      <a:pt x="1329" y="577"/>
                      <a:pt x="1329" y="527"/>
                      <a:pt x="1354" y="502"/>
                    </a:cubicBezTo>
                    <a:cubicBezTo>
                      <a:pt x="1379" y="477"/>
                      <a:pt x="1404" y="477"/>
                      <a:pt x="1429" y="452"/>
                    </a:cubicBezTo>
                    <a:cubicBezTo>
                      <a:pt x="1454" y="452"/>
                      <a:pt x="1479" y="452"/>
                      <a:pt x="1504" y="427"/>
                    </a:cubicBezTo>
                    <a:cubicBezTo>
                      <a:pt x="1554" y="402"/>
                      <a:pt x="1604" y="326"/>
                      <a:pt x="1629" y="251"/>
                    </a:cubicBezTo>
                    <a:cubicBezTo>
                      <a:pt x="1654" y="176"/>
                      <a:pt x="1629" y="76"/>
                      <a:pt x="1554" y="26"/>
                    </a:cubicBezTo>
                    <a:cubicBezTo>
                      <a:pt x="1504" y="1"/>
                      <a:pt x="1454" y="1"/>
                      <a:pt x="1404" y="1"/>
                    </a:cubicBez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4" name="Google Shape;824;p43"/>
              <p:cNvSpPr/>
              <p:nvPr/>
            </p:nvSpPr>
            <p:spPr>
              <a:xfrm>
                <a:off x="7580556" y="3927768"/>
                <a:ext cx="266168" cy="239663"/>
              </a:xfrm>
              <a:custGeom>
                <a:avLst/>
                <a:gdLst/>
                <a:ahLst/>
                <a:cxnLst/>
                <a:rect l="l" t="t" r="r" b="b"/>
                <a:pathLst>
                  <a:path w="3585" h="3228" extrusionOk="0">
                    <a:moveTo>
                      <a:pt x="477" y="1"/>
                    </a:moveTo>
                    <a:cubicBezTo>
                      <a:pt x="427" y="26"/>
                      <a:pt x="377" y="51"/>
                      <a:pt x="377" y="101"/>
                    </a:cubicBezTo>
                    <a:cubicBezTo>
                      <a:pt x="327" y="176"/>
                      <a:pt x="352" y="252"/>
                      <a:pt x="402" y="327"/>
                    </a:cubicBezTo>
                    <a:cubicBezTo>
                      <a:pt x="452" y="377"/>
                      <a:pt x="527" y="402"/>
                      <a:pt x="602" y="427"/>
                    </a:cubicBezTo>
                    <a:cubicBezTo>
                      <a:pt x="627" y="427"/>
                      <a:pt x="653" y="427"/>
                      <a:pt x="678" y="402"/>
                    </a:cubicBezTo>
                    <a:cubicBezTo>
                      <a:pt x="703" y="402"/>
                      <a:pt x="728" y="402"/>
                      <a:pt x="753" y="427"/>
                    </a:cubicBezTo>
                    <a:cubicBezTo>
                      <a:pt x="803" y="427"/>
                      <a:pt x="828" y="477"/>
                      <a:pt x="828" y="527"/>
                    </a:cubicBezTo>
                    <a:cubicBezTo>
                      <a:pt x="828" y="577"/>
                      <a:pt x="803" y="602"/>
                      <a:pt x="778" y="628"/>
                    </a:cubicBezTo>
                    <a:cubicBezTo>
                      <a:pt x="732" y="618"/>
                      <a:pt x="683" y="613"/>
                      <a:pt x="633" y="613"/>
                    </a:cubicBezTo>
                    <a:cubicBezTo>
                      <a:pt x="546" y="613"/>
                      <a:pt x="456" y="630"/>
                      <a:pt x="377" y="678"/>
                    </a:cubicBezTo>
                    <a:cubicBezTo>
                      <a:pt x="327" y="703"/>
                      <a:pt x="327" y="753"/>
                      <a:pt x="352" y="803"/>
                    </a:cubicBezTo>
                    <a:cubicBezTo>
                      <a:pt x="370" y="840"/>
                      <a:pt x="402" y="863"/>
                      <a:pt x="437" y="863"/>
                    </a:cubicBezTo>
                    <a:cubicBezTo>
                      <a:pt x="450" y="863"/>
                      <a:pt x="464" y="860"/>
                      <a:pt x="477" y="853"/>
                    </a:cubicBezTo>
                    <a:cubicBezTo>
                      <a:pt x="526" y="824"/>
                      <a:pt x="572" y="813"/>
                      <a:pt x="615" y="813"/>
                    </a:cubicBezTo>
                    <a:cubicBezTo>
                      <a:pt x="681" y="813"/>
                      <a:pt x="742" y="838"/>
                      <a:pt x="803" y="853"/>
                    </a:cubicBezTo>
                    <a:cubicBezTo>
                      <a:pt x="903" y="903"/>
                      <a:pt x="1003" y="1003"/>
                      <a:pt x="1079" y="1129"/>
                    </a:cubicBezTo>
                    <a:cubicBezTo>
                      <a:pt x="1079" y="1129"/>
                      <a:pt x="1079" y="1129"/>
                      <a:pt x="1079" y="1154"/>
                    </a:cubicBezTo>
                    <a:cubicBezTo>
                      <a:pt x="1054" y="1254"/>
                      <a:pt x="1003" y="1354"/>
                      <a:pt x="928" y="1430"/>
                    </a:cubicBezTo>
                    <a:cubicBezTo>
                      <a:pt x="878" y="1480"/>
                      <a:pt x="853" y="1505"/>
                      <a:pt x="828" y="1505"/>
                    </a:cubicBezTo>
                    <a:cubicBezTo>
                      <a:pt x="803" y="1505"/>
                      <a:pt x="778" y="1505"/>
                      <a:pt x="753" y="1480"/>
                    </a:cubicBezTo>
                    <a:cubicBezTo>
                      <a:pt x="728" y="1480"/>
                      <a:pt x="728" y="1430"/>
                      <a:pt x="703" y="1379"/>
                    </a:cubicBezTo>
                    <a:cubicBezTo>
                      <a:pt x="703" y="1329"/>
                      <a:pt x="703" y="1279"/>
                      <a:pt x="678" y="1204"/>
                    </a:cubicBezTo>
                    <a:cubicBezTo>
                      <a:pt x="642" y="1169"/>
                      <a:pt x="582" y="1133"/>
                      <a:pt x="523" y="1133"/>
                    </a:cubicBezTo>
                    <a:cubicBezTo>
                      <a:pt x="498" y="1133"/>
                      <a:pt x="474" y="1139"/>
                      <a:pt x="452" y="1154"/>
                    </a:cubicBezTo>
                    <a:cubicBezTo>
                      <a:pt x="402" y="1154"/>
                      <a:pt x="402" y="1204"/>
                      <a:pt x="427" y="1229"/>
                    </a:cubicBezTo>
                    <a:cubicBezTo>
                      <a:pt x="442" y="1258"/>
                      <a:pt x="456" y="1271"/>
                      <a:pt x="471" y="1271"/>
                    </a:cubicBezTo>
                    <a:cubicBezTo>
                      <a:pt x="481" y="1271"/>
                      <a:pt x="492" y="1264"/>
                      <a:pt x="502" y="1254"/>
                    </a:cubicBezTo>
                    <a:cubicBezTo>
                      <a:pt x="527" y="1254"/>
                      <a:pt x="552" y="1279"/>
                      <a:pt x="552" y="1279"/>
                    </a:cubicBezTo>
                    <a:cubicBezTo>
                      <a:pt x="577" y="1304"/>
                      <a:pt x="577" y="1354"/>
                      <a:pt x="577" y="1379"/>
                    </a:cubicBezTo>
                    <a:lnTo>
                      <a:pt x="577" y="1404"/>
                    </a:lnTo>
                    <a:cubicBezTo>
                      <a:pt x="577" y="1430"/>
                      <a:pt x="602" y="1455"/>
                      <a:pt x="602" y="1505"/>
                    </a:cubicBezTo>
                    <a:lnTo>
                      <a:pt x="552" y="1505"/>
                    </a:lnTo>
                    <a:cubicBezTo>
                      <a:pt x="502" y="1505"/>
                      <a:pt x="452" y="1555"/>
                      <a:pt x="427" y="1580"/>
                    </a:cubicBezTo>
                    <a:cubicBezTo>
                      <a:pt x="427" y="1605"/>
                      <a:pt x="402" y="1630"/>
                      <a:pt x="402" y="1655"/>
                    </a:cubicBezTo>
                    <a:cubicBezTo>
                      <a:pt x="402" y="1680"/>
                      <a:pt x="377" y="1705"/>
                      <a:pt x="352" y="1730"/>
                    </a:cubicBezTo>
                    <a:cubicBezTo>
                      <a:pt x="352" y="1755"/>
                      <a:pt x="302" y="1755"/>
                      <a:pt x="277" y="1755"/>
                    </a:cubicBezTo>
                    <a:cubicBezTo>
                      <a:pt x="252" y="1730"/>
                      <a:pt x="252" y="1705"/>
                      <a:pt x="252" y="1680"/>
                    </a:cubicBezTo>
                    <a:cubicBezTo>
                      <a:pt x="226" y="1655"/>
                      <a:pt x="226" y="1655"/>
                      <a:pt x="201" y="1655"/>
                    </a:cubicBezTo>
                    <a:cubicBezTo>
                      <a:pt x="176" y="1655"/>
                      <a:pt x="176" y="1680"/>
                      <a:pt x="176" y="1680"/>
                    </a:cubicBezTo>
                    <a:cubicBezTo>
                      <a:pt x="176" y="1730"/>
                      <a:pt x="226" y="1780"/>
                      <a:pt x="252" y="1805"/>
                    </a:cubicBezTo>
                    <a:cubicBezTo>
                      <a:pt x="266" y="1813"/>
                      <a:pt x="283" y="1816"/>
                      <a:pt x="300" y="1816"/>
                    </a:cubicBezTo>
                    <a:cubicBezTo>
                      <a:pt x="341" y="1816"/>
                      <a:pt x="384" y="1798"/>
                      <a:pt x="402" y="1780"/>
                    </a:cubicBezTo>
                    <a:cubicBezTo>
                      <a:pt x="427" y="1755"/>
                      <a:pt x="452" y="1705"/>
                      <a:pt x="452" y="1680"/>
                    </a:cubicBezTo>
                    <a:cubicBezTo>
                      <a:pt x="477" y="1655"/>
                      <a:pt x="477" y="1630"/>
                      <a:pt x="477" y="1630"/>
                    </a:cubicBezTo>
                    <a:cubicBezTo>
                      <a:pt x="502" y="1605"/>
                      <a:pt x="527" y="1580"/>
                      <a:pt x="577" y="1555"/>
                    </a:cubicBezTo>
                    <a:lnTo>
                      <a:pt x="627" y="1555"/>
                    </a:lnTo>
                    <a:cubicBezTo>
                      <a:pt x="653" y="1580"/>
                      <a:pt x="653" y="1580"/>
                      <a:pt x="653" y="1580"/>
                    </a:cubicBezTo>
                    <a:cubicBezTo>
                      <a:pt x="689" y="1617"/>
                      <a:pt x="739" y="1640"/>
                      <a:pt x="793" y="1640"/>
                    </a:cubicBezTo>
                    <a:cubicBezTo>
                      <a:pt x="813" y="1640"/>
                      <a:pt x="833" y="1637"/>
                      <a:pt x="853" y="1630"/>
                    </a:cubicBezTo>
                    <a:cubicBezTo>
                      <a:pt x="903" y="1605"/>
                      <a:pt x="953" y="1580"/>
                      <a:pt x="1003" y="1555"/>
                    </a:cubicBezTo>
                    <a:cubicBezTo>
                      <a:pt x="1003" y="1555"/>
                      <a:pt x="1003" y="1530"/>
                      <a:pt x="1003" y="1530"/>
                    </a:cubicBezTo>
                    <a:cubicBezTo>
                      <a:pt x="1079" y="1480"/>
                      <a:pt x="1129" y="1404"/>
                      <a:pt x="1154" y="1354"/>
                    </a:cubicBezTo>
                    <a:cubicBezTo>
                      <a:pt x="1179" y="1430"/>
                      <a:pt x="1204" y="1530"/>
                      <a:pt x="1229" y="1630"/>
                    </a:cubicBezTo>
                    <a:cubicBezTo>
                      <a:pt x="1254" y="1730"/>
                      <a:pt x="1279" y="1831"/>
                      <a:pt x="1304" y="1931"/>
                    </a:cubicBezTo>
                    <a:cubicBezTo>
                      <a:pt x="1304" y="1956"/>
                      <a:pt x="1304" y="1981"/>
                      <a:pt x="1304" y="2006"/>
                    </a:cubicBezTo>
                    <a:cubicBezTo>
                      <a:pt x="1329" y="2031"/>
                      <a:pt x="1329" y="2056"/>
                      <a:pt x="1354" y="2081"/>
                    </a:cubicBezTo>
                    <a:cubicBezTo>
                      <a:pt x="1429" y="2282"/>
                      <a:pt x="1580" y="2482"/>
                      <a:pt x="1780" y="2557"/>
                    </a:cubicBezTo>
                    <a:cubicBezTo>
                      <a:pt x="1755" y="2582"/>
                      <a:pt x="1705" y="2607"/>
                      <a:pt x="1705" y="2633"/>
                    </a:cubicBezTo>
                    <a:cubicBezTo>
                      <a:pt x="1680" y="2633"/>
                      <a:pt x="1655" y="2607"/>
                      <a:pt x="1605" y="2582"/>
                    </a:cubicBezTo>
                    <a:cubicBezTo>
                      <a:pt x="1580" y="2557"/>
                      <a:pt x="1530" y="2532"/>
                      <a:pt x="1505" y="2507"/>
                    </a:cubicBezTo>
                    <a:cubicBezTo>
                      <a:pt x="1431" y="2478"/>
                      <a:pt x="1366" y="2466"/>
                      <a:pt x="1305" y="2466"/>
                    </a:cubicBezTo>
                    <a:cubicBezTo>
                      <a:pt x="1262" y="2466"/>
                      <a:pt x="1220" y="2472"/>
                      <a:pt x="1179" y="2482"/>
                    </a:cubicBezTo>
                    <a:lnTo>
                      <a:pt x="978" y="2482"/>
                    </a:lnTo>
                    <a:cubicBezTo>
                      <a:pt x="928" y="2457"/>
                      <a:pt x="878" y="2432"/>
                      <a:pt x="828" y="2407"/>
                    </a:cubicBezTo>
                    <a:cubicBezTo>
                      <a:pt x="803" y="2382"/>
                      <a:pt x="803" y="2332"/>
                      <a:pt x="803" y="2307"/>
                    </a:cubicBezTo>
                    <a:cubicBezTo>
                      <a:pt x="803" y="2257"/>
                      <a:pt x="828" y="2257"/>
                      <a:pt x="853" y="2257"/>
                    </a:cubicBezTo>
                    <a:lnTo>
                      <a:pt x="878" y="2257"/>
                    </a:lnTo>
                    <a:cubicBezTo>
                      <a:pt x="914" y="2274"/>
                      <a:pt x="949" y="2292"/>
                      <a:pt x="993" y="2292"/>
                    </a:cubicBezTo>
                    <a:cubicBezTo>
                      <a:pt x="1012" y="2292"/>
                      <a:pt x="1031" y="2289"/>
                      <a:pt x="1054" y="2282"/>
                    </a:cubicBezTo>
                    <a:cubicBezTo>
                      <a:pt x="1104" y="2257"/>
                      <a:pt x="1129" y="2232"/>
                      <a:pt x="1154" y="2181"/>
                    </a:cubicBezTo>
                    <a:cubicBezTo>
                      <a:pt x="1154" y="2106"/>
                      <a:pt x="1154" y="2056"/>
                      <a:pt x="1129" y="1981"/>
                    </a:cubicBezTo>
                    <a:cubicBezTo>
                      <a:pt x="1055" y="1871"/>
                      <a:pt x="915" y="1801"/>
                      <a:pt x="776" y="1801"/>
                    </a:cubicBezTo>
                    <a:cubicBezTo>
                      <a:pt x="725" y="1801"/>
                      <a:pt x="674" y="1810"/>
                      <a:pt x="627" y="1831"/>
                    </a:cubicBezTo>
                    <a:cubicBezTo>
                      <a:pt x="577" y="1856"/>
                      <a:pt x="577" y="1931"/>
                      <a:pt x="602" y="1981"/>
                    </a:cubicBezTo>
                    <a:cubicBezTo>
                      <a:pt x="617" y="2010"/>
                      <a:pt x="640" y="2022"/>
                      <a:pt x="667" y="2022"/>
                    </a:cubicBezTo>
                    <a:cubicBezTo>
                      <a:pt x="686" y="2022"/>
                      <a:pt x="707" y="2016"/>
                      <a:pt x="728" y="2006"/>
                    </a:cubicBezTo>
                    <a:cubicBezTo>
                      <a:pt x="746" y="2000"/>
                      <a:pt x="767" y="1997"/>
                      <a:pt x="788" y="1997"/>
                    </a:cubicBezTo>
                    <a:cubicBezTo>
                      <a:pt x="850" y="1997"/>
                      <a:pt x="916" y="2025"/>
                      <a:pt x="953" y="2081"/>
                    </a:cubicBezTo>
                    <a:cubicBezTo>
                      <a:pt x="928" y="2056"/>
                      <a:pt x="903" y="2056"/>
                      <a:pt x="903" y="2056"/>
                    </a:cubicBezTo>
                    <a:cubicBezTo>
                      <a:pt x="887" y="2053"/>
                      <a:pt x="871" y="2051"/>
                      <a:pt x="855" y="2051"/>
                    </a:cubicBezTo>
                    <a:cubicBezTo>
                      <a:pt x="747" y="2051"/>
                      <a:pt x="646" y="2122"/>
                      <a:pt x="602" y="2232"/>
                    </a:cubicBezTo>
                    <a:cubicBezTo>
                      <a:pt x="602" y="2307"/>
                      <a:pt x="602" y="2357"/>
                      <a:pt x="602" y="2407"/>
                    </a:cubicBezTo>
                    <a:lnTo>
                      <a:pt x="577" y="2407"/>
                    </a:lnTo>
                    <a:cubicBezTo>
                      <a:pt x="552" y="2382"/>
                      <a:pt x="502" y="2357"/>
                      <a:pt x="452" y="2307"/>
                    </a:cubicBezTo>
                    <a:cubicBezTo>
                      <a:pt x="452" y="2282"/>
                      <a:pt x="402" y="2282"/>
                      <a:pt x="377" y="2257"/>
                    </a:cubicBezTo>
                    <a:cubicBezTo>
                      <a:pt x="341" y="2221"/>
                      <a:pt x="281" y="2186"/>
                      <a:pt x="213" y="2186"/>
                    </a:cubicBezTo>
                    <a:cubicBezTo>
                      <a:pt x="185" y="2186"/>
                      <a:pt x="156" y="2192"/>
                      <a:pt x="126" y="2206"/>
                    </a:cubicBezTo>
                    <a:cubicBezTo>
                      <a:pt x="51" y="2232"/>
                      <a:pt x="1" y="2282"/>
                      <a:pt x="1" y="2357"/>
                    </a:cubicBezTo>
                    <a:cubicBezTo>
                      <a:pt x="1" y="2432"/>
                      <a:pt x="26" y="2507"/>
                      <a:pt x="76" y="2532"/>
                    </a:cubicBezTo>
                    <a:cubicBezTo>
                      <a:pt x="89" y="2545"/>
                      <a:pt x="95" y="2551"/>
                      <a:pt x="101" y="2551"/>
                    </a:cubicBezTo>
                    <a:cubicBezTo>
                      <a:pt x="107" y="2551"/>
                      <a:pt x="114" y="2545"/>
                      <a:pt x="126" y="2532"/>
                    </a:cubicBezTo>
                    <a:cubicBezTo>
                      <a:pt x="126" y="2507"/>
                      <a:pt x="126" y="2507"/>
                      <a:pt x="126" y="2482"/>
                    </a:cubicBezTo>
                    <a:cubicBezTo>
                      <a:pt x="76" y="2457"/>
                      <a:pt x="51" y="2407"/>
                      <a:pt x="76" y="2357"/>
                    </a:cubicBezTo>
                    <a:cubicBezTo>
                      <a:pt x="76" y="2332"/>
                      <a:pt x="101" y="2282"/>
                      <a:pt x="151" y="2257"/>
                    </a:cubicBezTo>
                    <a:cubicBezTo>
                      <a:pt x="166" y="2252"/>
                      <a:pt x="181" y="2250"/>
                      <a:pt x="196" y="2250"/>
                    </a:cubicBezTo>
                    <a:cubicBezTo>
                      <a:pt x="262" y="2250"/>
                      <a:pt x="331" y="2286"/>
                      <a:pt x="352" y="2307"/>
                    </a:cubicBezTo>
                    <a:cubicBezTo>
                      <a:pt x="377" y="2332"/>
                      <a:pt x="402" y="2357"/>
                      <a:pt x="427" y="2357"/>
                    </a:cubicBezTo>
                    <a:cubicBezTo>
                      <a:pt x="452" y="2407"/>
                      <a:pt x="502" y="2432"/>
                      <a:pt x="552" y="2457"/>
                    </a:cubicBezTo>
                    <a:cubicBezTo>
                      <a:pt x="577" y="2482"/>
                      <a:pt x="627" y="2482"/>
                      <a:pt x="653" y="2482"/>
                    </a:cubicBezTo>
                    <a:cubicBezTo>
                      <a:pt x="653" y="2507"/>
                      <a:pt x="678" y="2532"/>
                      <a:pt x="703" y="2557"/>
                    </a:cubicBezTo>
                    <a:cubicBezTo>
                      <a:pt x="753" y="2607"/>
                      <a:pt x="828" y="2658"/>
                      <a:pt x="953" y="2683"/>
                    </a:cubicBezTo>
                    <a:lnTo>
                      <a:pt x="1028" y="2683"/>
                    </a:lnTo>
                    <a:cubicBezTo>
                      <a:pt x="1003" y="2733"/>
                      <a:pt x="953" y="2783"/>
                      <a:pt x="928" y="2833"/>
                    </a:cubicBezTo>
                    <a:cubicBezTo>
                      <a:pt x="878" y="2958"/>
                      <a:pt x="928" y="3159"/>
                      <a:pt x="1079" y="3209"/>
                    </a:cubicBezTo>
                    <a:cubicBezTo>
                      <a:pt x="1104" y="3222"/>
                      <a:pt x="1135" y="3228"/>
                      <a:pt x="1166" y="3228"/>
                    </a:cubicBezTo>
                    <a:cubicBezTo>
                      <a:pt x="1198" y="3228"/>
                      <a:pt x="1229" y="3222"/>
                      <a:pt x="1254" y="3209"/>
                    </a:cubicBezTo>
                    <a:cubicBezTo>
                      <a:pt x="1254" y="3209"/>
                      <a:pt x="1254" y="3209"/>
                      <a:pt x="1254" y="3184"/>
                    </a:cubicBezTo>
                    <a:cubicBezTo>
                      <a:pt x="1279" y="3159"/>
                      <a:pt x="1304" y="3134"/>
                      <a:pt x="1304" y="3084"/>
                    </a:cubicBezTo>
                    <a:cubicBezTo>
                      <a:pt x="1304" y="3034"/>
                      <a:pt x="1279" y="3008"/>
                      <a:pt x="1229" y="2983"/>
                    </a:cubicBezTo>
                    <a:cubicBezTo>
                      <a:pt x="1204" y="2983"/>
                      <a:pt x="1154" y="2983"/>
                      <a:pt x="1154" y="3008"/>
                    </a:cubicBezTo>
                    <a:cubicBezTo>
                      <a:pt x="1129" y="3034"/>
                      <a:pt x="1129" y="3084"/>
                      <a:pt x="1154" y="3109"/>
                    </a:cubicBezTo>
                    <a:cubicBezTo>
                      <a:pt x="1154" y="3109"/>
                      <a:pt x="1129" y="3109"/>
                      <a:pt x="1129" y="3084"/>
                    </a:cubicBezTo>
                    <a:cubicBezTo>
                      <a:pt x="1054" y="3059"/>
                      <a:pt x="1028" y="2958"/>
                      <a:pt x="1054" y="2883"/>
                    </a:cubicBezTo>
                    <a:cubicBezTo>
                      <a:pt x="1104" y="2808"/>
                      <a:pt x="1179" y="2733"/>
                      <a:pt x="1279" y="2683"/>
                    </a:cubicBezTo>
                    <a:cubicBezTo>
                      <a:pt x="1279" y="2683"/>
                      <a:pt x="1304" y="2683"/>
                      <a:pt x="1304" y="2658"/>
                    </a:cubicBezTo>
                    <a:cubicBezTo>
                      <a:pt x="1329" y="2658"/>
                      <a:pt x="1379" y="2683"/>
                      <a:pt x="1404" y="2683"/>
                    </a:cubicBezTo>
                    <a:cubicBezTo>
                      <a:pt x="1429" y="2708"/>
                      <a:pt x="1455" y="2708"/>
                      <a:pt x="1480" y="2733"/>
                    </a:cubicBezTo>
                    <a:cubicBezTo>
                      <a:pt x="1521" y="2774"/>
                      <a:pt x="1595" y="2815"/>
                      <a:pt x="1689" y="2815"/>
                    </a:cubicBezTo>
                    <a:cubicBezTo>
                      <a:pt x="1710" y="2815"/>
                      <a:pt x="1732" y="2813"/>
                      <a:pt x="1755" y="2808"/>
                    </a:cubicBezTo>
                    <a:cubicBezTo>
                      <a:pt x="1780" y="2808"/>
                      <a:pt x="1830" y="2758"/>
                      <a:pt x="1881" y="2733"/>
                    </a:cubicBezTo>
                    <a:cubicBezTo>
                      <a:pt x="1956" y="2683"/>
                      <a:pt x="2031" y="2633"/>
                      <a:pt x="2106" y="2607"/>
                    </a:cubicBezTo>
                    <a:cubicBezTo>
                      <a:pt x="2181" y="2607"/>
                      <a:pt x="2282" y="2582"/>
                      <a:pt x="2357" y="2557"/>
                    </a:cubicBezTo>
                    <a:cubicBezTo>
                      <a:pt x="2432" y="2532"/>
                      <a:pt x="2507" y="2507"/>
                      <a:pt x="2557" y="2507"/>
                    </a:cubicBezTo>
                    <a:cubicBezTo>
                      <a:pt x="2587" y="2503"/>
                      <a:pt x="2618" y="2501"/>
                      <a:pt x="2648" y="2501"/>
                    </a:cubicBezTo>
                    <a:cubicBezTo>
                      <a:pt x="2975" y="2501"/>
                      <a:pt x="3316" y="2738"/>
                      <a:pt x="3384" y="3059"/>
                    </a:cubicBezTo>
                    <a:cubicBezTo>
                      <a:pt x="3409" y="3109"/>
                      <a:pt x="3460" y="3134"/>
                      <a:pt x="3510" y="3134"/>
                    </a:cubicBezTo>
                    <a:cubicBezTo>
                      <a:pt x="3535" y="3134"/>
                      <a:pt x="3535" y="3109"/>
                      <a:pt x="3560" y="3109"/>
                    </a:cubicBezTo>
                    <a:cubicBezTo>
                      <a:pt x="3585" y="3084"/>
                      <a:pt x="3585" y="3059"/>
                      <a:pt x="3585" y="3008"/>
                    </a:cubicBezTo>
                    <a:cubicBezTo>
                      <a:pt x="3485" y="2658"/>
                      <a:pt x="3159" y="2357"/>
                      <a:pt x="2808" y="2307"/>
                    </a:cubicBezTo>
                    <a:cubicBezTo>
                      <a:pt x="2833" y="2257"/>
                      <a:pt x="2833" y="2181"/>
                      <a:pt x="2808" y="2131"/>
                    </a:cubicBezTo>
                    <a:cubicBezTo>
                      <a:pt x="2783" y="2081"/>
                      <a:pt x="2733" y="2031"/>
                      <a:pt x="2708" y="2006"/>
                    </a:cubicBezTo>
                    <a:cubicBezTo>
                      <a:pt x="2683" y="1981"/>
                      <a:pt x="2658" y="1956"/>
                      <a:pt x="2632" y="1931"/>
                    </a:cubicBezTo>
                    <a:cubicBezTo>
                      <a:pt x="2582" y="1881"/>
                      <a:pt x="2582" y="1780"/>
                      <a:pt x="2607" y="1680"/>
                    </a:cubicBezTo>
                    <a:cubicBezTo>
                      <a:pt x="2607" y="1680"/>
                      <a:pt x="2607" y="1655"/>
                      <a:pt x="2582" y="1655"/>
                    </a:cubicBezTo>
                    <a:cubicBezTo>
                      <a:pt x="2582" y="1647"/>
                      <a:pt x="2580" y="1644"/>
                      <a:pt x="2575" y="1644"/>
                    </a:cubicBezTo>
                    <a:cubicBezTo>
                      <a:pt x="2566" y="1644"/>
                      <a:pt x="2549" y="1655"/>
                      <a:pt x="2532" y="1655"/>
                    </a:cubicBezTo>
                    <a:cubicBezTo>
                      <a:pt x="2507" y="1780"/>
                      <a:pt x="2507" y="1906"/>
                      <a:pt x="2582" y="1981"/>
                    </a:cubicBezTo>
                    <a:cubicBezTo>
                      <a:pt x="2607" y="2006"/>
                      <a:pt x="2632" y="2031"/>
                      <a:pt x="2658" y="2056"/>
                    </a:cubicBezTo>
                    <a:cubicBezTo>
                      <a:pt x="2683" y="2081"/>
                      <a:pt x="2733" y="2106"/>
                      <a:pt x="2733" y="2156"/>
                    </a:cubicBezTo>
                    <a:cubicBezTo>
                      <a:pt x="2758" y="2206"/>
                      <a:pt x="2758" y="2257"/>
                      <a:pt x="2733" y="2307"/>
                    </a:cubicBezTo>
                    <a:lnTo>
                      <a:pt x="2532" y="2307"/>
                    </a:lnTo>
                    <a:cubicBezTo>
                      <a:pt x="2457" y="2332"/>
                      <a:pt x="2382" y="2332"/>
                      <a:pt x="2307" y="2357"/>
                    </a:cubicBezTo>
                    <a:cubicBezTo>
                      <a:pt x="2282" y="2382"/>
                      <a:pt x="2257" y="2382"/>
                      <a:pt x="2231" y="2382"/>
                    </a:cubicBezTo>
                    <a:cubicBezTo>
                      <a:pt x="2131" y="2332"/>
                      <a:pt x="2081" y="2257"/>
                      <a:pt x="2056" y="2181"/>
                    </a:cubicBezTo>
                    <a:cubicBezTo>
                      <a:pt x="2031" y="2106"/>
                      <a:pt x="2031" y="2056"/>
                      <a:pt x="2056" y="2006"/>
                    </a:cubicBezTo>
                    <a:cubicBezTo>
                      <a:pt x="2081" y="1956"/>
                      <a:pt x="2131" y="1931"/>
                      <a:pt x="2181" y="1931"/>
                    </a:cubicBezTo>
                    <a:cubicBezTo>
                      <a:pt x="2181" y="1931"/>
                      <a:pt x="2206" y="1956"/>
                      <a:pt x="2206" y="1981"/>
                    </a:cubicBezTo>
                    <a:cubicBezTo>
                      <a:pt x="2231" y="1981"/>
                      <a:pt x="2231" y="2006"/>
                      <a:pt x="2231" y="2006"/>
                    </a:cubicBezTo>
                    <a:cubicBezTo>
                      <a:pt x="2206" y="2056"/>
                      <a:pt x="2231" y="2081"/>
                      <a:pt x="2257" y="2106"/>
                    </a:cubicBezTo>
                    <a:cubicBezTo>
                      <a:pt x="2264" y="2114"/>
                      <a:pt x="2273" y="2117"/>
                      <a:pt x="2283" y="2117"/>
                    </a:cubicBezTo>
                    <a:cubicBezTo>
                      <a:pt x="2307" y="2117"/>
                      <a:pt x="2332" y="2099"/>
                      <a:pt x="2332" y="2081"/>
                    </a:cubicBezTo>
                    <a:cubicBezTo>
                      <a:pt x="2357" y="2031"/>
                      <a:pt x="2357" y="1956"/>
                      <a:pt x="2332" y="1906"/>
                    </a:cubicBezTo>
                    <a:cubicBezTo>
                      <a:pt x="2307" y="1856"/>
                      <a:pt x="2257" y="1805"/>
                      <a:pt x="2206" y="1805"/>
                    </a:cubicBezTo>
                    <a:cubicBezTo>
                      <a:pt x="2189" y="1801"/>
                      <a:pt x="2171" y="1799"/>
                      <a:pt x="2153" y="1799"/>
                    </a:cubicBezTo>
                    <a:cubicBezTo>
                      <a:pt x="2065" y="1799"/>
                      <a:pt x="1972" y="1848"/>
                      <a:pt x="1931" y="1931"/>
                    </a:cubicBezTo>
                    <a:cubicBezTo>
                      <a:pt x="1881" y="2006"/>
                      <a:pt x="1881" y="2106"/>
                      <a:pt x="1906" y="2206"/>
                    </a:cubicBezTo>
                    <a:cubicBezTo>
                      <a:pt x="1931" y="2282"/>
                      <a:pt x="1981" y="2357"/>
                      <a:pt x="2056" y="2407"/>
                    </a:cubicBezTo>
                    <a:lnTo>
                      <a:pt x="1981" y="2407"/>
                    </a:lnTo>
                    <a:cubicBezTo>
                      <a:pt x="1730" y="2382"/>
                      <a:pt x="1580" y="2156"/>
                      <a:pt x="1505" y="1931"/>
                    </a:cubicBezTo>
                    <a:cubicBezTo>
                      <a:pt x="1480" y="1805"/>
                      <a:pt x="1480" y="1630"/>
                      <a:pt x="1530" y="1555"/>
                    </a:cubicBezTo>
                    <a:cubicBezTo>
                      <a:pt x="1555" y="1530"/>
                      <a:pt x="1605" y="1505"/>
                      <a:pt x="1630" y="1455"/>
                    </a:cubicBezTo>
                    <a:cubicBezTo>
                      <a:pt x="1705" y="1379"/>
                      <a:pt x="1805" y="1304"/>
                      <a:pt x="1805" y="1179"/>
                    </a:cubicBezTo>
                    <a:cubicBezTo>
                      <a:pt x="1805" y="1129"/>
                      <a:pt x="1805" y="1079"/>
                      <a:pt x="1780" y="1029"/>
                    </a:cubicBezTo>
                    <a:cubicBezTo>
                      <a:pt x="1780" y="1003"/>
                      <a:pt x="1780" y="978"/>
                      <a:pt x="1780" y="953"/>
                    </a:cubicBezTo>
                    <a:cubicBezTo>
                      <a:pt x="1805" y="928"/>
                      <a:pt x="1805" y="903"/>
                      <a:pt x="1805" y="903"/>
                    </a:cubicBezTo>
                    <a:cubicBezTo>
                      <a:pt x="1830" y="828"/>
                      <a:pt x="1830" y="778"/>
                      <a:pt x="1830" y="703"/>
                    </a:cubicBezTo>
                    <a:cubicBezTo>
                      <a:pt x="1830" y="602"/>
                      <a:pt x="1780" y="502"/>
                      <a:pt x="1680" y="452"/>
                    </a:cubicBezTo>
                    <a:cubicBezTo>
                      <a:pt x="1630" y="452"/>
                      <a:pt x="1605" y="477"/>
                      <a:pt x="1580" y="502"/>
                    </a:cubicBezTo>
                    <a:cubicBezTo>
                      <a:pt x="1580" y="527"/>
                      <a:pt x="1605" y="577"/>
                      <a:pt x="1630" y="577"/>
                    </a:cubicBezTo>
                    <a:cubicBezTo>
                      <a:pt x="1680" y="602"/>
                      <a:pt x="1705" y="653"/>
                      <a:pt x="1705" y="703"/>
                    </a:cubicBezTo>
                    <a:cubicBezTo>
                      <a:pt x="1705" y="753"/>
                      <a:pt x="1680" y="803"/>
                      <a:pt x="1680" y="853"/>
                    </a:cubicBezTo>
                    <a:cubicBezTo>
                      <a:pt x="1680" y="878"/>
                      <a:pt x="1680" y="878"/>
                      <a:pt x="1680" y="878"/>
                    </a:cubicBezTo>
                    <a:lnTo>
                      <a:pt x="1655" y="878"/>
                    </a:lnTo>
                    <a:cubicBezTo>
                      <a:pt x="1630" y="828"/>
                      <a:pt x="1580" y="803"/>
                      <a:pt x="1530" y="778"/>
                    </a:cubicBezTo>
                    <a:cubicBezTo>
                      <a:pt x="1505" y="753"/>
                      <a:pt x="1480" y="728"/>
                      <a:pt x="1455" y="728"/>
                    </a:cubicBezTo>
                    <a:cubicBezTo>
                      <a:pt x="1379" y="678"/>
                      <a:pt x="1354" y="628"/>
                      <a:pt x="1354" y="577"/>
                    </a:cubicBezTo>
                    <a:cubicBezTo>
                      <a:pt x="1329" y="552"/>
                      <a:pt x="1354" y="502"/>
                      <a:pt x="1379" y="502"/>
                    </a:cubicBezTo>
                    <a:cubicBezTo>
                      <a:pt x="1429" y="502"/>
                      <a:pt x="1455" y="427"/>
                      <a:pt x="1455" y="377"/>
                    </a:cubicBezTo>
                    <a:cubicBezTo>
                      <a:pt x="1429" y="327"/>
                      <a:pt x="1379" y="302"/>
                      <a:pt x="1329" y="302"/>
                    </a:cubicBezTo>
                    <a:cubicBezTo>
                      <a:pt x="1254" y="327"/>
                      <a:pt x="1204" y="377"/>
                      <a:pt x="1179" y="452"/>
                    </a:cubicBezTo>
                    <a:cubicBezTo>
                      <a:pt x="1179" y="452"/>
                      <a:pt x="1154" y="452"/>
                      <a:pt x="1154" y="427"/>
                    </a:cubicBezTo>
                    <a:cubicBezTo>
                      <a:pt x="1154" y="402"/>
                      <a:pt x="1129" y="377"/>
                      <a:pt x="1129" y="327"/>
                    </a:cubicBezTo>
                    <a:cubicBezTo>
                      <a:pt x="1129" y="327"/>
                      <a:pt x="1129" y="327"/>
                      <a:pt x="1129" y="302"/>
                    </a:cubicBezTo>
                    <a:cubicBezTo>
                      <a:pt x="1104" y="227"/>
                      <a:pt x="1079" y="201"/>
                      <a:pt x="1028" y="176"/>
                    </a:cubicBezTo>
                    <a:cubicBezTo>
                      <a:pt x="1020" y="168"/>
                      <a:pt x="1012" y="165"/>
                      <a:pt x="1004" y="165"/>
                    </a:cubicBezTo>
                    <a:cubicBezTo>
                      <a:pt x="989" y="165"/>
                      <a:pt x="978" y="176"/>
                      <a:pt x="978" y="176"/>
                    </a:cubicBezTo>
                    <a:cubicBezTo>
                      <a:pt x="978" y="201"/>
                      <a:pt x="978" y="227"/>
                      <a:pt x="1003" y="227"/>
                    </a:cubicBezTo>
                    <a:cubicBezTo>
                      <a:pt x="1028" y="252"/>
                      <a:pt x="1028" y="277"/>
                      <a:pt x="1054" y="327"/>
                    </a:cubicBezTo>
                    <a:cubicBezTo>
                      <a:pt x="1054" y="327"/>
                      <a:pt x="1054" y="352"/>
                      <a:pt x="1054" y="352"/>
                    </a:cubicBezTo>
                    <a:cubicBezTo>
                      <a:pt x="1079" y="402"/>
                      <a:pt x="1079" y="427"/>
                      <a:pt x="1104" y="477"/>
                    </a:cubicBezTo>
                    <a:cubicBezTo>
                      <a:pt x="1129" y="477"/>
                      <a:pt x="1129" y="502"/>
                      <a:pt x="1154" y="502"/>
                    </a:cubicBezTo>
                    <a:cubicBezTo>
                      <a:pt x="1129" y="552"/>
                      <a:pt x="1129" y="602"/>
                      <a:pt x="1154" y="628"/>
                    </a:cubicBezTo>
                    <a:cubicBezTo>
                      <a:pt x="1179" y="728"/>
                      <a:pt x="1229" y="803"/>
                      <a:pt x="1329" y="878"/>
                    </a:cubicBezTo>
                    <a:cubicBezTo>
                      <a:pt x="1354" y="903"/>
                      <a:pt x="1379" y="928"/>
                      <a:pt x="1429" y="928"/>
                    </a:cubicBezTo>
                    <a:cubicBezTo>
                      <a:pt x="1455" y="978"/>
                      <a:pt x="1505" y="1003"/>
                      <a:pt x="1530" y="1029"/>
                    </a:cubicBezTo>
                    <a:cubicBezTo>
                      <a:pt x="1580" y="1054"/>
                      <a:pt x="1605" y="1104"/>
                      <a:pt x="1605" y="1154"/>
                    </a:cubicBezTo>
                    <a:cubicBezTo>
                      <a:pt x="1605" y="1204"/>
                      <a:pt x="1555" y="1254"/>
                      <a:pt x="1480" y="1329"/>
                    </a:cubicBezTo>
                    <a:cubicBezTo>
                      <a:pt x="1455" y="1354"/>
                      <a:pt x="1429" y="1379"/>
                      <a:pt x="1379" y="1430"/>
                    </a:cubicBezTo>
                    <a:cubicBezTo>
                      <a:pt x="1354" y="1304"/>
                      <a:pt x="1304" y="1154"/>
                      <a:pt x="1254" y="1029"/>
                    </a:cubicBezTo>
                    <a:cubicBezTo>
                      <a:pt x="1179" y="878"/>
                      <a:pt x="1054" y="753"/>
                      <a:pt x="903" y="703"/>
                    </a:cubicBezTo>
                    <a:cubicBezTo>
                      <a:pt x="928" y="628"/>
                      <a:pt x="953" y="577"/>
                      <a:pt x="953" y="527"/>
                    </a:cubicBezTo>
                    <a:cubicBezTo>
                      <a:pt x="953" y="427"/>
                      <a:pt x="903" y="327"/>
                      <a:pt x="803" y="302"/>
                    </a:cubicBezTo>
                    <a:cubicBezTo>
                      <a:pt x="753" y="277"/>
                      <a:pt x="703" y="277"/>
                      <a:pt x="653" y="277"/>
                    </a:cubicBezTo>
                    <a:lnTo>
                      <a:pt x="602" y="277"/>
                    </a:lnTo>
                    <a:cubicBezTo>
                      <a:pt x="552" y="277"/>
                      <a:pt x="527" y="277"/>
                      <a:pt x="502" y="252"/>
                    </a:cubicBezTo>
                    <a:cubicBezTo>
                      <a:pt x="477" y="227"/>
                      <a:pt x="477" y="176"/>
                      <a:pt x="477" y="151"/>
                    </a:cubicBezTo>
                    <a:cubicBezTo>
                      <a:pt x="477" y="151"/>
                      <a:pt x="502" y="151"/>
                      <a:pt x="502" y="126"/>
                    </a:cubicBezTo>
                    <a:lnTo>
                      <a:pt x="527" y="126"/>
                    </a:lnTo>
                    <a:cubicBezTo>
                      <a:pt x="540" y="139"/>
                      <a:pt x="559" y="145"/>
                      <a:pt x="577" y="145"/>
                    </a:cubicBezTo>
                    <a:cubicBezTo>
                      <a:pt x="596" y="145"/>
                      <a:pt x="615" y="139"/>
                      <a:pt x="627" y="126"/>
                    </a:cubicBezTo>
                    <a:cubicBezTo>
                      <a:pt x="653" y="101"/>
                      <a:pt x="627" y="51"/>
                      <a:pt x="602" y="26"/>
                    </a:cubicBezTo>
                    <a:cubicBezTo>
                      <a:pt x="577" y="1"/>
                      <a:pt x="527" y="1"/>
                      <a:pt x="477" y="1"/>
                    </a:cubicBez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5" name="Google Shape;825;p43"/>
              <p:cNvSpPr/>
              <p:nvPr/>
            </p:nvSpPr>
            <p:spPr>
              <a:xfrm>
                <a:off x="7048667" y="3544537"/>
                <a:ext cx="519195" cy="842384"/>
              </a:xfrm>
              <a:custGeom>
                <a:avLst/>
                <a:gdLst/>
                <a:ahLst/>
                <a:cxnLst/>
                <a:rect l="l" t="t" r="r" b="b"/>
                <a:pathLst>
                  <a:path w="6993" h="11346" extrusionOk="0">
                    <a:moveTo>
                      <a:pt x="5842" y="1"/>
                    </a:moveTo>
                    <a:cubicBezTo>
                      <a:pt x="5817" y="1"/>
                      <a:pt x="5791" y="3"/>
                      <a:pt x="5765" y="7"/>
                    </a:cubicBezTo>
                    <a:cubicBezTo>
                      <a:pt x="5564" y="7"/>
                      <a:pt x="5364" y="183"/>
                      <a:pt x="5314" y="408"/>
                    </a:cubicBezTo>
                    <a:cubicBezTo>
                      <a:pt x="5264" y="609"/>
                      <a:pt x="5314" y="809"/>
                      <a:pt x="5439" y="985"/>
                    </a:cubicBezTo>
                    <a:cubicBezTo>
                      <a:pt x="5464" y="1035"/>
                      <a:pt x="5489" y="1085"/>
                      <a:pt x="5539" y="1135"/>
                    </a:cubicBezTo>
                    <a:cubicBezTo>
                      <a:pt x="5589" y="1210"/>
                      <a:pt x="5639" y="1261"/>
                      <a:pt x="5665" y="1336"/>
                    </a:cubicBezTo>
                    <a:cubicBezTo>
                      <a:pt x="5690" y="1436"/>
                      <a:pt x="5614" y="1536"/>
                      <a:pt x="5514" y="1611"/>
                    </a:cubicBezTo>
                    <a:cubicBezTo>
                      <a:pt x="5439" y="1687"/>
                      <a:pt x="5314" y="1712"/>
                      <a:pt x="5213" y="1712"/>
                    </a:cubicBezTo>
                    <a:cubicBezTo>
                      <a:pt x="5088" y="1336"/>
                      <a:pt x="4862" y="1060"/>
                      <a:pt x="4562" y="885"/>
                    </a:cubicBezTo>
                    <a:cubicBezTo>
                      <a:pt x="4529" y="872"/>
                      <a:pt x="4494" y="865"/>
                      <a:pt x="4458" y="865"/>
                    </a:cubicBezTo>
                    <a:cubicBezTo>
                      <a:pt x="4354" y="865"/>
                      <a:pt x="4248" y="917"/>
                      <a:pt x="4211" y="1010"/>
                    </a:cubicBezTo>
                    <a:cubicBezTo>
                      <a:pt x="4136" y="1135"/>
                      <a:pt x="4186" y="1286"/>
                      <a:pt x="4311" y="1361"/>
                    </a:cubicBezTo>
                    <a:cubicBezTo>
                      <a:pt x="4612" y="1511"/>
                      <a:pt x="4737" y="1812"/>
                      <a:pt x="4762" y="2063"/>
                    </a:cubicBezTo>
                    <a:cubicBezTo>
                      <a:pt x="4812" y="2363"/>
                      <a:pt x="4737" y="2739"/>
                      <a:pt x="4587" y="3015"/>
                    </a:cubicBezTo>
                    <a:cubicBezTo>
                      <a:pt x="4587" y="3040"/>
                      <a:pt x="4562" y="3065"/>
                      <a:pt x="4562" y="3090"/>
                    </a:cubicBezTo>
                    <a:cubicBezTo>
                      <a:pt x="4374" y="3175"/>
                      <a:pt x="4176" y="3226"/>
                      <a:pt x="3973" y="3226"/>
                    </a:cubicBezTo>
                    <a:cubicBezTo>
                      <a:pt x="3877" y="3226"/>
                      <a:pt x="3781" y="3214"/>
                      <a:pt x="3685" y="3190"/>
                    </a:cubicBezTo>
                    <a:cubicBezTo>
                      <a:pt x="3559" y="3165"/>
                      <a:pt x="3484" y="3115"/>
                      <a:pt x="3409" y="3065"/>
                    </a:cubicBezTo>
                    <a:cubicBezTo>
                      <a:pt x="3359" y="3015"/>
                      <a:pt x="3309" y="2940"/>
                      <a:pt x="3334" y="2890"/>
                    </a:cubicBezTo>
                    <a:cubicBezTo>
                      <a:pt x="3334" y="2814"/>
                      <a:pt x="3409" y="2714"/>
                      <a:pt x="3484" y="2664"/>
                    </a:cubicBezTo>
                    <a:lnTo>
                      <a:pt x="3534" y="2639"/>
                    </a:lnTo>
                    <a:cubicBezTo>
                      <a:pt x="3609" y="2539"/>
                      <a:pt x="3735" y="2439"/>
                      <a:pt x="3785" y="2313"/>
                    </a:cubicBezTo>
                    <a:cubicBezTo>
                      <a:pt x="3885" y="2113"/>
                      <a:pt x="3835" y="1837"/>
                      <a:pt x="3609" y="1712"/>
                    </a:cubicBezTo>
                    <a:cubicBezTo>
                      <a:pt x="3592" y="1706"/>
                      <a:pt x="3572" y="1703"/>
                      <a:pt x="3553" y="1703"/>
                    </a:cubicBezTo>
                    <a:cubicBezTo>
                      <a:pt x="3490" y="1703"/>
                      <a:pt x="3422" y="1735"/>
                      <a:pt x="3384" y="1812"/>
                    </a:cubicBezTo>
                    <a:cubicBezTo>
                      <a:pt x="3334" y="1887"/>
                      <a:pt x="3384" y="1987"/>
                      <a:pt x="3459" y="2038"/>
                    </a:cubicBezTo>
                    <a:cubicBezTo>
                      <a:pt x="3484" y="2038"/>
                      <a:pt x="3509" y="2113"/>
                      <a:pt x="3484" y="2163"/>
                    </a:cubicBezTo>
                    <a:cubicBezTo>
                      <a:pt x="3434" y="2238"/>
                      <a:pt x="3359" y="2313"/>
                      <a:pt x="3284" y="2363"/>
                    </a:cubicBezTo>
                    <a:lnTo>
                      <a:pt x="3258" y="2413"/>
                    </a:lnTo>
                    <a:cubicBezTo>
                      <a:pt x="3208" y="2439"/>
                      <a:pt x="3133" y="2514"/>
                      <a:pt x="3108" y="2564"/>
                    </a:cubicBezTo>
                    <a:cubicBezTo>
                      <a:pt x="3083" y="2539"/>
                      <a:pt x="3058" y="2514"/>
                      <a:pt x="3033" y="2489"/>
                    </a:cubicBezTo>
                    <a:cubicBezTo>
                      <a:pt x="2933" y="2388"/>
                      <a:pt x="2782" y="2338"/>
                      <a:pt x="2632" y="2338"/>
                    </a:cubicBezTo>
                    <a:cubicBezTo>
                      <a:pt x="2582" y="2363"/>
                      <a:pt x="2507" y="2363"/>
                      <a:pt x="2456" y="2388"/>
                    </a:cubicBezTo>
                    <a:cubicBezTo>
                      <a:pt x="2381" y="2388"/>
                      <a:pt x="2306" y="2413"/>
                      <a:pt x="2231" y="2413"/>
                    </a:cubicBezTo>
                    <a:cubicBezTo>
                      <a:pt x="2156" y="2388"/>
                      <a:pt x="2106" y="2338"/>
                      <a:pt x="2106" y="2263"/>
                    </a:cubicBezTo>
                    <a:cubicBezTo>
                      <a:pt x="2081" y="2188"/>
                      <a:pt x="2106" y="2113"/>
                      <a:pt x="2156" y="2063"/>
                    </a:cubicBezTo>
                    <a:cubicBezTo>
                      <a:pt x="2181" y="2038"/>
                      <a:pt x="2206" y="1987"/>
                      <a:pt x="2156" y="1962"/>
                    </a:cubicBezTo>
                    <a:cubicBezTo>
                      <a:pt x="2141" y="1933"/>
                      <a:pt x="2118" y="1921"/>
                      <a:pt x="2091" y="1921"/>
                    </a:cubicBezTo>
                    <a:cubicBezTo>
                      <a:pt x="2072" y="1921"/>
                      <a:pt x="2051" y="1927"/>
                      <a:pt x="2030" y="1937"/>
                    </a:cubicBezTo>
                    <a:cubicBezTo>
                      <a:pt x="1930" y="2038"/>
                      <a:pt x="1905" y="2163"/>
                      <a:pt x="1930" y="2288"/>
                    </a:cubicBezTo>
                    <a:cubicBezTo>
                      <a:pt x="1955" y="2439"/>
                      <a:pt x="2055" y="2539"/>
                      <a:pt x="2181" y="2564"/>
                    </a:cubicBezTo>
                    <a:cubicBezTo>
                      <a:pt x="2217" y="2571"/>
                      <a:pt x="2252" y="2574"/>
                      <a:pt x="2285" y="2574"/>
                    </a:cubicBezTo>
                    <a:cubicBezTo>
                      <a:pt x="2365" y="2574"/>
                      <a:pt x="2436" y="2556"/>
                      <a:pt x="2507" y="2539"/>
                    </a:cubicBezTo>
                    <a:cubicBezTo>
                      <a:pt x="2557" y="2539"/>
                      <a:pt x="2607" y="2514"/>
                      <a:pt x="2657" y="2514"/>
                    </a:cubicBezTo>
                    <a:cubicBezTo>
                      <a:pt x="2732" y="2514"/>
                      <a:pt x="2832" y="2564"/>
                      <a:pt x="2908" y="2614"/>
                    </a:cubicBezTo>
                    <a:cubicBezTo>
                      <a:pt x="2958" y="2664"/>
                      <a:pt x="2983" y="2714"/>
                      <a:pt x="3008" y="2739"/>
                    </a:cubicBezTo>
                    <a:cubicBezTo>
                      <a:pt x="2983" y="2789"/>
                      <a:pt x="2983" y="2814"/>
                      <a:pt x="2983" y="2840"/>
                    </a:cubicBezTo>
                    <a:cubicBezTo>
                      <a:pt x="2958" y="3015"/>
                      <a:pt x="3033" y="3215"/>
                      <a:pt x="3183" y="3341"/>
                    </a:cubicBezTo>
                    <a:cubicBezTo>
                      <a:pt x="3284" y="3416"/>
                      <a:pt x="3409" y="3491"/>
                      <a:pt x="3584" y="3516"/>
                    </a:cubicBezTo>
                    <a:lnTo>
                      <a:pt x="3609" y="3541"/>
                    </a:lnTo>
                    <a:cubicBezTo>
                      <a:pt x="3725" y="3556"/>
                      <a:pt x="3849" y="3570"/>
                      <a:pt x="3972" y="3570"/>
                    </a:cubicBezTo>
                    <a:cubicBezTo>
                      <a:pt x="4062" y="3570"/>
                      <a:pt x="4151" y="3562"/>
                      <a:pt x="4236" y="3541"/>
                    </a:cubicBezTo>
                    <a:lnTo>
                      <a:pt x="4236" y="3541"/>
                    </a:lnTo>
                    <a:cubicBezTo>
                      <a:pt x="4086" y="3742"/>
                      <a:pt x="3910" y="3942"/>
                      <a:pt x="3710" y="4118"/>
                    </a:cubicBezTo>
                    <a:cubicBezTo>
                      <a:pt x="3534" y="4318"/>
                      <a:pt x="3334" y="4519"/>
                      <a:pt x="3158" y="4744"/>
                    </a:cubicBezTo>
                    <a:cubicBezTo>
                      <a:pt x="3133" y="4769"/>
                      <a:pt x="3108" y="4819"/>
                      <a:pt x="3058" y="4870"/>
                    </a:cubicBezTo>
                    <a:cubicBezTo>
                      <a:pt x="3008" y="4920"/>
                      <a:pt x="2958" y="4995"/>
                      <a:pt x="2933" y="5070"/>
                    </a:cubicBezTo>
                    <a:cubicBezTo>
                      <a:pt x="2632" y="5546"/>
                      <a:pt x="2406" y="6148"/>
                      <a:pt x="2507" y="6699"/>
                    </a:cubicBezTo>
                    <a:cubicBezTo>
                      <a:pt x="2406" y="6649"/>
                      <a:pt x="2306" y="6624"/>
                      <a:pt x="2281" y="6599"/>
                    </a:cubicBezTo>
                    <a:cubicBezTo>
                      <a:pt x="2231" y="6549"/>
                      <a:pt x="2231" y="6499"/>
                      <a:pt x="2231" y="6323"/>
                    </a:cubicBezTo>
                    <a:cubicBezTo>
                      <a:pt x="2231" y="6223"/>
                      <a:pt x="2256" y="6123"/>
                      <a:pt x="2231" y="5997"/>
                    </a:cubicBezTo>
                    <a:cubicBezTo>
                      <a:pt x="2156" y="5672"/>
                      <a:pt x="1980" y="5446"/>
                      <a:pt x="1805" y="5246"/>
                    </a:cubicBezTo>
                    <a:cubicBezTo>
                      <a:pt x="1705" y="5120"/>
                      <a:pt x="1604" y="4995"/>
                      <a:pt x="1529" y="4870"/>
                    </a:cubicBezTo>
                    <a:cubicBezTo>
                      <a:pt x="1479" y="4694"/>
                      <a:pt x="1454" y="4544"/>
                      <a:pt x="1479" y="4444"/>
                    </a:cubicBezTo>
                    <a:cubicBezTo>
                      <a:pt x="1504" y="4318"/>
                      <a:pt x="1579" y="4218"/>
                      <a:pt x="1654" y="4193"/>
                    </a:cubicBezTo>
                    <a:cubicBezTo>
                      <a:pt x="1675" y="4186"/>
                      <a:pt x="1695" y="4183"/>
                      <a:pt x="1714" y="4183"/>
                    </a:cubicBezTo>
                    <a:cubicBezTo>
                      <a:pt x="1766" y="4183"/>
                      <a:pt x="1812" y="4206"/>
                      <a:pt x="1830" y="4243"/>
                    </a:cubicBezTo>
                    <a:cubicBezTo>
                      <a:pt x="1830" y="4268"/>
                      <a:pt x="1855" y="4293"/>
                      <a:pt x="1855" y="4318"/>
                    </a:cubicBezTo>
                    <a:cubicBezTo>
                      <a:pt x="1880" y="4444"/>
                      <a:pt x="1905" y="4594"/>
                      <a:pt x="2081" y="4719"/>
                    </a:cubicBezTo>
                    <a:cubicBezTo>
                      <a:pt x="2142" y="4750"/>
                      <a:pt x="2214" y="4772"/>
                      <a:pt x="2289" y="4772"/>
                    </a:cubicBezTo>
                    <a:cubicBezTo>
                      <a:pt x="2336" y="4772"/>
                      <a:pt x="2384" y="4763"/>
                      <a:pt x="2431" y="4744"/>
                    </a:cubicBezTo>
                    <a:cubicBezTo>
                      <a:pt x="2582" y="4719"/>
                      <a:pt x="2732" y="4594"/>
                      <a:pt x="2807" y="4418"/>
                    </a:cubicBezTo>
                    <a:cubicBezTo>
                      <a:pt x="3033" y="3992"/>
                      <a:pt x="2857" y="3391"/>
                      <a:pt x="2406" y="3140"/>
                    </a:cubicBezTo>
                    <a:cubicBezTo>
                      <a:pt x="2374" y="3127"/>
                      <a:pt x="2340" y="3121"/>
                      <a:pt x="2306" y="3121"/>
                    </a:cubicBezTo>
                    <a:cubicBezTo>
                      <a:pt x="2208" y="3121"/>
                      <a:pt x="2111" y="3173"/>
                      <a:pt x="2055" y="3266"/>
                    </a:cubicBezTo>
                    <a:cubicBezTo>
                      <a:pt x="1980" y="3391"/>
                      <a:pt x="2030" y="3541"/>
                      <a:pt x="2156" y="3616"/>
                    </a:cubicBezTo>
                    <a:cubicBezTo>
                      <a:pt x="2331" y="3717"/>
                      <a:pt x="2431" y="3967"/>
                      <a:pt x="2356" y="4168"/>
                    </a:cubicBezTo>
                    <a:cubicBezTo>
                      <a:pt x="2331" y="4118"/>
                      <a:pt x="2331" y="4093"/>
                      <a:pt x="2306" y="4043"/>
                    </a:cubicBezTo>
                    <a:cubicBezTo>
                      <a:pt x="2207" y="3805"/>
                      <a:pt x="1951" y="3661"/>
                      <a:pt x="1687" y="3661"/>
                    </a:cubicBezTo>
                    <a:cubicBezTo>
                      <a:pt x="1617" y="3661"/>
                      <a:pt x="1547" y="3671"/>
                      <a:pt x="1479" y="3692"/>
                    </a:cubicBezTo>
                    <a:cubicBezTo>
                      <a:pt x="1354" y="3742"/>
                      <a:pt x="1228" y="3842"/>
                      <a:pt x="1128" y="3942"/>
                    </a:cubicBezTo>
                    <a:cubicBezTo>
                      <a:pt x="1128" y="3917"/>
                      <a:pt x="1128" y="3892"/>
                      <a:pt x="1128" y="3867"/>
                    </a:cubicBezTo>
                    <a:cubicBezTo>
                      <a:pt x="1103" y="3742"/>
                      <a:pt x="1103" y="3616"/>
                      <a:pt x="1128" y="3491"/>
                    </a:cubicBezTo>
                    <a:cubicBezTo>
                      <a:pt x="1128" y="3416"/>
                      <a:pt x="1128" y="3316"/>
                      <a:pt x="1128" y="3241"/>
                    </a:cubicBezTo>
                    <a:cubicBezTo>
                      <a:pt x="1128" y="3065"/>
                      <a:pt x="1103" y="2764"/>
                      <a:pt x="878" y="2589"/>
                    </a:cubicBezTo>
                    <a:cubicBezTo>
                      <a:pt x="786" y="2528"/>
                      <a:pt x="668" y="2495"/>
                      <a:pt x="555" y="2495"/>
                    </a:cubicBezTo>
                    <a:cubicBezTo>
                      <a:pt x="482" y="2495"/>
                      <a:pt x="411" y="2509"/>
                      <a:pt x="351" y="2539"/>
                    </a:cubicBezTo>
                    <a:cubicBezTo>
                      <a:pt x="176" y="2639"/>
                      <a:pt x="76" y="2789"/>
                      <a:pt x="76" y="2990"/>
                    </a:cubicBezTo>
                    <a:cubicBezTo>
                      <a:pt x="50" y="3040"/>
                      <a:pt x="101" y="3065"/>
                      <a:pt x="151" y="3065"/>
                    </a:cubicBezTo>
                    <a:cubicBezTo>
                      <a:pt x="201" y="3065"/>
                      <a:pt x="226" y="3040"/>
                      <a:pt x="226" y="2990"/>
                    </a:cubicBezTo>
                    <a:cubicBezTo>
                      <a:pt x="251" y="2865"/>
                      <a:pt x="326" y="2764"/>
                      <a:pt x="426" y="2714"/>
                    </a:cubicBezTo>
                    <a:cubicBezTo>
                      <a:pt x="471" y="2692"/>
                      <a:pt x="527" y="2679"/>
                      <a:pt x="583" y="2679"/>
                    </a:cubicBezTo>
                    <a:cubicBezTo>
                      <a:pt x="652" y="2679"/>
                      <a:pt x="722" y="2698"/>
                      <a:pt x="777" y="2739"/>
                    </a:cubicBezTo>
                    <a:cubicBezTo>
                      <a:pt x="953" y="2865"/>
                      <a:pt x="953" y="3115"/>
                      <a:pt x="953" y="3241"/>
                    </a:cubicBezTo>
                    <a:cubicBezTo>
                      <a:pt x="953" y="3316"/>
                      <a:pt x="953" y="3391"/>
                      <a:pt x="953" y="3466"/>
                    </a:cubicBezTo>
                    <a:cubicBezTo>
                      <a:pt x="928" y="3616"/>
                      <a:pt x="928" y="3742"/>
                      <a:pt x="953" y="3892"/>
                    </a:cubicBezTo>
                    <a:cubicBezTo>
                      <a:pt x="953" y="3967"/>
                      <a:pt x="978" y="4068"/>
                      <a:pt x="1028" y="4143"/>
                    </a:cubicBezTo>
                    <a:cubicBezTo>
                      <a:pt x="1003" y="4193"/>
                      <a:pt x="978" y="4268"/>
                      <a:pt x="953" y="4343"/>
                    </a:cubicBezTo>
                    <a:cubicBezTo>
                      <a:pt x="928" y="4544"/>
                      <a:pt x="953" y="4794"/>
                      <a:pt x="1053" y="5070"/>
                    </a:cubicBezTo>
                    <a:cubicBezTo>
                      <a:pt x="1078" y="5145"/>
                      <a:pt x="1128" y="5195"/>
                      <a:pt x="1153" y="5271"/>
                    </a:cubicBezTo>
                    <a:cubicBezTo>
                      <a:pt x="1078" y="5258"/>
                      <a:pt x="1003" y="5252"/>
                      <a:pt x="931" y="5252"/>
                    </a:cubicBezTo>
                    <a:cubicBezTo>
                      <a:pt x="859" y="5252"/>
                      <a:pt x="790" y="5258"/>
                      <a:pt x="727" y="5271"/>
                    </a:cubicBezTo>
                    <a:cubicBezTo>
                      <a:pt x="351" y="5346"/>
                      <a:pt x="0" y="5722"/>
                      <a:pt x="76" y="6123"/>
                    </a:cubicBezTo>
                    <a:cubicBezTo>
                      <a:pt x="101" y="6298"/>
                      <a:pt x="201" y="6449"/>
                      <a:pt x="351" y="6499"/>
                    </a:cubicBezTo>
                    <a:lnTo>
                      <a:pt x="376" y="6499"/>
                    </a:lnTo>
                    <a:cubicBezTo>
                      <a:pt x="401" y="6505"/>
                      <a:pt x="428" y="6508"/>
                      <a:pt x="455" y="6508"/>
                    </a:cubicBezTo>
                    <a:cubicBezTo>
                      <a:pt x="536" y="6508"/>
                      <a:pt x="621" y="6480"/>
                      <a:pt x="677" y="6423"/>
                    </a:cubicBezTo>
                    <a:cubicBezTo>
                      <a:pt x="752" y="6348"/>
                      <a:pt x="802" y="6273"/>
                      <a:pt x="802" y="6173"/>
                    </a:cubicBezTo>
                    <a:cubicBezTo>
                      <a:pt x="777" y="6073"/>
                      <a:pt x="702" y="5997"/>
                      <a:pt x="602" y="5997"/>
                    </a:cubicBezTo>
                    <a:cubicBezTo>
                      <a:pt x="527" y="6022"/>
                      <a:pt x="477" y="6073"/>
                      <a:pt x="451" y="6148"/>
                    </a:cubicBezTo>
                    <a:cubicBezTo>
                      <a:pt x="426" y="6123"/>
                      <a:pt x="426" y="6098"/>
                      <a:pt x="401" y="6073"/>
                    </a:cubicBezTo>
                    <a:cubicBezTo>
                      <a:pt x="376" y="5847"/>
                      <a:pt x="577" y="5647"/>
                      <a:pt x="777" y="5596"/>
                    </a:cubicBezTo>
                    <a:cubicBezTo>
                      <a:pt x="813" y="5592"/>
                      <a:pt x="849" y="5590"/>
                      <a:pt x="886" y="5590"/>
                    </a:cubicBezTo>
                    <a:cubicBezTo>
                      <a:pt x="1083" y="5590"/>
                      <a:pt x="1301" y="5649"/>
                      <a:pt x="1554" y="5797"/>
                    </a:cubicBezTo>
                    <a:cubicBezTo>
                      <a:pt x="1554" y="5797"/>
                      <a:pt x="1579" y="5822"/>
                      <a:pt x="1579" y="5822"/>
                    </a:cubicBezTo>
                    <a:cubicBezTo>
                      <a:pt x="1654" y="5897"/>
                      <a:pt x="1705" y="5997"/>
                      <a:pt x="1705" y="6098"/>
                    </a:cubicBezTo>
                    <a:cubicBezTo>
                      <a:pt x="1730" y="6148"/>
                      <a:pt x="1730" y="6223"/>
                      <a:pt x="1705" y="6298"/>
                    </a:cubicBezTo>
                    <a:cubicBezTo>
                      <a:pt x="1705" y="6499"/>
                      <a:pt x="1680" y="6774"/>
                      <a:pt x="1930" y="7000"/>
                    </a:cubicBezTo>
                    <a:cubicBezTo>
                      <a:pt x="2030" y="7075"/>
                      <a:pt x="2156" y="7125"/>
                      <a:pt x="2331" y="7175"/>
                    </a:cubicBezTo>
                    <a:cubicBezTo>
                      <a:pt x="2507" y="7251"/>
                      <a:pt x="2757" y="7326"/>
                      <a:pt x="2883" y="7451"/>
                    </a:cubicBezTo>
                    <a:cubicBezTo>
                      <a:pt x="3033" y="7652"/>
                      <a:pt x="3233" y="7802"/>
                      <a:pt x="3409" y="7952"/>
                    </a:cubicBezTo>
                    <a:cubicBezTo>
                      <a:pt x="3559" y="8053"/>
                      <a:pt x="3685" y="8178"/>
                      <a:pt x="3810" y="8303"/>
                    </a:cubicBezTo>
                    <a:cubicBezTo>
                      <a:pt x="4461" y="9005"/>
                      <a:pt x="4461" y="10208"/>
                      <a:pt x="3835" y="10910"/>
                    </a:cubicBezTo>
                    <a:cubicBezTo>
                      <a:pt x="3735" y="11010"/>
                      <a:pt x="3735" y="11185"/>
                      <a:pt x="3835" y="11286"/>
                    </a:cubicBezTo>
                    <a:cubicBezTo>
                      <a:pt x="3885" y="11311"/>
                      <a:pt x="3910" y="11336"/>
                      <a:pt x="3960" y="11336"/>
                    </a:cubicBezTo>
                    <a:cubicBezTo>
                      <a:pt x="3985" y="11342"/>
                      <a:pt x="4009" y="11345"/>
                      <a:pt x="4031" y="11345"/>
                    </a:cubicBezTo>
                    <a:cubicBezTo>
                      <a:pt x="4098" y="11345"/>
                      <a:pt x="4154" y="11317"/>
                      <a:pt x="4211" y="11261"/>
                    </a:cubicBezTo>
                    <a:cubicBezTo>
                      <a:pt x="4862" y="10534"/>
                      <a:pt x="4988" y="9406"/>
                      <a:pt x="4587" y="8529"/>
                    </a:cubicBezTo>
                    <a:cubicBezTo>
                      <a:pt x="4737" y="8504"/>
                      <a:pt x="4888" y="8403"/>
                      <a:pt x="4988" y="8253"/>
                    </a:cubicBezTo>
                    <a:cubicBezTo>
                      <a:pt x="5063" y="8128"/>
                      <a:pt x="5063" y="8002"/>
                      <a:pt x="5088" y="7877"/>
                    </a:cubicBezTo>
                    <a:cubicBezTo>
                      <a:pt x="5113" y="7802"/>
                      <a:pt x="5113" y="7727"/>
                      <a:pt x="5138" y="7652"/>
                    </a:cubicBezTo>
                    <a:cubicBezTo>
                      <a:pt x="5213" y="7426"/>
                      <a:pt x="5414" y="7251"/>
                      <a:pt x="5639" y="7200"/>
                    </a:cubicBezTo>
                    <a:cubicBezTo>
                      <a:pt x="5690" y="7175"/>
                      <a:pt x="5715" y="7150"/>
                      <a:pt x="5690" y="7100"/>
                    </a:cubicBezTo>
                    <a:cubicBezTo>
                      <a:pt x="5690" y="7050"/>
                      <a:pt x="5639" y="7025"/>
                      <a:pt x="5589" y="7025"/>
                    </a:cubicBezTo>
                    <a:cubicBezTo>
                      <a:pt x="5314" y="7100"/>
                      <a:pt x="5063" y="7301"/>
                      <a:pt x="4963" y="7601"/>
                    </a:cubicBezTo>
                    <a:cubicBezTo>
                      <a:pt x="4938" y="7677"/>
                      <a:pt x="4938" y="7752"/>
                      <a:pt x="4913" y="7852"/>
                    </a:cubicBezTo>
                    <a:cubicBezTo>
                      <a:pt x="4913" y="7952"/>
                      <a:pt x="4888" y="8078"/>
                      <a:pt x="4837" y="8153"/>
                    </a:cubicBezTo>
                    <a:cubicBezTo>
                      <a:pt x="4762" y="8278"/>
                      <a:pt x="4637" y="8353"/>
                      <a:pt x="4487" y="8353"/>
                    </a:cubicBezTo>
                    <a:cubicBezTo>
                      <a:pt x="4411" y="8203"/>
                      <a:pt x="4311" y="8078"/>
                      <a:pt x="4186" y="7952"/>
                    </a:cubicBezTo>
                    <a:cubicBezTo>
                      <a:pt x="4035" y="7802"/>
                      <a:pt x="3885" y="7677"/>
                      <a:pt x="3735" y="7526"/>
                    </a:cubicBezTo>
                    <a:cubicBezTo>
                      <a:pt x="3685" y="7501"/>
                      <a:pt x="3609" y="7451"/>
                      <a:pt x="3559" y="7401"/>
                    </a:cubicBezTo>
                    <a:cubicBezTo>
                      <a:pt x="3534" y="7150"/>
                      <a:pt x="3609" y="6900"/>
                      <a:pt x="3760" y="6699"/>
                    </a:cubicBezTo>
                    <a:cubicBezTo>
                      <a:pt x="3860" y="6549"/>
                      <a:pt x="4010" y="6474"/>
                      <a:pt x="4136" y="6449"/>
                    </a:cubicBezTo>
                    <a:cubicBezTo>
                      <a:pt x="4155" y="6445"/>
                      <a:pt x="4175" y="6444"/>
                      <a:pt x="4194" y="6444"/>
                    </a:cubicBezTo>
                    <a:cubicBezTo>
                      <a:pt x="4318" y="6444"/>
                      <a:pt x="4418" y="6512"/>
                      <a:pt x="4461" y="6599"/>
                    </a:cubicBezTo>
                    <a:cubicBezTo>
                      <a:pt x="4487" y="6649"/>
                      <a:pt x="4487" y="6724"/>
                      <a:pt x="4461" y="6774"/>
                    </a:cubicBezTo>
                    <a:cubicBezTo>
                      <a:pt x="4436" y="6799"/>
                      <a:pt x="4411" y="6850"/>
                      <a:pt x="4361" y="6850"/>
                    </a:cubicBezTo>
                    <a:cubicBezTo>
                      <a:pt x="4261" y="6850"/>
                      <a:pt x="4211" y="6950"/>
                      <a:pt x="4211" y="7050"/>
                    </a:cubicBezTo>
                    <a:cubicBezTo>
                      <a:pt x="4236" y="7150"/>
                      <a:pt x="4336" y="7200"/>
                      <a:pt x="4411" y="7200"/>
                    </a:cubicBezTo>
                    <a:cubicBezTo>
                      <a:pt x="4562" y="7175"/>
                      <a:pt x="4687" y="7075"/>
                      <a:pt x="4762" y="6950"/>
                    </a:cubicBezTo>
                    <a:cubicBezTo>
                      <a:pt x="4837" y="6799"/>
                      <a:pt x="4837" y="6624"/>
                      <a:pt x="4787" y="6474"/>
                    </a:cubicBezTo>
                    <a:cubicBezTo>
                      <a:pt x="4694" y="6241"/>
                      <a:pt x="4429" y="6095"/>
                      <a:pt x="4171" y="6095"/>
                    </a:cubicBezTo>
                    <a:cubicBezTo>
                      <a:pt x="4151" y="6095"/>
                      <a:pt x="4131" y="6096"/>
                      <a:pt x="4111" y="6098"/>
                    </a:cubicBezTo>
                    <a:cubicBezTo>
                      <a:pt x="3860" y="6123"/>
                      <a:pt x="3659" y="6273"/>
                      <a:pt x="3484" y="6474"/>
                    </a:cubicBezTo>
                    <a:cubicBezTo>
                      <a:pt x="3359" y="6649"/>
                      <a:pt x="3258" y="6850"/>
                      <a:pt x="3233" y="7050"/>
                    </a:cubicBezTo>
                    <a:cubicBezTo>
                      <a:pt x="3183" y="7000"/>
                      <a:pt x="3158" y="6950"/>
                      <a:pt x="3133" y="6900"/>
                    </a:cubicBezTo>
                    <a:cubicBezTo>
                      <a:pt x="2857" y="6348"/>
                      <a:pt x="3108" y="5672"/>
                      <a:pt x="3484" y="5170"/>
                    </a:cubicBezTo>
                    <a:cubicBezTo>
                      <a:pt x="3710" y="4920"/>
                      <a:pt x="4111" y="4694"/>
                      <a:pt x="4336" y="4694"/>
                    </a:cubicBezTo>
                    <a:cubicBezTo>
                      <a:pt x="4436" y="4694"/>
                      <a:pt x="4562" y="4719"/>
                      <a:pt x="4687" y="4744"/>
                    </a:cubicBezTo>
                    <a:cubicBezTo>
                      <a:pt x="4825" y="4782"/>
                      <a:pt x="4969" y="4813"/>
                      <a:pt x="5119" y="4813"/>
                    </a:cubicBezTo>
                    <a:cubicBezTo>
                      <a:pt x="5270" y="4813"/>
                      <a:pt x="5426" y="4782"/>
                      <a:pt x="5589" y="4694"/>
                    </a:cubicBezTo>
                    <a:cubicBezTo>
                      <a:pt x="5690" y="4644"/>
                      <a:pt x="5790" y="4544"/>
                      <a:pt x="5865" y="4418"/>
                    </a:cubicBezTo>
                    <a:cubicBezTo>
                      <a:pt x="5915" y="4393"/>
                      <a:pt x="5965" y="4368"/>
                      <a:pt x="6040" y="4343"/>
                    </a:cubicBezTo>
                    <a:cubicBezTo>
                      <a:pt x="6091" y="4318"/>
                      <a:pt x="6116" y="4293"/>
                      <a:pt x="6166" y="4293"/>
                    </a:cubicBezTo>
                    <a:cubicBezTo>
                      <a:pt x="6316" y="4243"/>
                      <a:pt x="6492" y="4168"/>
                      <a:pt x="6617" y="4068"/>
                    </a:cubicBezTo>
                    <a:cubicBezTo>
                      <a:pt x="6817" y="3917"/>
                      <a:pt x="6993" y="3642"/>
                      <a:pt x="6918" y="3366"/>
                    </a:cubicBezTo>
                    <a:cubicBezTo>
                      <a:pt x="6897" y="3283"/>
                      <a:pt x="6825" y="3234"/>
                      <a:pt x="6743" y="3234"/>
                    </a:cubicBezTo>
                    <a:cubicBezTo>
                      <a:pt x="6726" y="3234"/>
                      <a:pt x="6709" y="3236"/>
                      <a:pt x="6692" y="3241"/>
                    </a:cubicBezTo>
                    <a:cubicBezTo>
                      <a:pt x="6617" y="3266"/>
                      <a:pt x="6567" y="3366"/>
                      <a:pt x="6592" y="3466"/>
                    </a:cubicBezTo>
                    <a:cubicBezTo>
                      <a:pt x="6617" y="3566"/>
                      <a:pt x="6517" y="3717"/>
                      <a:pt x="6416" y="3792"/>
                    </a:cubicBezTo>
                    <a:cubicBezTo>
                      <a:pt x="6316" y="3867"/>
                      <a:pt x="6191" y="3917"/>
                      <a:pt x="6040" y="3967"/>
                    </a:cubicBezTo>
                    <a:lnTo>
                      <a:pt x="6015" y="3967"/>
                    </a:lnTo>
                    <a:cubicBezTo>
                      <a:pt x="6015" y="3967"/>
                      <a:pt x="6015" y="3967"/>
                      <a:pt x="6015" y="3942"/>
                    </a:cubicBezTo>
                    <a:cubicBezTo>
                      <a:pt x="6040" y="3792"/>
                      <a:pt x="6040" y="3642"/>
                      <a:pt x="6015" y="3516"/>
                    </a:cubicBezTo>
                    <a:cubicBezTo>
                      <a:pt x="6015" y="3441"/>
                      <a:pt x="6015" y="3341"/>
                      <a:pt x="6015" y="3266"/>
                    </a:cubicBezTo>
                    <a:cubicBezTo>
                      <a:pt x="6015" y="3065"/>
                      <a:pt x="6066" y="2915"/>
                      <a:pt x="6166" y="2840"/>
                    </a:cubicBezTo>
                    <a:cubicBezTo>
                      <a:pt x="6198" y="2791"/>
                      <a:pt x="6262" y="2763"/>
                      <a:pt x="6310" y="2763"/>
                    </a:cubicBezTo>
                    <a:cubicBezTo>
                      <a:pt x="6336" y="2763"/>
                      <a:pt x="6357" y="2772"/>
                      <a:pt x="6366" y="2789"/>
                    </a:cubicBezTo>
                    <a:cubicBezTo>
                      <a:pt x="6425" y="2837"/>
                      <a:pt x="6490" y="2862"/>
                      <a:pt x="6553" y="2862"/>
                    </a:cubicBezTo>
                    <a:cubicBezTo>
                      <a:pt x="6622" y="2862"/>
                      <a:pt x="6689" y="2830"/>
                      <a:pt x="6742" y="2764"/>
                    </a:cubicBezTo>
                    <a:cubicBezTo>
                      <a:pt x="6842" y="2664"/>
                      <a:pt x="6842" y="2514"/>
                      <a:pt x="6742" y="2413"/>
                    </a:cubicBezTo>
                    <a:cubicBezTo>
                      <a:pt x="6624" y="2295"/>
                      <a:pt x="6475" y="2255"/>
                      <a:pt x="6320" y="2255"/>
                    </a:cubicBezTo>
                    <a:cubicBezTo>
                      <a:pt x="6277" y="2255"/>
                      <a:pt x="6234" y="2258"/>
                      <a:pt x="6191" y="2263"/>
                    </a:cubicBezTo>
                    <a:cubicBezTo>
                      <a:pt x="6216" y="2238"/>
                      <a:pt x="6216" y="2238"/>
                      <a:pt x="6216" y="2213"/>
                    </a:cubicBezTo>
                    <a:cubicBezTo>
                      <a:pt x="6241" y="2138"/>
                      <a:pt x="6291" y="2088"/>
                      <a:pt x="6366" y="2012"/>
                    </a:cubicBezTo>
                    <a:cubicBezTo>
                      <a:pt x="6391" y="1987"/>
                      <a:pt x="6416" y="1962"/>
                      <a:pt x="6416" y="1937"/>
                    </a:cubicBezTo>
                    <a:cubicBezTo>
                      <a:pt x="6542" y="1787"/>
                      <a:pt x="6617" y="1662"/>
                      <a:pt x="6592" y="1536"/>
                    </a:cubicBezTo>
                    <a:cubicBezTo>
                      <a:pt x="6571" y="1495"/>
                      <a:pt x="6551" y="1454"/>
                      <a:pt x="6517" y="1454"/>
                    </a:cubicBezTo>
                    <a:cubicBezTo>
                      <a:pt x="6509" y="1454"/>
                      <a:pt x="6501" y="1456"/>
                      <a:pt x="6492" y="1461"/>
                    </a:cubicBezTo>
                    <a:cubicBezTo>
                      <a:pt x="6441" y="1461"/>
                      <a:pt x="6416" y="1511"/>
                      <a:pt x="6416" y="1561"/>
                    </a:cubicBezTo>
                    <a:cubicBezTo>
                      <a:pt x="6416" y="1637"/>
                      <a:pt x="6391" y="1712"/>
                      <a:pt x="6291" y="1837"/>
                    </a:cubicBezTo>
                    <a:cubicBezTo>
                      <a:pt x="6266" y="1837"/>
                      <a:pt x="6266" y="1862"/>
                      <a:pt x="6241" y="1887"/>
                    </a:cubicBezTo>
                    <a:cubicBezTo>
                      <a:pt x="6166" y="1962"/>
                      <a:pt x="6091" y="2038"/>
                      <a:pt x="6040" y="2163"/>
                    </a:cubicBezTo>
                    <a:cubicBezTo>
                      <a:pt x="6040" y="2213"/>
                      <a:pt x="6015" y="2263"/>
                      <a:pt x="6015" y="2313"/>
                    </a:cubicBezTo>
                    <a:cubicBezTo>
                      <a:pt x="5940" y="2363"/>
                      <a:pt x="5840" y="2413"/>
                      <a:pt x="5790" y="2489"/>
                    </a:cubicBezTo>
                    <a:cubicBezTo>
                      <a:pt x="5614" y="2664"/>
                      <a:pt x="5514" y="2915"/>
                      <a:pt x="5489" y="3266"/>
                    </a:cubicBezTo>
                    <a:cubicBezTo>
                      <a:pt x="5489" y="3341"/>
                      <a:pt x="5489" y="3441"/>
                      <a:pt x="5514" y="3541"/>
                    </a:cubicBezTo>
                    <a:cubicBezTo>
                      <a:pt x="5514" y="3667"/>
                      <a:pt x="5514" y="3767"/>
                      <a:pt x="5489" y="3892"/>
                    </a:cubicBezTo>
                    <a:cubicBezTo>
                      <a:pt x="5464" y="4068"/>
                      <a:pt x="5414" y="4193"/>
                      <a:pt x="5314" y="4243"/>
                    </a:cubicBezTo>
                    <a:cubicBezTo>
                      <a:pt x="5257" y="4277"/>
                      <a:pt x="5190" y="4290"/>
                      <a:pt x="5113" y="4290"/>
                    </a:cubicBezTo>
                    <a:cubicBezTo>
                      <a:pt x="5020" y="4290"/>
                      <a:pt x="4911" y="4271"/>
                      <a:pt x="4787" y="4243"/>
                    </a:cubicBezTo>
                    <a:cubicBezTo>
                      <a:pt x="4662" y="4218"/>
                      <a:pt x="4537" y="4193"/>
                      <a:pt x="4386" y="4168"/>
                    </a:cubicBezTo>
                    <a:cubicBezTo>
                      <a:pt x="4637" y="3892"/>
                      <a:pt x="4888" y="3616"/>
                      <a:pt x="5063" y="3266"/>
                    </a:cubicBezTo>
                    <a:cubicBezTo>
                      <a:pt x="5238" y="2890"/>
                      <a:pt x="5339" y="2464"/>
                      <a:pt x="5289" y="2038"/>
                    </a:cubicBezTo>
                    <a:cubicBezTo>
                      <a:pt x="5439" y="2038"/>
                      <a:pt x="5589" y="1987"/>
                      <a:pt x="5715" y="1912"/>
                    </a:cubicBezTo>
                    <a:cubicBezTo>
                      <a:pt x="5940" y="1762"/>
                      <a:pt x="6066" y="1486"/>
                      <a:pt x="5990" y="1261"/>
                    </a:cubicBezTo>
                    <a:cubicBezTo>
                      <a:pt x="5965" y="1110"/>
                      <a:pt x="5890" y="1010"/>
                      <a:pt x="5815" y="910"/>
                    </a:cubicBezTo>
                    <a:cubicBezTo>
                      <a:pt x="5765" y="885"/>
                      <a:pt x="5740" y="834"/>
                      <a:pt x="5715" y="809"/>
                    </a:cubicBezTo>
                    <a:cubicBezTo>
                      <a:pt x="5665" y="709"/>
                      <a:pt x="5639" y="584"/>
                      <a:pt x="5665" y="509"/>
                    </a:cubicBezTo>
                    <a:cubicBezTo>
                      <a:pt x="5665" y="408"/>
                      <a:pt x="5740" y="358"/>
                      <a:pt x="5815" y="333"/>
                    </a:cubicBezTo>
                    <a:cubicBezTo>
                      <a:pt x="5840" y="333"/>
                      <a:pt x="5865" y="358"/>
                      <a:pt x="5890" y="383"/>
                    </a:cubicBezTo>
                    <a:cubicBezTo>
                      <a:pt x="5915" y="383"/>
                      <a:pt x="5940" y="408"/>
                      <a:pt x="5940" y="433"/>
                    </a:cubicBezTo>
                    <a:cubicBezTo>
                      <a:pt x="5915" y="534"/>
                      <a:pt x="6015" y="609"/>
                      <a:pt x="6091" y="609"/>
                    </a:cubicBezTo>
                    <a:cubicBezTo>
                      <a:pt x="6191" y="609"/>
                      <a:pt x="6266" y="534"/>
                      <a:pt x="6266" y="433"/>
                    </a:cubicBezTo>
                    <a:cubicBezTo>
                      <a:pt x="6266" y="308"/>
                      <a:pt x="6216" y="208"/>
                      <a:pt x="6141" y="108"/>
                    </a:cubicBezTo>
                    <a:cubicBezTo>
                      <a:pt x="6058" y="46"/>
                      <a:pt x="5959" y="1"/>
                      <a:pt x="5842" y="1"/>
                    </a:cubicBez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6" name="Google Shape;826;p43"/>
              <p:cNvSpPr/>
              <p:nvPr/>
            </p:nvSpPr>
            <p:spPr>
              <a:xfrm>
                <a:off x="7374305" y="3860152"/>
                <a:ext cx="357341" cy="505608"/>
              </a:xfrm>
              <a:custGeom>
                <a:avLst/>
                <a:gdLst/>
                <a:ahLst/>
                <a:cxnLst/>
                <a:rect l="l" t="t" r="r" b="b"/>
                <a:pathLst>
                  <a:path w="4813" h="6810" extrusionOk="0">
                    <a:moveTo>
                      <a:pt x="2307" y="1"/>
                    </a:moveTo>
                    <a:cubicBezTo>
                      <a:pt x="2272" y="1"/>
                      <a:pt x="2237" y="7"/>
                      <a:pt x="2206" y="17"/>
                    </a:cubicBezTo>
                    <a:cubicBezTo>
                      <a:pt x="2131" y="42"/>
                      <a:pt x="2081" y="92"/>
                      <a:pt x="2055" y="142"/>
                    </a:cubicBezTo>
                    <a:cubicBezTo>
                      <a:pt x="2005" y="193"/>
                      <a:pt x="2030" y="268"/>
                      <a:pt x="2081" y="293"/>
                    </a:cubicBezTo>
                    <a:cubicBezTo>
                      <a:pt x="2101" y="299"/>
                      <a:pt x="2119" y="303"/>
                      <a:pt x="2136" y="303"/>
                    </a:cubicBezTo>
                    <a:cubicBezTo>
                      <a:pt x="2181" y="303"/>
                      <a:pt x="2213" y="279"/>
                      <a:pt x="2231" y="243"/>
                    </a:cubicBezTo>
                    <a:cubicBezTo>
                      <a:pt x="2231" y="243"/>
                      <a:pt x="2256" y="218"/>
                      <a:pt x="2256" y="218"/>
                    </a:cubicBezTo>
                    <a:lnTo>
                      <a:pt x="2331" y="218"/>
                    </a:lnTo>
                    <a:cubicBezTo>
                      <a:pt x="2356" y="243"/>
                      <a:pt x="2381" y="318"/>
                      <a:pt x="2356" y="368"/>
                    </a:cubicBezTo>
                    <a:cubicBezTo>
                      <a:pt x="2356" y="418"/>
                      <a:pt x="2306" y="468"/>
                      <a:pt x="2256" y="493"/>
                    </a:cubicBezTo>
                    <a:cubicBezTo>
                      <a:pt x="2231" y="518"/>
                      <a:pt x="2206" y="518"/>
                      <a:pt x="2181" y="543"/>
                    </a:cubicBezTo>
                    <a:cubicBezTo>
                      <a:pt x="2106" y="568"/>
                      <a:pt x="2030" y="619"/>
                      <a:pt x="1955" y="669"/>
                    </a:cubicBezTo>
                    <a:cubicBezTo>
                      <a:pt x="1880" y="794"/>
                      <a:pt x="1855" y="969"/>
                      <a:pt x="1930" y="1120"/>
                    </a:cubicBezTo>
                    <a:cubicBezTo>
                      <a:pt x="1980" y="1195"/>
                      <a:pt x="2055" y="1270"/>
                      <a:pt x="2131" y="1320"/>
                    </a:cubicBezTo>
                    <a:cubicBezTo>
                      <a:pt x="2005" y="1521"/>
                      <a:pt x="1930" y="1797"/>
                      <a:pt x="1930" y="2047"/>
                    </a:cubicBezTo>
                    <a:cubicBezTo>
                      <a:pt x="1930" y="2298"/>
                      <a:pt x="1980" y="2523"/>
                      <a:pt x="2030" y="2724"/>
                    </a:cubicBezTo>
                    <a:cubicBezTo>
                      <a:pt x="1955" y="2699"/>
                      <a:pt x="1880" y="2674"/>
                      <a:pt x="1805" y="2649"/>
                    </a:cubicBezTo>
                    <a:cubicBezTo>
                      <a:pt x="1680" y="2624"/>
                      <a:pt x="1554" y="2599"/>
                      <a:pt x="1504" y="2523"/>
                    </a:cubicBezTo>
                    <a:cubicBezTo>
                      <a:pt x="1479" y="2473"/>
                      <a:pt x="1479" y="2373"/>
                      <a:pt x="1504" y="2273"/>
                    </a:cubicBezTo>
                    <a:cubicBezTo>
                      <a:pt x="1529" y="2198"/>
                      <a:pt x="1579" y="2147"/>
                      <a:pt x="1604" y="2072"/>
                    </a:cubicBezTo>
                    <a:cubicBezTo>
                      <a:pt x="1629" y="2022"/>
                      <a:pt x="1654" y="1972"/>
                      <a:pt x="1680" y="1922"/>
                    </a:cubicBezTo>
                    <a:cubicBezTo>
                      <a:pt x="1780" y="1721"/>
                      <a:pt x="1805" y="1571"/>
                      <a:pt x="1755" y="1421"/>
                    </a:cubicBezTo>
                    <a:cubicBezTo>
                      <a:pt x="1730" y="1345"/>
                      <a:pt x="1705" y="1295"/>
                      <a:pt x="1654" y="1245"/>
                    </a:cubicBezTo>
                    <a:cubicBezTo>
                      <a:pt x="1680" y="1220"/>
                      <a:pt x="1680" y="1195"/>
                      <a:pt x="1680" y="1170"/>
                    </a:cubicBezTo>
                    <a:cubicBezTo>
                      <a:pt x="1705" y="1095"/>
                      <a:pt x="1680" y="1020"/>
                      <a:pt x="1654" y="969"/>
                    </a:cubicBezTo>
                    <a:cubicBezTo>
                      <a:pt x="1654" y="944"/>
                      <a:pt x="1654" y="919"/>
                      <a:pt x="1654" y="919"/>
                    </a:cubicBezTo>
                    <a:cubicBezTo>
                      <a:pt x="1629" y="819"/>
                      <a:pt x="1629" y="769"/>
                      <a:pt x="1654" y="719"/>
                    </a:cubicBezTo>
                    <a:cubicBezTo>
                      <a:pt x="1680" y="694"/>
                      <a:pt x="1654" y="669"/>
                      <a:pt x="1654" y="644"/>
                    </a:cubicBezTo>
                    <a:cubicBezTo>
                      <a:pt x="1629" y="644"/>
                      <a:pt x="1579" y="644"/>
                      <a:pt x="1579" y="669"/>
                    </a:cubicBezTo>
                    <a:cubicBezTo>
                      <a:pt x="1529" y="744"/>
                      <a:pt x="1504" y="819"/>
                      <a:pt x="1529" y="944"/>
                    </a:cubicBezTo>
                    <a:cubicBezTo>
                      <a:pt x="1554" y="944"/>
                      <a:pt x="1554" y="969"/>
                      <a:pt x="1554" y="995"/>
                    </a:cubicBezTo>
                    <a:cubicBezTo>
                      <a:pt x="1579" y="1045"/>
                      <a:pt x="1579" y="1095"/>
                      <a:pt x="1579" y="1145"/>
                    </a:cubicBezTo>
                    <a:cubicBezTo>
                      <a:pt x="1579" y="1170"/>
                      <a:pt x="1579" y="1170"/>
                      <a:pt x="1579" y="1170"/>
                    </a:cubicBezTo>
                    <a:cubicBezTo>
                      <a:pt x="1515" y="1121"/>
                      <a:pt x="1439" y="1094"/>
                      <a:pt x="1360" y="1094"/>
                    </a:cubicBezTo>
                    <a:cubicBezTo>
                      <a:pt x="1317" y="1094"/>
                      <a:pt x="1273" y="1102"/>
                      <a:pt x="1228" y="1120"/>
                    </a:cubicBezTo>
                    <a:cubicBezTo>
                      <a:pt x="1153" y="1120"/>
                      <a:pt x="1103" y="1220"/>
                      <a:pt x="1128" y="1295"/>
                    </a:cubicBezTo>
                    <a:cubicBezTo>
                      <a:pt x="1149" y="1378"/>
                      <a:pt x="1221" y="1427"/>
                      <a:pt x="1288" y="1427"/>
                    </a:cubicBezTo>
                    <a:cubicBezTo>
                      <a:pt x="1302" y="1427"/>
                      <a:pt x="1316" y="1425"/>
                      <a:pt x="1329" y="1421"/>
                    </a:cubicBezTo>
                    <a:cubicBezTo>
                      <a:pt x="1354" y="1421"/>
                      <a:pt x="1429" y="1446"/>
                      <a:pt x="1429" y="1496"/>
                    </a:cubicBezTo>
                    <a:cubicBezTo>
                      <a:pt x="1454" y="1571"/>
                      <a:pt x="1454" y="1671"/>
                      <a:pt x="1404" y="1797"/>
                    </a:cubicBezTo>
                    <a:cubicBezTo>
                      <a:pt x="1379" y="1822"/>
                      <a:pt x="1354" y="1872"/>
                      <a:pt x="1329" y="1922"/>
                    </a:cubicBezTo>
                    <a:cubicBezTo>
                      <a:pt x="1279" y="1997"/>
                      <a:pt x="1228" y="2072"/>
                      <a:pt x="1203" y="2172"/>
                    </a:cubicBezTo>
                    <a:lnTo>
                      <a:pt x="1178" y="2147"/>
                    </a:lnTo>
                    <a:cubicBezTo>
                      <a:pt x="1128" y="2097"/>
                      <a:pt x="1078" y="2022"/>
                      <a:pt x="1028" y="1947"/>
                    </a:cubicBezTo>
                    <a:cubicBezTo>
                      <a:pt x="1003" y="1872"/>
                      <a:pt x="978" y="1771"/>
                      <a:pt x="1028" y="1721"/>
                    </a:cubicBezTo>
                    <a:cubicBezTo>
                      <a:pt x="1078" y="1696"/>
                      <a:pt x="1078" y="1621"/>
                      <a:pt x="1028" y="1571"/>
                    </a:cubicBezTo>
                    <a:cubicBezTo>
                      <a:pt x="1007" y="1561"/>
                      <a:pt x="982" y="1555"/>
                      <a:pt x="958" y="1555"/>
                    </a:cubicBezTo>
                    <a:cubicBezTo>
                      <a:pt x="924" y="1555"/>
                      <a:pt x="892" y="1567"/>
                      <a:pt x="878" y="1596"/>
                    </a:cubicBezTo>
                    <a:cubicBezTo>
                      <a:pt x="752" y="1721"/>
                      <a:pt x="777" y="1922"/>
                      <a:pt x="827" y="2047"/>
                    </a:cubicBezTo>
                    <a:cubicBezTo>
                      <a:pt x="878" y="2147"/>
                      <a:pt x="953" y="2223"/>
                      <a:pt x="1028" y="2298"/>
                    </a:cubicBezTo>
                    <a:cubicBezTo>
                      <a:pt x="1053" y="2323"/>
                      <a:pt x="1078" y="2348"/>
                      <a:pt x="1078" y="2373"/>
                    </a:cubicBezTo>
                    <a:cubicBezTo>
                      <a:pt x="1128" y="2398"/>
                      <a:pt x="1153" y="2423"/>
                      <a:pt x="1153" y="2473"/>
                    </a:cubicBezTo>
                    <a:cubicBezTo>
                      <a:pt x="1178" y="2548"/>
                      <a:pt x="1203" y="2624"/>
                      <a:pt x="1228" y="2699"/>
                    </a:cubicBezTo>
                    <a:cubicBezTo>
                      <a:pt x="1354" y="2874"/>
                      <a:pt x="1554" y="2924"/>
                      <a:pt x="1730" y="2975"/>
                    </a:cubicBezTo>
                    <a:cubicBezTo>
                      <a:pt x="1805" y="3000"/>
                      <a:pt x="1855" y="3000"/>
                      <a:pt x="1930" y="3025"/>
                    </a:cubicBezTo>
                    <a:cubicBezTo>
                      <a:pt x="2055" y="3100"/>
                      <a:pt x="2206" y="3350"/>
                      <a:pt x="2256" y="3526"/>
                    </a:cubicBezTo>
                    <a:cubicBezTo>
                      <a:pt x="2331" y="3902"/>
                      <a:pt x="2281" y="4378"/>
                      <a:pt x="1980" y="4579"/>
                    </a:cubicBezTo>
                    <a:cubicBezTo>
                      <a:pt x="1955" y="4604"/>
                      <a:pt x="1905" y="4629"/>
                      <a:pt x="1880" y="4654"/>
                    </a:cubicBezTo>
                    <a:cubicBezTo>
                      <a:pt x="1905" y="4528"/>
                      <a:pt x="1930" y="4378"/>
                      <a:pt x="1905" y="4253"/>
                    </a:cubicBezTo>
                    <a:cubicBezTo>
                      <a:pt x="1855" y="4102"/>
                      <a:pt x="1780" y="3952"/>
                      <a:pt x="1654" y="3877"/>
                    </a:cubicBezTo>
                    <a:cubicBezTo>
                      <a:pt x="1583" y="3829"/>
                      <a:pt x="1501" y="3804"/>
                      <a:pt x="1421" y="3804"/>
                    </a:cubicBezTo>
                    <a:cubicBezTo>
                      <a:pt x="1332" y="3804"/>
                      <a:pt x="1244" y="3836"/>
                      <a:pt x="1178" y="3902"/>
                    </a:cubicBezTo>
                    <a:cubicBezTo>
                      <a:pt x="1103" y="3952"/>
                      <a:pt x="1053" y="4052"/>
                      <a:pt x="1078" y="4152"/>
                    </a:cubicBezTo>
                    <a:cubicBezTo>
                      <a:pt x="1078" y="4253"/>
                      <a:pt x="1103" y="4328"/>
                      <a:pt x="1178" y="4403"/>
                    </a:cubicBezTo>
                    <a:cubicBezTo>
                      <a:pt x="1199" y="4413"/>
                      <a:pt x="1224" y="4420"/>
                      <a:pt x="1248" y="4420"/>
                    </a:cubicBezTo>
                    <a:cubicBezTo>
                      <a:pt x="1282" y="4420"/>
                      <a:pt x="1314" y="4407"/>
                      <a:pt x="1329" y="4378"/>
                    </a:cubicBezTo>
                    <a:cubicBezTo>
                      <a:pt x="1379" y="4328"/>
                      <a:pt x="1354" y="4253"/>
                      <a:pt x="1304" y="4228"/>
                    </a:cubicBezTo>
                    <a:cubicBezTo>
                      <a:pt x="1279" y="4203"/>
                      <a:pt x="1279" y="4178"/>
                      <a:pt x="1279" y="4152"/>
                    </a:cubicBezTo>
                    <a:cubicBezTo>
                      <a:pt x="1279" y="4127"/>
                      <a:pt x="1304" y="4077"/>
                      <a:pt x="1329" y="4052"/>
                    </a:cubicBezTo>
                    <a:cubicBezTo>
                      <a:pt x="1354" y="4027"/>
                      <a:pt x="1391" y="4015"/>
                      <a:pt x="1432" y="4015"/>
                    </a:cubicBezTo>
                    <a:cubicBezTo>
                      <a:pt x="1473" y="4015"/>
                      <a:pt x="1517" y="4027"/>
                      <a:pt x="1554" y="4052"/>
                    </a:cubicBezTo>
                    <a:cubicBezTo>
                      <a:pt x="1604" y="4102"/>
                      <a:pt x="1654" y="4203"/>
                      <a:pt x="1680" y="4303"/>
                    </a:cubicBezTo>
                    <a:cubicBezTo>
                      <a:pt x="1705" y="4453"/>
                      <a:pt x="1680" y="4604"/>
                      <a:pt x="1604" y="4754"/>
                    </a:cubicBezTo>
                    <a:cubicBezTo>
                      <a:pt x="1554" y="4754"/>
                      <a:pt x="1504" y="4754"/>
                      <a:pt x="1454" y="4779"/>
                    </a:cubicBezTo>
                    <a:cubicBezTo>
                      <a:pt x="1354" y="4804"/>
                      <a:pt x="1228" y="4829"/>
                      <a:pt x="1103" y="4879"/>
                    </a:cubicBezTo>
                    <a:cubicBezTo>
                      <a:pt x="1003" y="4904"/>
                      <a:pt x="903" y="4954"/>
                      <a:pt x="827" y="5030"/>
                    </a:cubicBezTo>
                    <a:cubicBezTo>
                      <a:pt x="752" y="4980"/>
                      <a:pt x="702" y="4904"/>
                      <a:pt x="677" y="4804"/>
                    </a:cubicBezTo>
                    <a:cubicBezTo>
                      <a:pt x="677" y="4754"/>
                      <a:pt x="702" y="4679"/>
                      <a:pt x="727" y="4604"/>
                    </a:cubicBezTo>
                    <a:cubicBezTo>
                      <a:pt x="752" y="4553"/>
                      <a:pt x="752" y="4503"/>
                      <a:pt x="777" y="4453"/>
                    </a:cubicBezTo>
                    <a:cubicBezTo>
                      <a:pt x="802" y="4278"/>
                      <a:pt x="727" y="4077"/>
                      <a:pt x="577" y="3977"/>
                    </a:cubicBezTo>
                    <a:cubicBezTo>
                      <a:pt x="564" y="3964"/>
                      <a:pt x="552" y="3958"/>
                      <a:pt x="539" y="3958"/>
                    </a:cubicBezTo>
                    <a:cubicBezTo>
                      <a:pt x="527" y="3958"/>
                      <a:pt x="514" y="3964"/>
                      <a:pt x="502" y="3977"/>
                    </a:cubicBezTo>
                    <a:cubicBezTo>
                      <a:pt x="476" y="4002"/>
                      <a:pt x="502" y="4027"/>
                      <a:pt x="502" y="4052"/>
                    </a:cubicBezTo>
                    <a:cubicBezTo>
                      <a:pt x="627" y="4152"/>
                      <a:pt x="677" y="4303"/>
                      <a:pt x="652" y="4453"/>
                    </a:cubicBezTo>
                    <a:cubicBezTo>
                      <a:pt x="652" y="4478"/>
                      <a:pt x="627" y="4528"/>
                      <a:pt x="627" y="4579"/>
                    </a:cubicBezTo>
                    <a:cubicBezTo>
                      <a:pt x="602" y="4654"/>
                      <a:pt x="577" y="4729"/>
                      <a:pt x="577" y="4829"/>
                    </a:cubicBezTo>
                    <a:cubicBezTo>
                      <a:pt x="577" y="4929"/>
                      <a:pt x="652" y="5030"/>
                      <a:pt x="727" y="5080"/>
                    </a:cubicBezTo>
                    <a:cubicBezTo>
                      <a:pt x="251" y="5456"/>
                      <a:pt x="0" y="6107"/>
                      <a:pt x="176" y="6684"/>
                    </a:cubicBezTo>
                    <a:cubicBezTo>
                      <a:pt x="176" y="6759"/>
                      <a:pt x="226" y="6784"/>
                      <a:pt x="276" y="6809"/>
                    </a:cubicBezTo>
                    <a:lnTo>
                      <a:pt x="351" y="6809"/>
                    </a:lnTo>
                    <a:cubicBezTo>
                      <a:pt x="451" y="6784"/>
                      <a:pt x="502" y="6684"/>
                      <a:pt x="476" y="6609"/>
                    </a:cubicBezTo>
                    <a:cubicBezTo>
                      <a:pt x="326" y="6057"/>
                      <a:pt x="677" y="5381"/>
                      <a:pt x="1203" y="5180"/>
                    </a:cubicBezTo>
                    <a:cubicBezTo>
                      <a:pt x="1304" y="5130"/>
                      <a:pt x="1429" y="5105"/>
                      <a:pt x="1529" y="5080"/>
                    </a:cubicBezTo>
                    <a:cubicBezTo>
                      <a:pt x="1680" y="5055"/>
                      <a:pt x="1830" y="5030"/>
                      <a:pt x="1955" y="4954"/>
                    </a:cubicBezTo>
                    <a:cubicBezTo>
                      <a:pt x="1985" y="4947"/>
                      <a:pt x="2018" y="4944"/>
                      <a:pt x="2054" y="4944"/>
                    </a:cubicBezTo>
                    <a:cubicBezTo>
                      <a:pt x="2141" y="4944"/>
                      <a:pt x="2243" y="4962"/>
                      <a:pt x="2331" y="4980"/>
                    </a:cubicBezTo>
                    <a:cubicBezTo>
                      <a:pt x="2415" y="4980"/>
                      <a:pt x="2476" y="4991"/>
                      <a:pt x="2530" y="4991"/>
                    </a:cubicBezTo>
                    <a:cubicBezTo>
                      <a:pt x="2557" y="4991"/>
                      <a:pt x="2582" y="4988"/>
                      <a:pt x="2607" y="4980"/>
                    </a:cubicBezTo>
                    <a:cubicBezTo>
                      <a:pt x="2807" y="4929"/>
                      <a:pt x="2883" y="4779"/>
                      <a:pt x="2933" y="4654"/>
                    </a:cubicBezTo>
                    <a:cubicBezTo>
                      <a:pt x="2933" y="4604"/>
                      <a:pt x="2958" y="4579"/>
                      <a:pt x="2983" y="4528"/>
                    </a:cubicBezTo>
                    <a:cubicBezTo>
                      <a:pt x="3033" y="4478"/>
                      <a:pt x="3083" y="4453"/>
                      <a:pt x="3133" y="4428"/>
                    </a:cubicBezTo>
                    <a:lnTo>
                      <a:pt x="3158" y="4428"/>
                    </a:lnTo>
                    <a:cubicBezTo>
                      <a:pt x="3194" y="4424"/>
                      <a:pt x="3228" y="4422"/>
                      <a:pt x="3262" y="4422"/>
                    </a:cubicBezTo>
                    <a:cubicBezTo>
                      <a:pt x="3419" y="4422"/>
                      <a:pt x="3552" y="4467"/>
                      <a:pt x="3634" y="4528"/>
                    </a:cubicBezTo>
                    <a:cubicBezTo>
                      <a:pt x="3735" y="4604"/>
                      <a:pt x="3785" y="4779"/>
                      <a:pt x="3710" y="4879"/>
                    </a:cubicBezTo>
                    <a:cubicBezTo>
                      <a:pt x="3685" y="4904"/>
                      <a:pt x="3685" y="4929"/>
                      <a:pt x="3659" y="4929"/>
                    </a:cubicBezTo>
                    <a:cubicBezTo>
                      <a:pt x="3685" y="4879"/>
                      <a:pt x="3659" y="4829"/>
                      <a:pt x="3609" y="4804"/>
                    </a:cubicBezTo>
                    <a:cubicBezTo>
                      <a:pt x="3589" y="4794"/>
                      <a:pt x="3568" y="4788"/>
                      <a:pt x="3547" y="4788"/>
                    </a:cubicBezTo>
                    <a:cubicBezTo>
                      <a:pt x="3518" y="4788"/>
                      <a:pt x="3488" y="4800"/>
                      <a:pt x="3459" y="4829"/>
                    </a:cubicBezTo>
                    <a:cubicBezTo>
                      <a:pt x="3434" y="4879"/>
                      <a:pt x="3434" y="4954"/>
                      <a:pt x="3459" y="5005"/>
                    </a:cubicBezTo>
                    <a:cubicBezTo>
                      <a:pt x="3484" y="5080"/>
                      <a:pt x="3534" y="5130"/>
                      <a:pt x="3609" y="5130"/>
                    </a:cubicBezTo>
                    <a:cubicBezTo>
                      <a:pt x="3627" y="5134"/>
                      <a:pt x="3645" y="5136"/>
                      <a:pt x="3662" y="5136"/>
                    </a:cubicBezTo>
                    <a:cubicBezTo>
                      <a:pt x="3744" y="5136"/>
                      <a:pt x="3823" y="5092"/>
                      <a:pt x="3885" y="5030"/>
                    </a:cubicBezTo>
                    <a:cubicBezTo>
                      <a:pt x="4035" y="4804"/>
                      <a:pt x="3935" y="4503"/>
                      <a:pt x="3760" y="4353"/>
                    </a:cubicBezTo>
                    <a:cubicBezTo>
                      <a:pt x="3685" y="4303"/>
                      <a:pt x="3609" y="4253"/>
                      <a:pt x="3509" y="4228"/>
                    </a:cubicBezTo>
                    <a:cubicBezTo>
                      <a:pt x="3559" y="4203"/>
                      <a:pt x="3584" y="4178"/>
                      <a:pt x="3634" y="4152"/>
                    </a:cubicBezTo>
                    <a:cubicBezTo>
                      <a:pt x="3760" y="4027"/>
                      <a:pt x="3860" y="3902"/>
                      <a:pt x="3885" y="3777"/>
                    </a:cubicBezTo>
                    <a:cubicBezTo>
                      <a:pt x="3910" y="3726"/>
                      <a:pt x="3910" y="3701"/>
                      <a:pt x="3910" y="3651"/>
                    </a:cubicBezTo>
                    <a:cubicBezTo>
                      <a:pt x="3960" y="3626"/>
                      <a:pt x="3985" y="3576"/>
                      <a:pt x="4010" y="3551"/>
                    </a:cubicBezTo>
                    <a:cubicBezTo>
                      <a:pt x="4060" y="3476"/>
                      <a:pt x="4111" y="3376"/>
                      <a:pt x="4136" y="3300"/>
                    </a:cubicBezTo>
                    <a:cubicBezTo>
                      <a:pt x="4161" y="3250"/>
                      <a:pt x="4161" y="3225"/>
                      <a:pt x="4186" y="3175"/>
                    </a:cubicBezTo>
                    <a:cubicBezTo>
                      <a:pt x="4211" y="3100"/>
                      <a:pt x="4311" y="2975"/>
                      <a:pt x="4436" y="2949"/>
                    </a:cubicBezTo>
                    <a:cubicBezTo>
                      <a:pt x="4512" y="2949"/>
                      <a:pt x="4587" y="2975"/>
                      <a:pt x="4637" y="3025"/>
                    </a:cubicBezTo>
                    <a:cubicBezTo>
                      <a:pt x="4687" y="3100"/>
                      <a:pt x="4687" y="3175"/>
                      <a:pt x="4662" y="3250"/>
                    </a:cubicBezTo>
                    <a:cubicBezTo>
                      <a:pt x="4637" y="3275"/>
                      <a:pt x="4662" y="3300"/>
                      <a:pt x="4687" y="3300"/>
                    </a:cubicBezTo>
                    <a:cubicBezTo>
                      <a:pt x="4694" y="3308"/>
                      <a:pt x="4702" y="3311"/>
                      <a:pt x="4709" y="3311"/>
                    </a:cubicBezTo>
                    <a:cubicBezTo>
                      <a:pt x="4727" y="3311"/>
                      <a:pt x="4745" y="3293"/>
                      <a:pt x="4762" y="3275"/>
                    </a:cubicBezTo>
                    <a:cubicBezTo>
                      <a:pt x="4812" y="3175"/>
                      <a:pt x="4787" y="3050"/>
                      <a:pt x="4712" y="2975"/>
                    </a:cubicBezTo>
                    <a:cubicBezTo>
                      <a:pt x="4671" y="2891"/>
                      <a:pt x="4577" y="2843"/>
                      <a:pt x="4490" y="2843"/>
                    </a:cubicBezTo>
                    <a:cubicBezTo>
                      <a:pt x="4472" y="2843"/>
                      <a:pt x="4454" y="2845"/>
                      <a:pt x="4436" y="2849"/>
                    </a:cubicBezTo>
                    <a:cubicBezTo>
                      <a:pt x="4261" y="2874"/>
                      <a:pt x="4136" y="3025"/>
                      <a:pt x="4086" y="3125"/>
                    </a:cubicBezTo>
                    <a:cubicBezTo>
                      <a:pt x="4086" y="3175"/>
                      <a:pt x="4060" y="3225"/>
                      <a:pt x="4035" y="3275"/>
                    </a:cubicBezTo>
                    <a:cubicBezTo>
                      <a:pt x="4010" y="3350"/>
                      <a:pt x="3985" y="3426"/>
                      <a:pt x="3935" y="3476"/>
                    </a:cubicBezTo>
                    <a:cubicBezTo>
                      <a:pt x="3910" y="3501"/>
                      <a:pt x="3910" y="3501"/>
                      <a:pt x="3910" y="3526"/>
                    </a:cubicBezTo>
                    <a:cubicBezTo>
                      <a:pt x="3885" y="3426"/>
                      <a:pt x="3835" y="3350"/>
                      <a:pt x="3785" y="3275"/>
                    </a:cubicBezTo>
                    <a:cubicBezTo>
                      <a:pt x="3703" y="3194"/>
                      <a:pt x="3593" y="3149"/>
                      <a:pt x="3484" y="3149"/>
                    </a:cubicBezTo>
                    <a:cubicBezTo>
                      <a:pt x="3392" y="3149"/>
                      <a:pt x="3302" y="3181"/>
                      <a:pt x="3233" y="3250"/>
                    </a:cubicBezTo>
                    <a:cubicBezTo>
                      <a:pt x="3208" y="3250"/>
                      <a:pt x="3183" y="3275"/>
                      <a:pt x="3158" y="3300"/>
                    </a:cubicBezTo>
                    <a:cubicBezTo>
                      <a:pt x="3183" y="3175"/>
                      <a:pt x="3309" y="3050"/>
                      <a:pt x="3434" y="3050"/>
                    </a:cubicBezTo>
                    <a:cubicBezTo>
                      <a:pt x="3509" y="3050"/>
                      <a:pt x="3584" y="2975"/>
                      <a:pt x="3584" y="2874"/>
                    </a:cubicBezTo>
                    <a:cubicBezTo>
                      <a:pt x="3584" y="2799"/>
                      <a:pt x="3509" y="2724"/>
                      <a:pt x="3409" y="2724"/>
                    </a:cubicBezTo>
                    <a:cubicBezTo>
                      <a:pt x="3108" y="2749"/>
                      <a:pt x="2857" y="3000"/>
                      <a:pt x="2832" y="3325"/>
                    </a:cubicBezTo>
                    <a:cubicBezTo>
                      <a:pt x="2832" y="3426"/>
                      <a:pt x="2883" y="3526"/>
                      <a:pt x="2958" y="3601"/>
                    </a:cubicBezTo>
                    <a:cubicBezTo>
                      <a:pt x="3008" y="3651"/>
                      <a:pt x="3083" y="3676"/>
                      <a:pt x="3158" y="3676"/>
                    </a:cubicBezTo>
                    <a:cubicBezTo>
                      <a:pt x="3284" y="3651"/>
                      <a:pt x="3359" y="3576"/>
                      <a:pt x="3409" y="3526"/>
                    </a:cubicBezTo>
                    <a:cubicBezTo>
                      <a:pt x="3409" y="3501"/>
                      <a:pt x="3434" y="3501"/>
                      <a:pt x="3434" y="3476"/>
                    </a:cubicBezTo>
                    <a:cubicBezTo>
                      <a:pt x="3459" y="3476"/>
                      <a:pt x="3509" y="3476"/>
                      <a:pt x="3534" y="3501"/>
                    </a:cubicBezTo>
                    <a:cubicBezTo>
                      <a:pt x="3584" y="3551"/>
                      <a:pt x="3584" y="3626"/>
                      <a:pt x="3584" y="3701"/>
                    </a:cubicBezTo>
                    <a:cubicBezTo>
                      <a:pt x="3559" y="3777"/>
                      <a:pt x="3509" y="3827"/>
                      <a:pt x="3409" y="3902"/>
                    </a:cubicBezTo>
                    <a:cubicBezTo>
                      <a:pt x="3359" y="3977"/>
                      <a:pt x="3258" y="4002"/>
                      <a:pt x="3158" y="4052"/>
                    </a:cubicBezTo>
                    <a:cubicBezTo>
                      <a:pt x="3008" y="4102"/>
                      <a:pt x="2857" y="4178"/>
                      <a:pt x="2732" y="4353"/>
                    </a:cubicBezTo>
                    <a:cubicBezTo>
                      <a:pt x="2682" y="4403"/>
                      <a:pt x="2657" y="4478"/>
                      <a:pt x="2632" y="4528"/>
                    </a:cubicBezTo>
                    <a:cubicBezTo>
                      <a:pt x="2582" y="4629"/>
                      <a:pt x="2557" y="4654"/>
                      <a:pt x="2532" y="4654"/>
                    </a:cubicBezTo>
                    <a:cubicBezTo>
                      <a:pt x="2523" y="4662"/>
                      <a:pt x="2509" y="4665"/>
                      <a:pt x="2493" y="4665"/>
                    </a:cubicBezTo>
                    <a:cubicBezTo>
                      <a:pt x="2459" y="4665"/>
                      <a:pt x="2415" y="4654"/>
                      <a:pt x="2381" y="4654"/>
                    </a:cubicBezTo>
                    <a:cubicBezTo>
                      <a:pt x="2582" y="4378"/>
                      <a:pt x="2632" y="3977"/>
                      <a:pt x="2607" y="3626"/>
                    </a:cubicBezTo>
                    <a:cubicBezTo>
                      <a:pt x="2607" y="3601"/>
                      <a:pt x="2582" y="3526"/>
                      <a:pt x="2582" y="3476"/>
                    </a:cubicBezTo>
                    <a:cubicBezTo>
                      <a:pt x="2582" y="3451"/>
                      <a:pt x="2557" y="3426"/>
                      <a:pt x="2557" y="3401"/>
                    </a:cubicBezTo>
                    <a:cubicBezTo>
                      <a:pt x="2532" y="3225"/>
                      <a:pt x="2482" y="3050"/>
                      <a:pt x="2431" y="2899"/>
                    </a:cubicBezTo>
                    <a:cubicBezTo>
                      <a:pt x="2381" y="2749"/>
                      <a:pt x="2331" y="2573"/>
                      <a:pt x="2306" y="2423"/>
                    </a:cubicBezTo>
                    <a:lnTo>
                      <a:pt x="2306" y="2423"/>
                    </a:lnTo>
                    <a:cubicBezTo>
                      <a:pt x="2406" y="2498"/>
                      <a:pt x="2532" y="2573"/>
                      <a:pt x="2657" y="2599"/>
                    </a:cubicBezTo>
                    <a:cubicBezTo>
                      <a:pt x="2707" y="2611"/>
                      <a:pt x="2757" y="2617"/>
                      <a:pt x="2804" y="2617"/>
                    </a:cubicBezTo>
                    <a:cubicBezTo>
                      <a:pt x="2851" y="2617"/>
                      <a:pt x="2895" y="2611"/>
                      <a:pt x="2933" y="2599"/>
                    </a:cubicBezTo>
                    <a:cubicBezTo>
                      <a:pt x="3058" y="2573"/>
                      <a:pt x="3158" y="2498"/>
                      <a:pt x="3183" y="2398"/>
                    </a:cubicBezTo>
                    <a:cubicBezTo>
                      <a:pt x="3183" y="2373"/>
                      <a:pt x="3208" y="2348"/>
                      <a:pt x="3208" y="2348"/>
                    </a:cubicBezTo>
                    <a:cubicBezTo>
                      <a:pt x="3233" y="2323"/>
                      <a:pt x="3258" y="2298"/>
                      <a:pt x="3284" y="2298"/>
                    </a:cubicBezTo>
                    <a:cubicBezTo>
                      <a:pt x="3315" y="2287"/>
                      <a:pt x="3342" y="2281"/>
                      <a:pt x="3366" y="2281"/>
                    </a:cubicBezTo>
                    <a:cubicBezTo>
                      <a:pt x="3400" y="2281"/>
                      <a:pt x="3430" y="2294"/>
                      <a:pt x="3459" y="2323"/>
                    </a:cubicBezTo>
                    <a:cubicBezTo>
                      <a:pt x="3484" y="2323"/>
                      <a:pt x="3509" y="2348"/>
                      <a:pt x="3534" y="2373"/>
                    </a:cubicBezTo>
                    <a:cubicBezTo>
                      <a:pt x="3584" y="2398"/>
                      <a:pt x="3634" y="2448"/>
                      <a:pt x="3710" y="2473"/>
                    </a:cubicBezTo>
                    <a:cubicBezTo>
                      <a:pt x="3785" y="2473"/>
                      <a:pt x="3860" y="2448"/>
                      <a:pt x="3935" y="2398"/>
                    </a:cubicBezTo>
                    <a:cubicBezTo>
                      <a:pt x="3985" y="2323"/>
                      <a:pt x="3985" y="2223"/>
                      <a:pt x="3960" y="2147"/>
                    </a:cubicBezTo>
                    <a:cubicBezTo>
                      <a:pt x="3935" y="2122"/>
                      <a:pt x="3910" y="2122"/>
                      <a:pt x="3885" y="2122"/>
                    </a:cubicBezTo>
                    <a:cubicBezTo>
                      <a:pt x="3860" y="2147"/>
                      <a:pt x="3860" y="2172"/>
                      <a:pt x="3860" y="2198"/>
                    </a:cubicBezTo>
                    <a:cubicBezTo>
                      <a:pt x="3885" y="2248"/>
                      <a:pt x="3860" y="2298"/>
                      <a:pt x="3835" y="2323"/>
                    </a:cubicBezTo>
                    <a:cubicBezTo>
                      <a:pt x="3817" y="2341"/>
                      <a:pt x="3787" y="2358"/>
                      <a:pt x="3762" y="2358"/>
                    </a:cubicBezTo>
                    <a:cubicBezTo>
                      <a:pt x="3751" y="2358"/>
                      <a:pt x="3742" y="2355"/>
                      <a:pt x="3735" y="2348"/>
                    </a:cubicBezTo>
                    <a:cubicBezTo>
                      <a:pt x="3685" y="2348"/>
                      <a:pt x="3659" y="2323"/>
                      <a:pt x="3609" y="2298"/>
                    </a:cubicBezTo>
                    <a:cubicBezTo>
                      <a:pt x="3584" y="2273"/>
                      <a:pt x="3559" y="2248"/>
                      <a:pt x="3509" y="2223"/>
                    </a:cubicBezTo>
                    <a:cubicBezTo>
                      <a:pt x="3465" y="2193"/>
                      <a:pt x="3421" y="2181"/>
                      <a:pt x="3372" y="2181"/>
                    </a:cubicBezTo>
                    <a:cubicBezTo>
                      <a:pt x="3337" y="2181"/>
                      <a:pt x="3300" y="2187"/>
                      <a:pt x="3258" y="2198"/>
                    </a:cubicBezTo>
                    <a:cubicBezTo>
                      <a:pt x="3233" y="2198"/>
                      <a:pt x="3208" y="2198"/>
                      <a:pt x="3208" y="2223"/>
                    </a:cubicBezTo>
                    <a:cubicBezTo>
                      <a:pt x="3183" y="2172"/>
                      <a:pt x="3183" y="2122"/>
                      <a:pt x="3158" y="2072"/>
                    </a:cubicBezTo>
                    <a:lnTo>
                      <a:pt x="3158" y="2047"/>
                    </a:lnTo>
                    <a:cubicBezTo>
                      <a:pt x="3133" y="1997"/>
                      <a:pt x="3108" y="1922"/>
                      <a:pt x="3108" y="1872"/>
                    </a:cubicBezTo>
                    <a:cubicBezTo>
                      <a:pt x="3108" y="1847"/>
                      <a:pt x="3133" y="1822"/>
                      <a:pt x="3133" y="1822"/>
                    </a:cubicBezTo>
                    <a:cubicBezTo>
                      <a:pt x="3208" y="1822"/>
                      <a:pt x="3258" y="1771"/>
                      <a:pt x="3258" y="1721"/>
                    </a:cubicBezTo>
                    <a:cubicBezTo>
                      <a:pt x="3258" y="1646"/>
                      <a:pt x="3208" y="1596"/>
                      <a:pt x="3158" y="1596"/>
                    </a:cubicBezTo>
                    <a:cubicBezTo>
                      <a:pt x="3008" y="1596"/>
                      <a:pt x="2908" y="1746"/>
                      <a:pt x="2883" y="1872"/>
                    </a:cubicBezTo>
                    <a:cubicBezTo>
                      <a:pt x="2883" y="1972"/>
                      <a:pt x="2908" y="2047"/>
                      <a:pt x="2958" y="2122"/>
                    </a:cubicBezTo>
                    <a:lnTo>
                      <a:pt x="2958" y="2147"/>
                    </a:lnTo>
                    <a:cubicBezTo>
                      <a:pt x="2983" y="2198"/>
                      <a:pt x="3008" y="2273"/>
                      <a:pt x="2983" y="2323"/>
                    </a:cubicBezTo>
                    <a:cubicBezTo>
                      <a:pt x="2983" y="2348"/>
                      <a:pt x="2933" y="2398"/>
                      <a:pt x="2883" y="2398"/>
                    </a:cubicBezTo>
                    <a:cubicBezTo>
                      <a:pt x="2866" y="2406"/>
                      <a:pt x="2849" y="2409"/>
                      <a:pt x="2831" y="2409"/>
                    </a:cubicBezTo>
                    <a:cubicBezTo>
                      <a:pt x="2796" y="2409"/>
                      <a:pt x="2757" y="2398"/>
                      <a:pt x="2707" y="2398"/>
                    </a:cubicBezTo>
                    <a:cubicBezTo>
                      <a:pt x="2532" y="2348"/>
                      <a:pt x="2356" y="2248"/>
                      <a:pt x="2256" y="2097"/>
                    </a:cubicBezTo>
                    <a:cubicBezTo>
                      <a:pt x="2256" y="2072"/>
                      <a:pt x="2256" y="2072"/>
                      <a:pt x="2256" y="2047"/>
                    </a:cubicBezTo>
                    <a:cubicBezTo>
                      <a:pt x="2256" y="1847"/>
                      <a:pt x="2306" y="1621"/>
                      <a:pt x="2431" y="1471"/>
                    </a:cubicBezTo>
                    <a:cubicBezTo>
                      <a:pt x="2507" y="1345"/>
                      <a:pt x="2657" y="1195"/>
                      <a:pt x="2857" y="1195"/>
                    </a:cubicBezTo>
                    <a:cubicBezTo>
                      <a:pt x="2958" y="1195"/>
                      <a:pt x="3033" y="1120"/>
                      <a:pt x="3033" y="1045"/>
                    </a:cubicBezTo>
                    <a:cubicBezTo>
                      <a:pt x="3033" y="944"/>
                      <a:pt x="2958" y="869"/>
                      <a:pt x="2857" y="869"/>
                    </a:cubicBezTo>
                    <a:cubicBezTo>
                      <a:pt x="2632" y="869"/>
                      <a:pt x="2431" y="969"/>
                      <a:pt x="2281" y="1145"/>
                    </a:cubicBezTo>
                    <a:cubicBezTo>
                      <a:pt x="2231" y="1120"/>
                      <a:pt x="2156" y="1070"/>
                      <a:pt x="2131" y="1020"/>
                    </a:cubicBezTo>
                    <a:cubicBezTo>
                      <a:pt x="2081" y="944"/>
                      <a:pt x="2081" y="869"/>
                      <a:pt x="2131" y="819"/>
                    </a:cubicBezTo>
                    <a:cubicBezTo>
                      <a:pt x="2156" y="794"/>
                      <a:pt x="2206" y="769"/>
                      <a:pt x="2256" y="744"/>
                    </a:cubicBezTo>
                    <a:cubicBezTo>
                      <a:pt x="2281" y="719"/>
                      <a:pt x="2331" y="694"/>
                      <a:pt x="2356" y="694"/>
                    </a:cubicBezTo>
                    <a:cubicBezTo>
                      <a:pt x="2456" y="619"/>
                      <a:pt x="2557" y="518"/>
                      <a:pt x="2582" y="418"/>
                    </a:cubicBezTo>
                    <a:cubicBezTo>
                      <a:pt x="2607" y="268"/>
                      <a:pt x="2557" y="117"/>
                      <a:pt x="2431" y="42"/>
                    </a:cubicBezTo>
                    <a:cubicBezTo>
                      <a:pt x="2402" y="13"/>
                      <a:pt x="2355" y="1"/>
                      <a:pt x="2307" y="1"/>
                    </a:cubicBez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7" name="Google Shape;827;p43"/>
              <p:cNvSpPr/>
              <p:nvPr/>
            </p:nvSpPr>
            <p:spPr>
              <a:xfrm>
                <a:off x="6970487" y="4028094"/>
                <a:ext cx="433665" cy="387262"/>
              </a:xfrm>
              <a:custGeom>
                <a:avLst/>
                <a:gdLst/>
                <a:ahLst/>
                <a:cxnLst/>
                <a:rect l="l" t="t" r="r" b="b"/>
                <a:pathLst>
                  <a:path w="5841" h="5216" extrusionOk="0">
                    <a:moveTo>
                      <a:pt x="794" y="0"/>
                    </a:moveTo>
                    <a:cubicBezTo>
                      <a:pt x="772" y="0"/>
                      <a:pt x="750" y="3"/>
                      <a:pt x="728" y="11"/>
                    </a:cubicBezTo>
                    <a:cubicBezTo>
                      <a:pt x="652" y="36"/>
                      <a:pt x="577" y="86"/>
                      <a:pt x="552" y="161"/>
                    </a:cubicBezTo>
                    <a:cubicBezTo>
                      <a:pt x="477" y="286"/>
                      <a:pt x="502" y="437"/>
                      <a:pt x="602" y="537"/>
                    </a:cubicBezTo>
                    <a:cubicBezTo>
                      <a:pt x="702" y="612"/>
                      <a:pt x="803" y="662"/>
                      <a:pt x="953" y="662"/>
                    </a:cubicBezTo>
                    <a:lnTo>
                      <a:pt x="1204" y="662"/>
                    </a:lnTo>
                    <a:cubicBezTo>
                      <a:pt x="1254" y="687"/>
                      <a:pt x="1304" y="763"/>
                      <a:pt x="1304" y="838"/>
                    </a:cubicBezTo>
                    <a:cubicBezTo>
                      <a:pt x="1304" y="913"/>
                      <a:pt x="1279" y="988"/>
                      <a:pt x="1229" y="1038"/>
                    </a:cubicBezTo>
                    <a:cubicBezTo>
                      <a:pt x="1140" y="1009"/>
                      <a:pt x="1051" y="995"/>
                      <a:pt x="965" y="995"/>
                    </a:cubicBezTo>
                    <a:cubicBezTo>
                      <a:pt x="833" y="995"/>
                      <a:pt x="708" y="1028"/>
                      <a:pt x="602" y="1088"/>
                    </a:cubicBezTo>
                    <a:cubicBezTo>
                      <a:pt x="527" y="1139"/>
                      <a:pt x="477" y="1239"/>
                      <a:pt x="527" y="1314"/>
                    </a:cubicBezTo>
                    <a:cubicBezTo>
                      <a:pt x="559" y="1363"/>
                      <a:pt x="613" y="1390"/>
                      <a:pt x="667" y="1390"/>
                    </a:cubicBezTo>
                    <a:cubicBezTo>
                      <a:pt x="696" y="1390"/>
                      <a:pt x="726" y="1382"/>
                      <a:pt x="753" y="1364"/>
                    </a:cubicBezTo>
                    <a:cubicBezTo>
                      <a:pt x="823" y="1324"/>
                      <a:pt x="897" y="1308"/>
                      <a:pt x="969" y="1308"/>
                    </a:cubicBezTo>
                    <a:cubicBezTo>
                      <a:pt x="1076" y="1308"/>
                      <a:pt x="1179" y="1344"/>
                      <a:pt x="1254" y="1389"/>
                    </a:cubicBezTo>
                    <a:cubicBezTo>
                      <a:pt x="1429" y="1464"/>
                      <a:pt x="1605" y="1615"/>
                      <a:pt x="1705" y="1790"/>
                    </a:cubicBezTo>
                    <a:cubicBezTo>
                      <a:pt x="1705" y="1815"/>
                      <a:pt x="1730" y="1815"/>
                      <a:pt x="1730" y="1840"/>
                    </a:cubicBezTo>
                    <a:cubicBezTo>
                      <a:pt x="1705" y="2016"/>
                      <a:pt x="1605" y="2191"/>
                      <a:pt x="1479" y="2317"/>
                    </a:cubicBezTo>
                    <a:cubicBezTo>
                      <a:pt x="1429" y="2367"/>
                      <a:pt x="1379" y="2417"/>
                      <a:pt x="1329" y="2417"/>
                    </a:cubicBezTo>
                    <a:cubicBezTo>
                      <a:pt x="1304" y="2429"/>
                      <a:pt x="1279" y="2436"/>
                      <a:pt x="1257" y="2436"/>
                    </a:cubicBezTo>
                    <a:cubicBezTo>
                      <a:pt x="1235" y="2436"/>
                      <a:pt x="1216" y="2429"/>
                      <a:pt x="1204" y="2417"/>
                    </a:cubicBezTo>
                    <a:cubicBezTo>
                      <a:pt x="1154" y="2367"/>
                      <a:pt x="1154" y="2291"/>
                      <a:pt x="1129" y="2241"/>
                    </a:cubicBezTo>
                    <a:lnTo>
                      <a:pt x="1129" y="2216"/>
                    </a:lnTo>
                    <a:cubicBezTo>
                      <a:pt x="1129" y="2141"/>
                      <a:pt x="1103" y="2041"/>
                      <a:pt x="1053" y="1966"/>
                    </a:cubicBezTo>
                    <a:cubicBezTo>
                      <a:pt x="999" y="1894"/>
                      <a:pt x="907" y="1835"/>
                      <a:pt x="813" y="1835"/>
                    </a:cubicBezTo>
                    <a:cubicBezTo>
                      <a:pt x="776" y="1835"/>
                      <a:pt x="738" y="1844"/>
                      <a:pt x="702" y="1865"/>
                    </a:cubicBezTo>
                    <a:cubicBezTo>
                      <a:pt x="652" y="1890"/>
                      <a:pt x="627" y="1966"/>
                      <a:pt x="652" y="2016"/>
                    </a:cubicBezTo>
                    <a:cubicBezTo>
                      <a:pt x="682" y="2045"/>
                      <a:pt x="711" y="2057"/>
                      <a:pt x="740" y="2057"/>
                    </a:cubicBezTo>
                    <a:cubicBezTo>
                      <a:pt x="761" y="2057"/>
                      <a:pt x="782" y="2051"/>
                      <a:pt x="803" y="2041"/>
                    </a:cubicBezTo>
                    <a:cubicBezTo>
                      <a:pt x="828" y="2041"/>
                      <a:pt x="853" y="2041"/>
                      <a:pt x="878" y="2091"/>
                    </a:cubicBezTo>
                    <a:cubicBezTo>
                      <a:pt x="903" y="2116"/>
                      <a:pt x="903" y="2191"/>
                      <a:pt x="928" y="2241"/>
                    </a:cubicBezTo>
                    <a:lnTo>
                      <a:pt x="928" y="2266"/>
                    </a:lnTo>
                    <a:cubicBezTo>
                      <a:pt x="928" y="2317"/>
                      <a:pt x="953" y="2367"/>
                      <a:pt x="953" y="2417"/>
                    </a:cubicBezTo>
                    <a:lnTo>
                      <a:pt x="903" y="2417"/>
                    </a:lnTo>
                    <a:cubicBezTo>
                      <a:pt x="803" y="2442"/>
                      <a:pt x="728" y="2492"/>
                      <a:pt x="677" y="2567"/>
                    </a:cubicBezTo>
                    <a:cubicBezTo>
                      <a:pt x="677" y="2617"/>
                      <a:pt x="652" y="2642"/>
                      <a:pt x="652" y="2692"/>
                    </a:cubicBezTo>
                    <a:cubicBezTo>
                      <a:pt x="627" y="2718"/>
                      <a:pt x="602" y="2768"/>
                      <a:pt x="577" y="2793"/>
                    </a:cubicBezTo>
                    <a:cubicBezTo>
                      <a:pt x="562" y="2822"/>
                      <a:pt x="539" y="2834"/>
                      <a:pt x="512" y="2834"/>
                    </a:cubicBezTo>
                    <a:cubicBezTo>
                      <a:pt x="493" y="2834"/>
                      <a:pt x="473" y="2828"/>
                      <a:pt x="452" y="2818"/>
                    </a:cubicBezTo>
                    <a:cubicBezTo>
                      <a:pt x="427" y="2818"/>
                      <a:pt x="377" y="2768"/>
                      <a:pt x="377" y="2743"/>
                    </a:cubicBezTo>
                    <a:cubicBezTo>
                      <a:pt x="377" y="2706"/>
                      <a:pt x="363" y="2683"/>
                      <a:pt x="346" y="2683"/>
                    </a:cubicBezTo>
                    <a:cubicBezTo>
                      <a:pt x="340" y="2683"/>
                      <a:pt x="333" y="2686"/>
                      <a:pt x="326" y="2692"/>
                    </a:cubicBezTo>
                    <a:cubicBezTo>
                      <a:pt x="301" y="2692"/>
                      <a:pt x="276" y="2718"/>
                      <a:pt x="276" y="2743"/>
                    </a:cubicBezTo>
                    <a:cubicBezTo>
                      <a:pt x="276" y="2818"/>
                      <a:pt x="352" y="2893"/>
                      <a:pt x="427" y="2918"/>
                    </a:cubicBezTo>
                    <a:cubicBezTo>
                      <a:pt x="458" y="2928"/>
                      <a:pt x="489" y="2934"/>
                      <a:pt x="520" y="2934"/>
                    </a:cubicBezTo>
                    <a:cubicBezTo>
                      <a:pt x="564" y="2934"/>
                      <a:pt x="608" y="2922"/>
                      <a:pt x="652" y="2893"/>
                    </a:cubicBezTo>
                    <a:cubicBezTo>
                      <a:pt x="702" y="2843"/>
                      <a:pt x="728" y="2768"/>
                      <a:pt x="753" y="2718"/>
                    </a:cubicBezTo>
                    <a:cubicBezTo>
                      <a:pt x="753" y="2692"/>
                      <a:pt x="778" y="2667"/>
                      <a:pt x="778" y="2642"/>
                    </a:cubicBezTo>
                    <a:cubicBezTo>
                      <a:pt x="803" y="2592"/>
                      <a:pt x="853" y="2542"/>
                      <a:pt x="928" y="2542"/>
                    </a:cubicBezTo>
                    <a:cubicBezTo>
                      <a:pt x="953" y="2517"/>
                      <a:pt x="978" y="2517"/>
                      <a:pt x="1028" y="2517"/>
                    </a:cubicBezTo>
                    <a:cubicBezTo>
                      <a:pt x="1028" y="2542"/>
                      <a:pt x="1053" y="2567"/>
                      <a:pt x="1053" y="2567"/>
                    </a:cubicBezTo>
                    <a:cubicBezTo>
                      <a:pt x="1129" y="2624"/>
                      <a:pt x="1218" y="2652"/>
                      <a:pt x="1300" y="2652"/>
                    </a:cubicBezTo>
                    <a:cubicBezTo>
                      <a:pt x="1327" y="2652"/>
                      <a:pt x="1354" y="2649"/>
                      <a:pt x="1379" y="2642"/>
                    </a:cubicBezTo>
                    <a:cubicBezTo>
                      <a:pt x="1454" y="2617"/>
                      <a:pt x="1530" y="2567"/>
                      <a:pt x="1630" y="2492"/>
                    </a:cubicBezTo>
                    <a:cubicBezTo>
                      <a:pt x="1730" y="2392"/>
                      <a:pt x="1805" y="2291"/>
                      <a:pt x="1855" y="2166"/>
                    </a:cubicBezTo>
                    <a:cubicBezTo>
                      <a:pt x="1905" y="2317"/>
                      <a:pt x="1931" y="2467"/>
                      <a:pt x="1981" y="2617"/>
                    </a:cubicBezTo>
                    <a:cubicBezTo>
                      <a:pt x="2006" y="2793"/>
                      <a:pt x="2056" y="2968"/>
                      <a:pt x="2106" y="3119"/>
                    </a:cubicBezTo>
                    <a:cubicBezTo>
                      <a:pt x="2106" y="3144"/>
                      <a:pt x="2106" y="3194"/>
                      <a:pt x="2131" y="3219"/>
                    </a:cubicBezTo>
                    <a:cubicBezTo>
                      <a:pt x="2131" y="3269"/>
                      <a:pt x="2156" y="3319"/>
                      <a:pt x="2181" y="3369"/>
                    </a:cubicBezTo>
                    <a:cubicBezTo>
                      <a:pt x="2332" y="3670"/>
                      <a:pt x="2557" y="3996"/>
                      <a:pt x="2883" y="4121"/>
                    </a:cubicBezTo>
                    <a:cubicBezTo>
                      <a:pt x="2833" y="4171"/>
                      <a:pt x="2758" y="4221"/>
                      <a:pt x="2758" y="4221"/>
                    </a:cubicBezTo>
                    <a:cubicBezTo>
                      <a:pt x="2707" y="4221"/>
                      <a:pt x="2682" y="4196"/>
                      <a:pt x="2607" y="4146"/>
                    </a:cubicBezTo>
                    <a:cubicBezTo>
                      <a:pt x="2557" y="4096"/>
                      <a:pt x="2482" y="4071"/>
                      <a:pt x="2432" y="4046"/>
                    </a:cubicBezTo>
                    <a:cubicBezTo>
                      <a:pt x="2321" y="3990"/>
                      <a:pt x="2218" y="3973"/>
                      <a:pt x="2122" y="3973"/>
                    </a:cubicBezTo>
                    <a:cubicBezTo>
                      <a:pt x="2045" y="3973"/>
                      <a:pt x="1973" y="3985"/>
                      <a:pt x="1905" y="3996"/>
                    </a:cubicBezTo>
                    <a:cubicBezTo>
                      <a:pt x="1855" y="4008"/>
                      <a:pt x="1805" y="4015"/>
                      <a:pt x="1755" y="4015"/>
                    </a:cubicBezTo>
                    <a:cubicBezTo>
                      <a:pt x="1705" y="4015"/>
                      <a:pt x="1655" y="4008"/>
                      <a:pt x="1605" y="3996"/>
                    </a:cubicBezTo>
                    <a:cubicBezTo>
                      <a:pt x="1504" y="3971"/>
                      <a:pt x="1404" y="3946"/>
                      <a:pt x="1354" y="3895"/>
                    </a:cubicBezTo>
                    <a:cubicBezTo>
                      <a:pt x="1304" y="3845"/>
                      <a:pt x="1279" y="3770"/>
                      <a:pt x="1304" y="3720"/>
                    </a:cubicBezTo>
                    <a:cubicBezTo>
                      <a:pt x="1304" y="3670"/>
                      <a:pt x="1354" y="3645"/>
                      <a:pt x="1379" y="3645"/>
                    </a:cubicBezTo>
                    <a:lnTo>
                      <a:pt x="1429" y="3645"/>
                    </a:lnTo>
                    <a:cubicBezTo>
                      <a:pt x="1481" y="3662"/>
                      <a:pt x="1545" y="3691"/>
                      <a:pt x="1612" y="3691"/>
                    </a:cubicBezTo>
                    <a:cubicBezTo>
                      <a:pt x="1643" y="3691"/>
                      <a:pt x="1674" y="3685"/>
                      <a:pt x="1705" y="3670"/>
                    </a:cubicBezTo>
                    <a:cubicBezTo>
                      <a:pt x="1780" y="3645"/>
                      <a:pt x="1830" y="3570"/>
                      <a:pt x="1855" y="3520"/>
                    </a:cubicBezTo>
                    <a:cubicBezTo>
                      <a:pt x="1880" y="3419"/>
                      <a:pt x="1880" y="3294"/>
                      <a:pt x="1805" y="3194"/>
                    </a:cubicBezTo>
                    <a:cubicBezTo>
                      <a:pt x="1699" y="3017"/>
                      <a:pt x="1495" y="2903"/>
                      <a:pt x="1286" y="2903"/>
                    </a:cubicBezTo>
                    <a:cubicBezTo>
                      <a:pt x="1198" y="2903"/>
                      <a:pt x="1110" y="2924"/>
                      <a:pt x="1028" y="2968"/>
                    </a:cubicBezTo>
                    <a:cubicBezTo>
                      <a:pt x="953" y="3018"/>
                      <a:pt x="903" y="3119"/>
                      <a:pt x="953" y="3194"/>
                    </a:cubicBezTo>
                    <a:cubicBezTo>
                      <a:pt x="991" y="3250"/>
                      <a:pt x="1056" y="3278"/>
                      <a:pt x="1119" y="3278"/>
                    </a:cubicBezTo>
                    <a:cubicBezTo>
                      <a:pt x="1139" y="3278"/>
                      <a:pt x="1160" y="3275"/>
                      <a:pt x="1179" y="3269"/>
                    </a:cubicBezTo>
                    <a:cubicBezTo>
                      <a:pt x="1212" y="3244"/>
                      <a:pt x="1254" y="3233"/>
                      <a:pt x="1297" y="3233"/>
                    </a:cubicBezTo>
                    <a:cubicBezTo>
                      <a:pt x="1385" y="3233"/>
                      <a:pt x="1479" y="3277"/>
                      <a:pt x="1530" y="3344"/>
                    </a:cubicBezTo>
                    <a:cubicBezTo>
                      <a:pt x="1504" y="3344"/>
                      <a:pt x="1479" y="3319"/>
                      <a:pt x="1454" y="3319"/>
                    </a:cubicBezTo>
                    <a:cubicBezTo>
                      <a:pt x="1437" y="3317"/>
                      <a:pt x="1420" y="3316"/>
                      <a:pt x="1403" y="3316"/>
                    </a:cubicBezTo>
                    <a:cubicBezTo>
                      <a:pt x="1217" y="3316"/>
                      <a:pt x="1024" y="3436"/>
                      <a:pt x="978" y="3620"/>
                    </a:cubicBezTo>
                    <a:cubicBezTo>
                      <a:pt x="953" y="3720"/>
                      <a:pt x="978" y="3820"/>
                      <a:pt x="1003" y="3895"/>
                    </a:cubicBezTo>
                    <a:cubicBezTo>
                      <a:pt x="978" y="3895"/>
                      <a:pt x="953" y="3895"/>
                      <a:pt x="953" y="3870"/>
                    </a:cubicBezTo>
                    <a:cubicBezTo>
                      <a:pt x="878" y="3845"/>
                      <a:pt x="828" y="3795"/>
                      <a:pt x="753" y="3745"/>
                    </a:cubicBezTo>
                    <a:cubicBezTo>
                      <a:pt x="702" y="3720"/>
                      <a:pt x="677" y="3670"/>
                      <a:pt x="627" y="3645"/>
                    </a:cubicBezTo>
                    <a:cubicBezTo>
                      <a:pt x="571" y="3608"/>
                      <a:pt x="460" y="3543"/>
                      <a:pt x="335" y="3543"/>
                    </a:cubicBezTo>
                    <a:cubicBezTo>
                      <a:pt x="291" y="3543"/>
                      <a:pt x="246" y="3550"/>
                      <a:pt x="201" y="3570"/>
                    </a:cubicBezTo>
                    <a:cubicBezTo>
                      <a:pt x="101" y="3620"/>
                      <a:pt x="26" y="3720"/>
                      <a:pt x="1" y="3820"/>
                    </a:cubicBezTo>
                    <a:cubicBezTo>
                      <a:pt x="1" y="3946"/>
                      <a:pt x="51" y="4046"/>
                      <a:pt x="126" y="4121"/>
                    </a:cubicBezTo>
                    <a:cubicBezTo>
                      <a:pt x="133" y="4128"/>
                      <a:pt x="143" y="4131"/>
                      <a:pt x="153" y="4131"/>
                    </a:cubicBezTo>
                    <a:cubicBezTo>
                      <a:pt x="176" y="4131"/>
                      <a:pt x="201" y="4114"/>
                      <a:pt x="201" y="4096"/>
                    </a:cubicBezTo>
                    <a:cubicBezTo>
                      <a:pt x="226" y="4071"/>
                      <a:pt x="226" y="4046"/>
                      <a:pt x="201" y="4021"/>
                    </a:cubicBezTo>
                    <a:cubicBezTo>
                      <a:pt x="126" y="3996"/>
                      <a:pt x="101" y="3921"/>
                      <a:pt x="126" y="3845"/>
                    </a:cubicBezTo>
                    <a:cubicBezTo>
                      <a:pt x="126" y="3770"/>
                      <a:pt x="176" y="3695"/>
                      <a:pt x="251" y="3670"/>
                    </a:cubicBezTo>
                    <a:cubicBezTo>
                      <a:pt x="280" y="3658"/>
                      <a:pt x="310" y="3653"/>
                      <a:pt x="338" y="3653"/>
                    </a:cubicBezTo>
                    <a:cubicBezTo>
                      <a:pt x="432" y="3653"/>
                      <a:pt x="519" y="3707"/>
                      <a:pt x="577" y="3745"/>
                    </a:cubicBezTo>
                    <a:cubicBezTo>
                      <a:pt x="602" y="3770"/>
                      <a:pt x="652" y="3795"/>
                      <a:pt x="677" y="3820"/>
                    </a:cubicBezTo>
                    <a:cubicBezTo>
                      <a:pt x="753" y="3870"/>
                      <a:pt x="828" y="3946"/>
                      <a:pt x="903" y="3971"/>
                    </a:cubicBezTo>
                    <a:cubicBezTo>
                      <a:pt x="953" y="3996"/>
                      <a:pt x="1003" y="4021"/>
                      <a:pt x="1053" y="4021"/>
                    </a:cubicBezTo>
                    <a:cubicBezTo>
                      <a:pt x="1078" y="4046"/>
                      <a:pt x="1103" y="4096"/>
                      <a:pt x="1129" y="4121"/>
                    </a:cubicBezTo>
                    <a:cubicBezTo>
                      <a:pt x="1229" y="4221"/>
                      <a:pt x="1379" y="4271"/>
                      <a:pt x="1530" y="4322"/>
                    </a:cubicBezTo>
                    <a:cubicBezTo>
                      <a:pt x="1580" y="4322"/>
                      <a:pt x="1630" y="4322"/>
                      <a:pt x="1680" y="4347"/>
                    </a:cubicBezTo>
                    <a:cubicBezTo>
                      <a:pt x="1605" y="4397"/>
                      <a:pt x="1555" y="4472"/>
                      <a:pt x="1530" y="4572"/>
                    </a:cubicBezTo>
                    <a:cubicBezTo>
                      <a:pt x="1454" y="4773"/>
                      <a:pt x="1504" y="5098"/>
                      <a:pt x="1755" y="5199"/>
                    </a:cubicBezTo>
                    <a:cubicBezTo>
                      <a:pt x="1797" y="5209"/>
                      <a:pt x="1838" y="5215"/>
                      <a:pt x="1878" y="5215"/>
                    </a:cubicBezTo>
                    <a:cubicBezTo>
                      <a:pt x="1934" y="5215"/>
                      <a:pt x="1987" y="5203"/>
                      <a:pt x="2031" y="5174"/>
                    </a:cubicBezTo>
                    <a:lnTo>
                      <a:pt x="2056" y="5149"/>
                    </a:lnTo>
                    <a:cubicBezTo>
                      <a:pt x="2106" y="5124"/>
                      <a:pt x="2131" y="5048"/>
                      <a:pt x="2106" y="4973"/>
                    </a:cubicBezTo>
                    <a:cubicBezTo>
                      <a:pt x="2106" y="4923"/>
                      <a:pt x="2081" y="4848"/>
                      <a:pt x="2031" y="4823"/>
                    </a:cubicBezTo>
                    <a:cubicBezTo>
                      <a:pt x="2011" y="4816"/>
                      <a:pt x="1992" y="4813"/>
                      <a:pt x="1976" y="4813"/>
                    </a:cubicBezTo>
                    <a:cubicBezTo>
                      <a:pt x="1931" y="4813"/>
                      <a:pt x="1899" y="4836"/>
                      <a:pt x="1880" y="4873"/>
                    </a:cubicBezTo>
                    <a:cubicBezTo>
                      <a:pt x="1855" y="4923"/>
                      <a:pt x="1855" y="4973"/>
                      <a:pt x="1905" y="4998"/>
                    </a:cubicBezTo>
                    <a:lnTo>
                      <a:pt x="1830" y="4998"/>
                    </a:lnTo>
                    <a:cubicBezTo>
                      <a:pt x="1705" y="4948"/>
                      <a:pt x="1680" y="4773"/>
                      <a:pt x="1730" y="4647"/>
                    </a:cubicBezTo>
                    <a:cubicBezTo>
                      <a:pt x="1780" y="4522"/>
                      <a:pt x="1905" y="4397"/>
                      <a:pt x="2081" y="4322"/>
                    </a:cubicBezTo>
                    <a:cubicBezTo>
                      <a:pt x="2106" y="4322"/>
                      <a:pt x="2106" y="4322"/>
                      <a:pt x="2106" y="4296"/>
                    </a:cubicBezTo>
                    <a:cubicBezTo>
                      <a:pt x="2181" y="4296"/>
                      <a:pt x="2231" y="4296"/>
                      <a:pt x="2306" y="4322"/>
                    </a:cubicBezTo>
                    <a:cubicBezTo>
                      <a:pt x="2332" y="4347"/>
                      <a:pt x="2357" y="4372"/>
                      <a:pt x="2407" y="4397"/>
                    </a:cubicBezTo>
                    <a:cubicBezTo>
                      <a:pt x="2488" y="4458"/>
                      <a:pt x="2586" y="4536"/>
                      <a:pt x="2728" y="4536"/>
                    </a:cubicBezTo>
                    <a:cubicBezTo>
                      <a:pt x="2760" y="4536"/>
                      <a:pt x="2795" y="4531"/>
                      <a:pt x="2833" y="4522"/>
                    </a:cubicBezTo>
                    <a:cubicBezTo>
                      <a:pt x="2908" y="4522"/>
                      <a:pt x="2983" y="4447"/>
                      <a:pt x="3058" y="4397"/>
                    </a:cubicBezTo>
                    <a:cubicBezTo>
                      <a:pt x="3159" y="4322"/>
                      <a:pt x="3284" y="4221"/>
                      <a:pt x="3409" y="4196"/>
                    </a:cubicBezTo>
                    <a:cubicBezTo>
                      <a:pt x="3560" y="4171"/>
                      <a:pt x="3685" y="4146"/>
                      <a:pt x="3835" y="4096"/>
                    </a:cubicBezTo>
                    <a:cubicBezTo>
                      <a:pt x="3936" y="4071"/>
                      <a:pt x="4036" y="4021"/>
                      <a:pt x="4161" y="4021"/>
                    </a:cubicBezTo>
                    <a:cubicBezTo>
                      <a:pt x="4221" y="4010"/>
                      <a:pt x="4281" y="4005"/>
                      <a:pt x="4341" y="4005"/>
                    </a:cubicBezTo>
                    <a:cubicBezTo>
                      <a:pt x="4862" y="4005"/>
                      <a:pt x="5377" y="4381"/>
                      <a:pt x="5489" y="4898"/>
                    </a:cubicBezTo>
                    <a:cubicBezTo>
                      <a:pt x="5514" y="4973"/>
                      <a:pt x="5615" y="5023"/>
                      <a:pt x="5690" y="5023"/>
                    </a:cubicBezTo>
                    <a:cubicBezTo>
                      <a:pt x="5715" y="4998"/>
                      <a:pt x="5740" y="4998"/>
                      <a:pt x="5765" y="4973"/>
                    </a:cubicBezTo>
                    <a:cubicBezTo>
                      <a:pt x="5815" y="4923"/>
                      <a:pt x="5840" y="4873"/>
                      <a:pt x="5815" y="4823"/>
                    </a:cubicBezTo>
                    <a:cubicBezTo>
                      <a:pt x="5665" y="4221"/>
                      <a:pt x="5113" y="3770"/>
                      <a:pt x="4537" y="3695"/>
                    </a:cubicBezTo>
                    <a:cubicBezTo>
                      <a:pt x="4562" y="3595"/>
                      <a:pt x="4562" y="3494"/>
                      <a:pt x="4537" y="3394"/>
                    </a:cubicBezTo>
                    <a:cubicBezTo>
                      <a:pt x="4487" y="3319"/>
                      <a:pt x="4437" y="3269"/>
                      <a:pt x="4362" y="3194"/>
                    </a:cubicBezTo>
                    <a:cubicBezTo>
                      <a:pt x="4337" y="3169"/>
                      <a:pt x="4286" y="3144"/>
                      <a:pt x="4261" y="3093"/>
                    </a:cubicBezTo>
                    <a:cubicBezTo>
                      <a:pt x="4186" y="2993"/>
                      <a:pt x="4161" y="2818"/>
                      <a:pt x="4211" y="2692"/>
                    </a:cubicBezTo>
                    <a:cubicBezTo>
                      <a:pt x="4211" y="2667"/>
                      <a:pt x="4211" y="2642"/>
                      <a:pt x="4186" y="2617"/>
                    </a:cubicBezTo>
                    <a:cubicBezTo>
                      <a:pt x="4161" y="2617"/>
                      <a:pt x="4111" y="2617"/>
                      <a:pt x="4111" y="2667"/>
                    </a:cubicBezTo>
                    <a:cubicBezTo>
                      <a:pt x="4036" y="2818"/>
                      <a:pt x="4061" y="3018"/>
                      <a:pt x="4186" y="3169"/>
                    </a:cubicBezTo>
                    <a:cubicBezTo>
                      <a:pt x="4211" y="3219"/>
                      <a:pt x="4261" y="3244"/>
                      <a:pt x="4286" y="3294"/>
                    </a:cubicBezTo>
                    <a:cubicBezTo>
                      <a:pt x="4362" y="3319"/>
                      <a:pt x="4412" y="3369"/>
                      <a:pt x="4437" y="3444"/>
                    </a:cubicBezTo>
                    <a:cubicBezTo>
                      <a:pt x="4462" y="3520"/>
                      <a:pt x="4462" y="3620"/>
                      <a:pt x="4412" y="3670"/>
                    </a:cubicBezTo>
                    <a:cubicBezTo>
                      <a:pt x="4311" y="3670"/>
                      <a:pt x="4211" y="3670"/>
                      <a:pt x="4111" y="3695"/>
                    </a:cubicBezTo>
                    <a:cubicBezTo>
                      <a:pt x="3961" y="3720"/>
                      <a:pt x="3860" y="3745"/>
                      <a:pt x="3735" y="3795"/>
                    </a:cubicBezTo>
                    <a:cubicBezTo>
                      <a:pt x="3685" y="3795"/>
                      <a:pt x="3635" y="3820"/>
                      <a:pt x="3610" y="3820"/>
                    </a:cubicBezTo>
                    <a:cubicBezTo>
                      <a:pt x="3459" y="3770"/>
                      <a:pt x="3359" y="3645"/>
                      <a:pt x="3309" y="3494"/>
                    </a:cubicBezTo>
                    <a:cubicBezTo>
                      <a:pt x="3284" y="3394"/>
                      <a:pt x="3284" y="3269"/>
                      <a:pt x="3309" y="3194"/>
                    </a:cubicBezTo>
                    <a:cubicBezTo>
                      <a:pt x="3350" y="3132"/>
                      <a:pt x="3408" y="3087"/>
                      <a:pt x="3470" y="3087"/>
                    </a:cubicBezTo>
                    <a:cubicBezTo>
                      <a:pt x="3483" y="3087"/>
                      <a:pt x="3496" y="3089"/>
                      <a:pt x="3509" y="3093"/>
                    </a:cubicBezTo>
                    <a:cubicBezTo>
                      <a:pt x="3535" y="3093"/>
                      <a:pt x="3560" y="3119"/>
                      <a:pt x="3585" y="3169"/>
                    </a:cubicBezTo>
                    <a:cubicBezTo>
                      <a:pt x="3585" y="3169"/>
                      <a:pt x="3610" y="3194"/>
                      <a:pt x="3585" y="3219"/>
                    </a:cubicBezTo>
                    <a:cubicBezTo>
                      <a:pt x="3560" y="3294"/>
                      <a:pt x="3585" y="3344"/>
                      <a:pt x="3635" y="3369"/>
                    </a:cubicBezTo>
                    <a:cubicBezTo>
                      <a:pt x="3655" y="3376"/>
                      <a:pt x="3673" y="3379"/>
                      <a:pt x="3690" y="3379"/>
                    </a:cubicBezTo>
                    <a:cubicBezTo>
                      <a:pt x="3735" y="3379"/>
                      <a:pt x="3767" y="3356"/>
                      <a:pt x="3785" y="3319"/>
                    </a:cubicBezTo>
                    <a:cubicBezTo>
                      <a:pt x="3835" y="3244"/>
                      <a:pt x="3810" y="3144"/>
                      <a:pt x="3785" y="3068"/>
                    </a:cubicBezTo>
                    <a:cubicBezTo>
                      <a:pt x="3735" y="2968"/>
                      <a:pt x="3635" y="2893"/>
                      <a:pt x="3560" y="2893"/>
                    </a:cubicBezTo>
                    <a:cubicBezTo>
                      <a:pt x="3529" y="2884"/>
                      <a:pt x="3498" y="2880"/>
                      <a:pt x="3468" y="2880"/>
                    </a:cubicBezTo>
                    <a:cubicBezTo>
                      <a:pt x="3325" y="2880"/>
                      <a:pt x="3191" y="2974"/>
                      <a:pt x="3108" y="3119"/>
                    </a:cubicBezTo>
                    <a:cubicBezTo>
                      <a:pt x="3058" y="3244"/>
                      <a:pt x="3058" y="3394"/>
                      <a:pt x="3108" y="3545"/>
                    </a:cubicBezTo>
                    <a:cubicBezTo>
                      <a:pt x="3134" y="3670"/>
                      <a:pt x="3209" y="3795"/>
                      <a:pt x="3309" y="3870"/>
                    </a:cubicBezTo>
                    <a:cubicBezTo>
                      <a:pt x="3296" y="3883"/>
                      <a:pt x="3278" y="3889"/>
                      <a:pt x="3256" y="3889"/>
                    </a:cubicBezTo>
                    <a:cubicBezTo>
                      <a:pt x="3234" y="3889"/>
                      <a:pt x="3209" y="3883"/>
                      <a:pt x="3184" y="3870"/>
                    </a:cubicBezTo>
                    <a:cubicBezTo>
                      <a:pt x="2808" y="3845"/>
                      <a:pt x="2557" y="3469"/>
                      <a:pt x="2432" y="3093"/>
                    </a:cubicBezTo>
                    <a:cubicBezTo>
                      <a:pt x="2382" y="2918"/>
                      <a:pt x="2407" y="2617"/>
                      <a:pt x="2482" y="2492"/>
                    </a:cubicBezTo>
                    <a:cubicBezTo>
                      <a:pt x="2507" y="2442"/>
                      <a:pt x="2557" y="2392"/>
                      <a:pt x="2632" y="2342"/>
                    </a:cubicBezTo>
                    <a:cubicBezTo>
                      <a:pt x="2758" y="2216"/>
                      <a:pt x="2883" y="2091"/>
                      <a:pt x="2908" y="1865"/>
                    </a:cubicBezTo>
                    <a:cubicBezTo>
                      <a:pt x="2908" y="1790"/>
                      <a:pt x="2883" y="1715"/>
                      <a:pt x="2858" y="1640"/>
                    </a:cubicBezTo>
                    <a:cubicBezTo>
                      <a:pt x="2858" y="1590"/>
                      <a:pt x="2858" y="1540"/>
                      <a:pt x="2883" y="1515"/>
                    </a:cubicBezTo>
                    <a:cubicBezTo>
                      <a:pt x="2883" y="1489"/>
                      <a:pt x="2883" y="1464"/>
                      <a:pt x="2883" y="1439"/>
                    </a:cubicBezTo>
                    <a:cubicBezTo>
                      <a:pt x="2908" y="1339"/>
                      <a:pt x="2933" y="1214"/>
                      <a:pt x="2933" y="1114"/>
                    </a:cubicBezTo>
                    <a:cubicBezTo>
                      <a:pt x="2933" y="963"/>
                      <a:pt x="2833" y="788"/>
                      <a:pt x="2682" y="713"/>
                    </a:cubicBezTo>
                    <a:cubicBezTo>
                      <a:pt x="2607" y="713"/>
                      <a:pt x="2557" y="738"/>
                      <a:pt x="2532" y="788"/>
                    </a:cubicBezTo>
                    <a:cubicBezTo>
                      <a:pt x="2532" y="838"/>
                      <a:pt x="2557" y="913"/>
                      <a:pt x="2607" y="913"/>
                    </a:cubicBezTo>
                    <a:cubicBezTo>
                      <a:pt x="2682" y="938"/>
                      <a:pt x="2707" y="1038"/>
                      <a:pt x="2733" y="1114"/>
                    </a:cubicBezTo>
                    <a:cubicBezTo>
                      <a:pt x="2733" y="1214"/>
                      <a:pt x="2707" y="1289"/>
                      <a:pt x="2682" y="1364"/>
                    </a:cubicBezTo>
                    <a:cubicBezTo>
                      <a:pt x="2682" y="1389"/>
                      <a:pt x="2682" y="1389"/>
                      <a:pt x="2682" y="1389"/>
                    </a:cubicBezTo>
                    <a:cubicBezTo>
                      <a:pt x="2607" y="1314"/>
                      <a:pt x="2532" y="1289"/>
                      <a:pt x="2457" y="1239"/>
                    </a:cubicBezTo>
                    <a:cubicBezTo>
                      <a:pt x="2407" y="1214"/>
                      <a:pt x="2357" y="1189"/>
                      <a:pt x="2332" y="1164"/>
                    </a:cubicBezTo>
                    <a:cubicBezTo>
                      <a:pt x="2231" y="1088"/>
                      <a:pt x="2156" y="1013"/>
                      <a:pt x="2131" y="938"/>
                    </a:cubicBezTo>
                    <a:cubicBezTo>
                      <a:pt x="2131" y="888"/>
                      <a:pt x="2156" y="813"/>
                      <a:pt x="2206" y="813"/>
                    </a:cubicBezTo>
                    <a:cubicBezTo>
                      <a:pt x="2281" y="788"/>
                      <a:pt x="2332" y="687"/>
                      <a:pt x="2306" y="612"/>
                    </a:cubicBezTo>
                    <a:cubicBezTo>
                      <a:pt x="2286" y="529"/>
                      <a:pt x="2231" y="481"/>
                      <a:pt x="2169" y="481"/>
                    </a:cubicBezTo>
                    <a:cubicBezTo>
                      <a:pt x="2157" y="481"/>
                      <a:pt x="2144" y="483"/>
                      <a:pt x="2131" y="487"/>
                    </a:cubicBezTo>
                    <a:cubicBezTo>
                      <a:pt x="2006" y="512"/>
                      <a:pt x="1905" y="612"/>
                      <a:pt x="1855" y="713"/>
                    </a:cubicBezTo>
                    <a:cubicBezTo>
                      <a:pt x="1855" y="713"/>
                      <a:pt x="1855" y="713"/>
                      <a:pt x="1855" y="687"/>
                    </a:cubicBezTo>
                    <a:cubicBezTo>
                      <a:pt x="1805" y="662"/>
                      <a:pt x="1805" y="587"/>
                      <a:pt x="1780" y="537"/>
                    </a:cubicBezTo>
                    <a:cubicBezTo>
                      <a:pt x="1780" y="512"/>
                      <a:pt x="1780" y="512"/>
                      <a:pt x="1780" y="487"/>
                    </a:cubicBezTo>
                    <a:cubicBezTo>
                      <a:pt x="1730" y="362"/>
                      <a:pt x="1680" y="311"/>
                      <a:pt x="1605" y="261"/>
                    </a:cubicBezTo>
                    <a:cubicBezTo>
                      <a:pt x="1580" y="261"/>
                      <a:pt x="1555" y="261"/>
                      <a:pt x="1555" y="286"/>
                    </a:cubicBezTo>
                    <a:cubicBezTo>
                      <a:pt x="1530" y="311"/>
                      <a:pt x="1555" y="337"/>
                      <a:pt x="1580" y="362"/>
                    </a:cubicBezTo>
                    <a:cubicBezTo>
                      <a:pt x="1605" y="387"/>
                      <a:pt x="1655" y="437"/>
                      <a:pt x="1680" y="512"/>
                    </a:cubicBezTo>
                    <a:cubicBezTo>
                      <a:pt x="1680" y="537"/>
                      <a:pt x="1680" y="537"/>
                      <a:pt x="1680" y="562"/>
                    </a:cubicBezTo>
                    <a:cubicBezTo>
                      <a:pt x="1705" y="637"/>
                      <a:pt x="1705" y="687"/>
                      <a:pt x="1755" y="763"/>
                    </a:cubicBezTo>
                    <a:cubicBezTo>
                      <a:pt x="1780" y="788"/>
                      <a:pt x="1805" y="813"/>
                      <a:pt x="1830" y="813"/>
                    </a:cubicBezTo>
                    <a:cubicBezTo>
                      <a:pt x="1805" y="888"/>
                      <a:pt x="1805" y="938"/>
                      <a:pt x="1830" y="1013"/>
                    </a:cubicBezTo>
                    <a:cubicBezTo>
                      <a:pt x="1855" y="1164"/>
                      <a:pt x="1956" y="1289"/>
                      <a:pt x="2131" y="1414"/>
                    </a:cubicBezTo>
                    <a:cubicBezTo>
                      <a:pt x="2181" y="1439"/>
                      <a:pt x="2231" y="1464"/>
                      <a:pt x="2281" y="1515"/>
                    </a:cubicBezTo>
                    <a:cubicBezTo>
                      <a:pt x="2332" y="1540"/>
                      <a:pt x="2407" y="1590"/>
                      <a:pt x="2457" y="1640"/>
                    </a:cubicBezTo>
                    <a:cubicBezTo>
                      <a:pt x="2532" y="1690"/>
                      <a:pt x="2582" y="1790"/>
                      <a:pt x="2582" y="1840"/>
                    </a:cubicBezTo>
                    <a:cubicBezTo>
                      <a:pt x="2582" y="1941"/>
                      <a:pt x="2482" y="2016"/>
                      <a:pt x="2407" y="2116"/>
                    </a:cubicBezTo>
                    <a:cubicBezTo>
                      <a:pt x="2332" y="2166"/>
                      <a:pt x="2281" y="2241"/>
                      <a:pt x="2231" y="2291"/>
                    </a:cubicBezTo>
                    <a:cubicBezTo>
                      <a:pt x="2181" y="2066"/>
                      <a:pt x="2106" y="1865"/>
                      <a:pt x="1981" y="1640"/>
                    </a:cubicBezTo>
                    <a:cubicBezTo>
                      <a:pt x="1855" y="1414"/>
                      <a:pt x="1655" y="1239"/>
                      <a:pt x="1429" y="1114"/>
                    </a:cubicBezTo>
                    <a:cubicBezTo>
                      <a:pt x="1479" y="1013"/>
                      <a:pt x="1504" y="938"/>
                      <a:pt x="1504" y="838"/>
                    </a:cubicBezTo>
                    <a:cubicBezTo>
                      <a:pt x="1504" y="662"/>
                      <a:pt x="1404" y="512"/>
                      <a:pt x="1279" y="462"/>
                    </a:cubicBezTo>
                    <a:cubicBezTo>
                      <a:pt x="1229" y="449"/>
                      <a:pt x="1185" y="443"/>
                      <a:pt x="1144" y="443"/>
                    </a:cubicBezTo>
                    <a:cubicBezTo>
                      <a:pt x="1103" y="443"/>
                      <a:pt x="1066" y="449"/>
                      <a:pt x="1028" y="462"/>
                    </a:cubicBezTo>
                    <a:lnTo>
                      <a:pt x="953" y="462"/>
                    </a:lnTo>
                    <a:cubicBezTo>
                      <a:pt x="878" y="462"/>
                      <a:pt x="803" y="437"/>
                      <a:pt x="778" y="387"/>
                    </a:cubicBezTo>
                    <a:cubicBezTo>
                      <a:pt x="728" y="362"/>
                      <a:pt x="728" y="286"/>
                      <a:pt x="753" y="261"/>
                    </a:cubicBezTo>
                    <a:cubicBezTo>
                      <a:pt x="753" y="236"/>
                      <a:pt x="778" y="236"/>
                      <a:pt x="778" y="211"/>
                    </a:cubicBezTo>
                    <a:cubicBezTo>
                      <a:pt x="803" y="211"/>
                      <a:pt x="828" y="211"/>
                      <a:pt x="828" y="236"/>
                    </a:cubicBezTo>
                    <a:cubicBezTo>
                      <a:pt x="841" y="243"/>
                      <a:pt x="855" y="246"/>
                      <a:pt x="868" y="246"/>
                    </a:cubicBezTo>
                    <a:cubicBezTo>
                      <a:pt x="905" y="246"/>
                      <a:pt x="941" y="223"/>
                      <a:pt x="978" y="186"/>
                    </a:cubicBezTo>
                    <a:cubicBezTo>
                      <a:pt x="1003" y="136"/>
                      <a:pt x="1003" y="86"/>
                      <a:pt x="953" y="36"/>
                    </a:cubicBezTo>
                    <a:cubicBezTo>
                      <a:pt x="900" y="18"/>
                      <a:pt x="847" y="0"/>
                      <a:pt x="794" y="0"/>
                    </a:cubicBez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8" name="Google Shape;828;p43"/>
              <p:cNvSpPr/>
              <p:nvPr/>
            </p:nvSpPr>
            <p:spPr>
              <a:xfrm>
                <a:off x="6631856" y="4045616"/>
                <a:ext cx="322001" cy="521051"/>
              </a:xfrm>
              <a:custGeom>
                <a:avLst/>
                <a:gdLst/>
                <a:ahLst/>
                <a:cxnLst/>
                <a:rect l="l" t="t" r="r" b="b"/>
                <a:pathLst>
                  <a:path w="4337" h="7018" extrusionOk="0">
                    <a:moveTo>
                      <a:pt x="3584" y="0"/>
                    </a:moveTo>
                    <a:cubicBezTo>
                      <a:pt x="3434" y="25"/>
                      <a:pt x="3309" y="126"/>
                      <a:pt x="3283" y="251"/>
                    </a:cubicBezTo>
                    <a:cubicBezTo>
                      <a:pt x="3258" y="376"/>
                      <a:pt x="3283" y="502"/>
                      <a:pt x="3359" y="602"/>
                    </a:cubicBezTo>
                    <a:cubicBezTo>
                      <a:pt x="3384" y="652"/>
                      <a:pt x="3409" y="677"/>
                      <a:pt x="3434" y="702"/>
                    </a:cubicBezTo>
                    <a:cubicBezTo>
                      <a:pt x="3459" y="752"/>
                      <a:pt x="3484" y="777"/>
                      <a:pt x="3509" y="827"/>
                    </a:cubicBezTo>
                    <a:cubicBezTo>
                      <a:pt x="3509" y="878"/>
                      <a:pt x="3484" y="953"/>
                      <a:pt x="3409" y="1003"/>
                    </a:cubicBezTo>
                    <a:cubicBezTo>
                      <a:pt x="3359" y="1053"/>
                      <a:pt x="3283" y="1053"/>
                      <a:pt x="3233" y="1053"/>
                    </a:cubicBezTo>
                    <a:cubicBezTo>
                      <a:pt x="3158" y="827"/>
                      <a:pt x="3008" y="652"/>
                      <a:pt x="2807" y="552"/>
                    </a:cubicBezTo>
                    <a:cubicBezTo>
                      <a:pt x="2786" y="538"/>
                      <a:pt x="2763" y="532"/>
                      <a:pt x="2741" y="532"/>
                    </a:cubicBezTo>
                    <a:cubicBezTo>
                      <a:pt x="2682" y="532"/>
                      <a:pt x="2625" y="573"/>
                      <a:pt x="2607" y="627"/>
                    </a:cubicBezTo>
                    <a:cubicBezTo>
                      <a:pt x="2557" y="702"/>
                      <a:pt x="2582" y="802"/>
                      <a:pt x="2682" y="852"/>
                    </a:cubicBezTo>
                    <a:cubicBezTo>
                      <a:pt x="2857" y="928"/>
                      <a:pt x="2933" y="1128"/>
                      <a:pt x="2933" y="1279"/>
                    </a:cubicBezTo>
                    <a:cubicBezTo>
                      <a:pt x="2983" y="1479"/>
                      <a:pt x="2933" y="1705"/>
                      <a:pt x="2832" y="1880"/>
                    </a:cubicBezTo>
                    <a:cubicBezTo>
                      <a:pt x="2832" y="1880"/>
                      <a:pt x="2832" y="1905"/>
                      <a:pt x="2832" y="1905"/>
                    </a:cubicBezTo>
                    <a:cubicBezTo>
                      <a:pt x="2701" y="1961"/>
                      <a:pt x="2555" y="1990"/>
                      <a:pt x="2416" y="1990"/>
                    </a:cubicBezTo>
                    <a:cubicBezTo>
                      <a:pt x="2370" y="1990"/>
                      <a:pt x="2325" y="1987"/>
                      <a:pt x="2281" y="1980"/>
                    </a:cubicBezTo>
                    <a:cubicBezTo>
                      <a:pt x="2206" y="1955"/>
                      <a:pt x="2156" y="1930"/>
                      <a:pt x="2106" y="1905"/>
                    </a:cubicBezTo>
                    <a:cubicBezTo>
                      <a:pt x="2080" y="1880"/>
                      <a:pt x="2055" y="1830"/>
                      <a:pt x="2055" y="1780"/>
                    </a:cubicBezTo>
                    <a:cubicBezTo>
                      <a:pt x="2055" y="1730"/>
                      <a:pt x="2106" y="1680"/>
                      <a:pt x="2156" y="1654"/>
                    </a:cubicBezTo>
                    <a:lnTo>
                      <a:pt x="2181" y="1629"/>
                    </a:lnTo>
                    <a:cubicBezTo>
                      <a:pt x="2231" y="1579"/>
                      <a:pt x="2306" y="1504"/>
                      <a:pt x="2356" y="1429"/>
                    </a:cubicBezTo>
                    <a:cubicBezTo>
                      <a:pt x="2406" y="1304"/>
                      <a:pt x="2381" y="1128"/>
                      <a:pt x="2231" y="1078"/>
                    </a:cubicBezTo>
                    <a:cubicBezTo>
                      <a:pt x="2217" y="1071"/>
                      <a:pt x="2204" y="1068"/>
                      <a:pt x="2191" y="1068"/>
                    </a:cubicBezTo>
                    <a:cubicBezTo>
                      <a:pt x="2156" y="1068"/>
                      <a:pt x="2124" y="1091"/>
                      <a:pt x="2106" y="1128"/>
                    </a:cubicBezTo>
                    <a:cubicBezTo>
                      <a:pt x="2080" y="1178"/>
                      <a:pt x="2080" y="1228"/>
                      <a:pt x="2156" y="1253"/>
                    </a:cubicBezTo>
                    <a:cubicBezTo>
                      <a:pt x="2156" y="1279"/>
                      <a:pt x="2156" y="1304"/>
                      <a:pt x="2156" y="1329"/>
                    </a:cubicBezTo>
                    <a:cubicBezTo>
                      <a:pt x="2131" y="1379"/>
                      <a:pt x="2080" y="1429"/>
                      <a:pt x="2030" y="1479"/>
                    </a:cubicBezTo>
                    <a:lnTo>
                      <a:pt x="2005" y="1479"/>
                    </a:lnTo>
                    <a:cubicBezTo>
                      <a:pt x="1980" y="1529"/>
                      <a:pt x="1955" y="1554"/>
                      <a:pt x="1905" y="1604"/>
                    </a:cubicBezTo>
                    <a:cubicBezTo>
                      <a:pt x="1905" y="1579"/>
                      <a:pt x="1880" y="1554"/>
                      <a:pt x="1880" y="1554"/>
                    </a:cubicBezTo>
                    <a:cubicBezTo>
                      <a:pt x="1805" y="1479"/>
                      <a:pt x="1730" y="1454"/>
                      <a:pt x="1629" y="1454"/>
                    </a:cubicBezTo>
                    <a:cubicBezTo>
                      <a:pt x="1604" y="1454"/>
                      <a:pt x="1554" y="1454"/>
                      <a:pt x="1529" y="1479"/>
                    </a:cubicBezTo>
                    <a:cubicBezTo>
                      <a:pt x="1496" y="1479"/>
                      <a:pt x="1462" y="1490"/>
                      <a:pt x="1429" y="1490"/>
                    </a:cubicBezTo>
                    <a:cubicBezTo>
                      <a:pt x="1412" y="1490"/>
                      <a:pt x="1395" y="1487"/>
                      <a:pt x="1379" y="1479"/>
                    </a:cubicBezTo>
                    <a:cubicBezTo>
                      <a:pt x="1329" y="1479"/>
                      <a:pt x="1304" y="1429"/>
                      <a:pt x="1304" y="1404"/>
                    </a:cubicBezTo>
                    <a:cubicBezTo>
                      <a:pt x="1278" y="1354"/>
                      <a:pt x="1304" y="1304"/>
                      <a:pt x="1329" y="1279"/>
                    </a:cubicBezTo>
                    <a:cubicBezTo>
                      <a:pt x="1354" y="1253"/>
                      <a:pt x="1354" y="1228"/>
                      <a:pt x="1329" y="1203"/>
                    </a:cubicBezTo>
                    <a:cubicBezTo>
                      <a:pt x="1329" y="1191"/>
                      <a:pt x="1316" y="1185"/>
                      <a:pt x="1300" y="1185"/>
                    </a:cubicBezTo>
                    <a:cubicBezTo>
                      <a:pt x="1285" y="1185"/>
                      <a:pt x="1266" y="1191"/>
                      <a:pt x="1253" y="1203"/>
                    </a:cubicBezTo>
                    <a:cubicBezTo>
                      <a:pt x="1203" y="1253"/>
                      <a:pt x="1178" y="1354"/>
                      <a:pt x="1203" y="1429"/>
                    </a:cubicBezTo>
                    <a:cubicBezTo>
                      <a:pt x="1203" y="1504"/>
                      <a:pt x="1278" y="1579"/>
                      <a:pt x="1354" y="1579"/>
                    </a:cubicBezTo>
                    <a:cubicBezTo>
                      <a:pt x="1391" y="1592"/>
                      <a:pt x="1423" y="1598"/>
                      <a:pt x="1454" y="1598"/>
                    </a:cubicBezTo>
                    <a:cubicBezTo>
                      <a:pt x="1485" y="1598"/>
                      <a:pt x="1517" y="1592"/>
                      <a:pt x="1554" y="1579"/>
                    </a:cubicBezTo>
                    <a:cubicBezTo>
                      <a:pt x="1579" y="1579"/>
                      <a:pt x="1604" y="1554"/>
                      <a:pt x="1629" y="1554"/>
                    </a:cubicBezTo>
                    <a:cubicBezTo>
                      <a:pt x="1705" y="1554"/>
                      <a:pt x="1755" y="1579"/>
                      <a:pt x="1805" y="1629"/>
                    </a:cubicBezTo>
                    <a:cubicBezTo>
                      <a:pt x="1830" y="1654"/>
                      <a:pt x="1855" y="1680"/>
                      <a:pt x="1855" y="1705"/>
                    </a:cubicBezTo>
                    <a:cubicBezTo>
                      <a:pt x="1855" y="1730"/>
                      <a:pt x="1855" y="1730"/>
                      <a:pt x="1855" y="1755"/>
                    </a:cubicBezTo>
                    <a:cubicBezTo>
                      <a:pt x="1830" y="1880"/>
                      <a:pt x="1880" y="1980"/>
                      <a:pt x="1980" y="2055"/>
                    </a:cubicBezTo>
                    <a:cubicBezTo>
                      <a:pt x="2030" y="2131"/>
                      <a:pt x="2106" y="2156"/>
                      <a:pt x="2206" y="2181"/>
                    </a:cubicBezTo>
                    <a:lnTo>
                      <a:pt x="2231" y="2181"/>
                    </a:lnTo>
                    <a:cubicBezTo>
                      <a:pt x="2356" y="2206"/>
                      <a:pt x="2507" y="2206"/>
                      <a:pt x="2632" y="2206"/>
                    </a:cubicBezTo>
                    <a:cubicBezTo>
                      <a:pt x="2532" y="2306"/>
                      <a:pt x="2406" y="2431"/>
                      <a:pt x="2306" y="2557"/>
                    </a:cubicBezTo>
                    <a:cubicBezTo>
                      <a:pt x="2181" y="2682"/>
                      <a:pt x="2055" y="2807"/>
                      <a:pt x="1955" y="2933"/>
                    </a:cubicBezTo>
                    <a:cubicBezTo>
                      <a:pt x="1930" y="2958"/>
                      <a:pt x="1905" y="2983"/>
                      <a:pt x="1905" y="3008"/>
                    </a:cubicBezTo>
                    <a:cubicBezTo>
                      <a:pt x="1855" y="3058"/>
                      <a:pt x="1830" y="3083"/>
                      <a:pt x="1805" y="3133"/>
                    </a:cubicBezTo>
                    <a:cubicBezTo>
                      <a:pt x="1629" y="3434"/>
                      <a:pt x="1504" y="3785"/>
                      <a:pt x="1554" y="4136"/>
                    </a:cubicBezTo>
                    <a:cubicBezTo>
                      <a:pt x="1504" y="4111"/>
                      <a:pt x="1429" y="4086"/>
                      <a:pt x="1404" y="4086"/>
                    </a:cubicBezTo>
                    <a:cubicBezTo>
                      <a:pt x="1379" y="4060"/>
                      <a:pt x="1379" y="4010"/>
                      <a:pt x="1379" y="3910"/>
                    </a:cubicBezTo>
                    <a:cubicBezTo>
                      <a:pt x="1379" y="3860"/>
                      <a:pt x="1404" y="3785"/>
                      <a:pt x="1379" y="3710"/>
                    </a:cubicBezTo>
                    <a:cubicBezTo>
                      <a:pt x="1354" y="3509"/>
                      <a:pt x="1228" y="3384"/>
                      <a:pt x="1128" y="3258"/>
                    </a:cubicBezTo>
                    <a:cubicBezTo>
                      <a:pt x="1053" y="3183"/>
                      <a:pt x="978" y="3083"/>
                      <a:pt x="953" y="3008"/>
                    </a:cubicBezTo>
                    <a:cubicBezTo>
                      <a:pt x="903" y="2908"/>
                      <a:pt x="903" y="2807"/>
                      <a:pt x="903" y="2732"/>
                    </a:cubicBezTo>
                    <a:cubicBezTo>
                      <a:pt x="928" y="2682"/>
                      <a:pt x="978" y="2607"/>
                      <a:pt x="1028" y="2582"/>
                    </a:cubicBezTo>
                    <a:cubicBezTo>
                      <a:pt x="1078" y="2582"/>
                      <a:pt x="1128" y="2607"/>
                      <a:pt x="1128" y="2632"/>
                    </a:cubicBezTo>
                    <a:cubicBezTo>
                      <a:pt x="1128" y="2632"/>
                      <a:pt x="1153" y="2657"/>
                      <a:pt x="1153" y="2682"/>
                    </a:cubicBezTo>
                    <a:cubicBezTo>
                      <a:pt x="1153" y="2732"/>
                      <a:pt x="1178" y="2857"/>
                      <a:pt x="1278" y="2908"/>
                    </a:cubicBezTo>
                    <a:cubicBezTo>
                      <a:pt x="1322" y="2937"/>
                      <a:pt x="1367" y="2949"/>
                      <a:pt x="1411" y="2949"/>
                    </a:cubicBezTo>
                    <a:cubicBezTo>
                      <a:pt x="1442" y="2949"/>
                      <a:pt x="1473" y="2943"/>
                      <a:pt x="1504" y="2933"/>
                    </a:cubicBezTo>
                    <a:cubicBezTo>
                      <a:pt x="1604" y="2908"/>
                      <a:pt x="1679" y="2832"/>
                      <a:pt x="1730" y="2732"/>
                    </a:cubicBezTo>
                    <a:cubicBezTo>
                      <a:pt x="1880" y="2456"/>
                      <a:pt x="1755" y="2106"/>
                      <a:pt x="1479" y="1955"/>
                    </a:cubicBezTo>
                    <a:cubicBezTo>
                      <a:pt x="1452" y="1937"/>
                      <a:pt x="1423" y="1929"/>
                      <a:pt x="1394" y="1929"/>
                    </a:cubicBezTo>
                    <a:cubicBezTo>
                      <a:pt x="1342" y="1929"/>
                      <a:pt x="1295" y="1957"/>
                      <a:pt x="1278" y="2005"/>
                    </a:cubicBezTo>
                    <a:cubicBezTo>
                      <a:pt x="1228" y="2081"/>
                      <a:pt x="1253" y="2181"/>
                      <a:pt x="1329" y="2231"/>
                    </a:cubicBezTo>
                    <a:cubicBezTo>
                      <a:pt x="1454" y="2306"/>
                      <a:pt x="1504" y="2456"/>
                      <a:pt x="1454" y="2582"/>
                    </a:cubicBezTo>
                    <a:cubicBezTo>
                      <a:pt x="1454" y="2557"/>
                      <a:pt x="1454" y="2532"/>
                      <a:pt x="1429" y="2507"/>
                    </a:cubicBezTo>
                    <a:cubicBezTo>
                      <a:pt x="1371" y="2351"/>
                      <a:pt x="1222" y="2256"/>
                      <a:pt x="1065" y="2256"/>
                    </a:cubicBezTo>
                    <a:cubicBezTo>
                      <a:pt x="1019" y="2256"/>
                      <a:pt x="973" y="2264"/>
                      <a:pt x="928" y="2281"/>
                    </a:cubicBezTo>
                    <a:cubicBezTo>
                      <a:pt x="827" y="2306"/>
                      <a:pt x="752" y="2381"/>
                      <a:pt x="702" y="2456"/>
                    </a:cubicBezTo>
                    <a:cubicBezTo>
                      <a:pt x="702" y="2431"/>
                      <a:pt x="702" y="2406"/>
                      <a:pt x="702" y="2406"/>
                    </a:cubicBezTo>
                    <a:cubicBezTo>
                      <a:pt x="677" y="2306"/>
                      <a:pt x="702" y="2231"/>
                      <a:pt x="702" y="2156"/>
                    </a:cubicBezTo>
                    <a:cubicBezTo>
                      <a:pt x="702" y="2106"/>
                      <a:pt x="702" y="2055"/>
                      <a:pt x="702" y="2005"/>
                    </a:cubicBezTo>
                    <a:cubicBezTo>
                      <a:pt x="702" y="1905"/>
                      <a:pt x="677" y="1705"/>
                      <a:pt x="527" y="1604"/>
                    </a:cubicBezTo>
                    <a:cubicBezTo>
                      <a:pt x="485" y="1563"/>
                      <a:pt x="429" y="1544"/>
                      <a:pt x="369" y="1544"/>
                    </a:cubicBezTo>
                    <a:cubicBezTo>
                      <a:pt x="321" y="1544"/>
                      <a:pt x="271" y="1557"/>
                      <a:pt x="226" y="1579"/>
                    </a:cubicBezTo>
                    <a:cubicBezTo>
                      <a:pt x="126" y="1629"/>
                      <a:pt x="50" y="1730"/>
                      <a:pt x="50" y="1855"/>
                    </a:cubicBezTo>
                    <a:cubicBezTo>
                      <a:pt x="50" y="1880"/>
                      <a:pt x="75" y="1905"/>
                      <a:pt x="101" y="1905"/>
                    </a:cubicBezTo>
                    <a:cubicBezTo>
                      <a:pt x="126" y="1905"/>
                      <a:pt x="151" y="1880"/>
                      <a:pt x="151" y="1855"/>
                    </a:cubicBezTo>
                    <a:cubicBezTo>
                      <a:pt x="151" y="1780"/>
                      <a:pt x="201" y="1705"/>
                      <a:pt x="276" y="1680"/>
                    </a:cubicBezTo>
                    <a:cubicBezTo>
                      <a:pt x="301" y="1667"/>
                      <a:pt x="339" y="1661"/>
                      <a:pt x="376" y="1661"/>
                    </a:cubicBezTo>
                    <a:cubicBezTo>
                      <a:pt x="414" y="1661"/>
                      <a:pt x="451" y="1667"/>
                      <a:pt x="476" y="1680"/>
                    </a:cubicBezTo>
                    <a:cubicBezTo>
                      <a:pt x="577" y="1780"/>
                      <a:pt x="602" y="1930"/>
                      <a:pt x="602" y="2005"/>
                    </a:cubicBezTo>
                    <a:cubicBezTo>
                      <a:pt x="602" y="2055"/>
                      <a:pt x="602" y="2106"/>
                      <a:pt x="577" y="2156"/>
                    </a:cubicBezTo>
                    <a:cubicBezTo>
                      <a:pt x="577" y="2231"/>
                      <a:pt x="577" y="2331"/>
                      <a:pt x="577" y="2406"/>
                    </a:cubicBezTo>
                    <a:cubicBezTo>
                      <a:pt x="602" y="2456"/>
                      <a:pt x="602" y="2507"/>
                      <a:pt x="627" y="2557"/>
                    </a:cubicBezTo>
                    <a:cubicBezTo>
                      <a:pt x="627" y="2607"/>
                      <a:pt x="602" y="2632"/>
                      <a:pt x="602" y="2682"/>
                    </a:cubicBezTo>
                    <a:cubicBezTo>
                      <a:pt x="577" y="2807"/>
                      <a:pt x="602" y="2958"/>
                      <a:pt x="652" y="3133"/>
                    </a:cubicBezTo>
                    <a:cubicBezTo>
                      <a:pt x="677" y="3183"/>
                      <a:pt x="702" y="3208"/>
                      <a:pt x="727" y="3258"/>
                    </a:cubicBezTo>
                    <a:cubicBezTo>
                      <a:pt x="677" y="3246"/>
                      <a:pt x="627" y="3240"/>
                      <a:pt x="580" y="3240"/>
                    </a:cubicBezTo>
                    <a:cubicBezTo>
                      <a:pt x="533" y="3240"/>
                      <a:pt x="489" y="3246"/>
                      <a:pt x="451" y="3258"/>
                    </a:cubicBezTo>
                    <a:cubicBezTo>
                      <a:pt x="226" y="3309"/>
                      <a:pt x="0" y="3534"/>
                      <a:pt x="50" y="3785"/>
                    </a:cubicBezTo>
                    <a:cubicBezTo>
                      <a:pt x="75" y="3910"/>
                      <a:pt x="126" y="3985"/>
                      <a:pt x="226" y="4010"/>
                    </a:cubicBezTo>
                    <a:cubicBezTo>
                      <a:pt x="248" y="4018"/>
                      <a:pt x="270" y="4021"/>
                      <a:pt x="291" y="4021"/>
                    </a:cubicBezTo>
                    <a:cubicBezTo>
                      <a:pt x="343" y="4021"/>
                      <a:pt x="391" y="4003"/>
                      <a:pt x="426" y="3985"/>
                    </a:cubicBezTo>
                    <a:cubicBezTo>
                      <a:pt x="476" y="3935"/>
                      <a:pt x="502" y="3885"/>
                      <a:pt x="502" y="3810"/>
                    </a:cubicBezTo>
                    <a:cubicBezTo>
                      <a:pt x="502" y="3760"/>
                      <a:pt x="426" y="3710"/>
                      <a:pt x="376" y="3710"/>
                    </a:cubicBezTo>
                    <a:cubicBezTo>
                      <a:pt x="326" y="3710"/>
                      <a:pt x="301" y="3760"/>
                      <a:pt x="276" y="3810"/>
                    </a:cubicBezTo>
                    <a:cubicBezTo>
                      <a:pt x="276" y="3785"/>
                      <a:pt x="251" y="3785"/>
                      <a:pt x="251" y="3760"/>
                    </a:cubicBezTo>
                    <a:cubicBezTo>
                      <a:pt x="226" y="3609"/>
                      <a:pt x="351" y="3484"/>
                      <a:pt x="502" y="3459"/>
                    </a:cubicBezTo>
                    <a:cubicBezTo>
                      <a:pt x="523" y="3455"/>
                      <a:pt x="545" y="3453"/>
                      <a:pt x="568" y="3453"/>
                    </a:cubicBezTo>
                    <a:cubicBezTo>
                      <a:pt x="679" y="3453"/>
                      <a:pt x="807" y="3501"/>
                      <a:pt x="953" y="3584"/>
                    </a:cubicBezTo>
                    <a:lnTo>
                      <a:pt x="978" y="3584"/>
                    </a:lnTo>
                    <a:cubicBezTo>
                      <a:pt x="1028" y="3659"/>
                      <a:pt x="1053" y="3710"/>
                      <a:pt x="1053" y="3760"/>
                    </a:cubicBezTo>
                    <a:cubicBezTo>
                      <a:pt x="1078" y="3810"/>
                      <a:pt x="1053" y="3835"/>
                      <a:pt x="1053" y="3885"/>
                    </a:cubicBezTo>
                    <a:cubicBezTo>
                      <a:pt x="1053" y="4010"/>
                      <a:pt x="1053" y="4186"/>
                      <a:pt x="1203" y="4336"/>
                    </a:cubicBezTo>
                    <a:cubicBezTo>
                      <a:pt x="1253" y="4386"/>
                      <a:pt x="1329" y="4411"/>
                      <a:pt x="1429" y="4436"/>
                    </a:cubicBezTo>
                    <a:cubicBezTo>
                      <a:pt x="1554" y="4487"/>
                      <a:pt x="1705" y="4537"/>
                      <a:pt x="1780" y="4612"/>
                    </a:cubicBezTo>
                    <a:cubicBezTo>
                      <a:pt x="1880" y="4737"/>
                      <a:pt x="2005" y="4812"/>
                      <a:pt x="2106" y="4913"/>
                    </a:cubicBezTo>
                    <a:cubicBezTo>
                      <a:pt x="2206" y="4988"/>
                      <a:pt x="2281" y="5063"/>
                      <a:pt x="2356" y="5138"/>
                    </a:cubicBezTo>
                    <a:cubicBezTo>
                      <a:pt x="2757" y="5564"/>
                      <a:pt x="2757" y="6316"/>
                      <a:pt x="2356" y="6742"/>
                    </a:cubicBezTo>
                    <a:cubicBezTo>
                      <a:pt x="2306" y="6817"/>
                      <a:pt x="2306" y="6918"/>
                      <a:pt x="2381" y="6968"/>
                    </a:cubicBezTo>
                    <a:cubicBezTo>
                      <a:pt x="2406" y="6993"/>
                      <a:pt x="2431" y="6993"/>
                      <a:pt x="2456" y="7018"/>
                    </a:cubicBezTo>
                    <a:cubicBezTo>
                      <a:pt x="2507" y="7018"/>
                      <a:pt x="2557" y="7018"/>
                      <a:pt x="2607" y="6968"/>
                    </a:cubicBezTo>
                    <a:cubicBezTo>
                      <a:pt x="3008" y="6517"/>
                      <a:pt x="3083" y="5815"/>
                      <a:pt x="2832" y="5263"/>
                    </a:cubicBezTo>
                    <a:cubicBezTo>
                      <a:pt x="2933" y="5263"/>
                      <a:pt x="3033" y="5188"/>
                      <a:pt x="3083" y="5113"/>
                    </a:cubicBezTo>
                    <a:cubicBezTo>
                      <a:pt x="3133" y="5038"/>
                      <a:pt x="3133" y="4938"/>
                      <a:pt x="3158" y="4862"/>
                    </a:cubicBezTo>
                    <a:cubicBezTo>
                      <a:pt x="3158" y="4812"/>
                      <a:pt x="3158" y="4762"/>
                      <a:pt x="3183" y="4737"/>
                    </a:cubicBezTo>
                    <a:cubicBezTo>
                      <a:pt x="3233" y="4587"/>
                      <a:pt x="3334" y="4487"/>
                      <a:pt x="3484" y="4461"/>
                    </a:cubicBezTo>
                    <a:cubicBezTo>
                      <a:pt x="3509" y="4436"/>
                      <a:pt x="3534" y="4411"/>
                      <a:pt x="3534" y="4386"/>
                    </a:cubicBezTo>
                    <a:cubicBezTo>
                      <a:pt x="3509" y="4361"/>
                      <a:pt x="3484" y="4336"/>
                      <a:pt x="3459" y="4336"/>
                    </a:cubicBezTo>
                    <a:cubicBezTo>
                      <a:pt x="3283" y="4386"/>
                      <a:pt x="3133" y="4512"/>
                      <a:pt x="3083" y="4687"/>
                    </a:cubicBezTo>
                    <a:cubicBezTo>
                      <a:pt x="3058" y="4737"/>
                      <a:pt x="3058" y="4787"/>
                      <a:pt x="3033" y="4862"/>
                    </a:cubicBezTo>
                    <a:cubicBezTo>
                      <a:pt x="3033" y="4913"/>
                      <a:pt x="3033" y="4988"/>
                      <a:pt x="2983" y="5038"/>
                    </a:cubicBezTo>
                    <a:cubicBezTo>
                      <a:pt x="2958" y="5113"/>
                      <a:pt x="2857" y="5163"/>
                      <a:pt x="2782" y="5163"/>
                    </a:cubicBezTo>
                    <a:cubicBezTo>
                      <a:pt x="2732" y="5088"/>
                      <a:pt x="2657" y="4988"/>
                      <a:pt x="2582" y="4913"/>
                    </a:cubicBezTo>
                    <a:cubicBezTo>
                      <a:pt x="2507" y="4812"/>
                      <a:pt x="2406" y="4737"/>
                      <a:pt x="2306" y="4662"/>
                    </a:cubicBezTo>
                    <a:cubicBezTo>
                      <a:pt x="2281" y="4637"/>
                      <a:pt x="2231" y="4612"/>
                      <a:pt x="2206" y="4562"/>
                    </a:cubicBezTo>
                    <a:cubicBezTo>
                      <a:pt x="2181" y="4411"/>
                      <a:pt x="2231" y="4261"/>
                      <a:pt x="2331" y="4136"/>
                    </a:cubicBezTo>
                    <a:cubicBezTo>
                      <a:pt x="2381" y="4060"/>
                      <a:pt x="2481" y="4010"/>
                      <a:pt x="2557" y="3985"/>
                    </a:cubicBezTo>
                    <a:cubicBezTo>
                      <a:pt x="2657" y="3985"/>
                      <a:pt x="2732" y="4010"/>
                      <a:pt x="2757" y="4086"/>
                    </a:cubicBezTo>
                    <a:cubicBezTo>
                      <a:pt x="2782" y="4111"/>
                      <a:pt x="2782" y="4161"/>
                      <a:pt x="2757" y="4186"/>
                    </a:cubicBezTo>
                    <a:cubicBezTo>
                      <a:pt x="2757" y="4211"/>
                      <a:pt x="2732" y="4236"/>
                      <a:pt x="2707" y="4236"/>
                    </a:cubicBezTo>
                    <a:cubicBezTo>
                      <a:pt x="2632" y="4236"/>
                      <a:pt x="2607" y="4311"/>
                      <a:pt x="2607" y="4361"/>
                    </a:cubicBezTo>
                    <a:cubicBezTo>
                      <a:pt x="2607" y="4402"/>
                      <a:pt x="2657" y="4443"/>
                      <a:pt x="2703" y="4443"/>
                    </a:cubicBezTo>
                    <a:cubicBezTo>
                      <a:pt x="2713" y="4443"/>
                      <a:pt x="2723" y="4441"/>
                      <a:pt x="2732" y="4436"/>
                    </a:cubicBezTo>
                    <a:cubicBezTo>
                      <a:pt x="2807" y="4436"/>
                      <a:pt x="2882" y="4386"/>
                      <a:pt x="2933" y="4286"/>
                    </a:cubicBezTo>
                    <a:cubicBezTo>
                      <a:pt x="2983" y="4211"/>
                      <a:pt x="3008" y="4086"/>
                      <a:pt x="2958" y="4010"/>
                    </a:cubicBezTo>
                    <a:cubicBezTo>
                      <a:pt x="2913" y="3875"/>
                      <a:pt x="2767" y="3781"/>
                      <a:pt x="2593" y="3781"/>
                    </a:cubicBezTo>
                    <a:cubicBezTo>
                      <a:pt x="2573" y="3781"/>
                      <a:pt x="2552" y="3782"/>
                      <a:pt x="2532" y="3785"/>
                    </a:cubicBezTo>
                    <a:cubicBezTo>
                      <a:pt x="2406" y="3785"/>
                      <a:pt x="2256" y="3885"/>
                      <a:pt x="2156" y="4010"/>
                    </a:cubicBezTo>
                    <a:cubicBezTo>
                      <a:pt x="2080" y="4111"/>
                      <a:pt x="2030" y="4236"/>
                      <a:pt x="2005" y="4361"/>
                    </a:cubicBezTo>
                    <a:cubicBezTo>
                      <a:pt x="1980" y="4336"/>
                      <a:pt x="1955" y="4286"/>
                      <a:pt x="1930" y="4261"/>
                    </a:cubicBezTo>
                    <a:cubicBezTo>
                      <a:pt x="1755" y="3935"/>
                      <a:pt x="1930" y="3509"/>
                      <a:pt x="2156" y="3208"/>
                    </a:cubicBezTo>
                    <a:cubicBezTo>
                      <a:pt x="2281" y="3058"/>
                      <a:pt x="2557" y="2908"/>
                      <a:pt x="2682" y="2908"/>
                    </a:cubicBezTo>
                    <a:cubicBezTo>
                      <a:pt x="2757" y="2908"/>
                      <a:pt x="2807" y="2933"/>
                      <a:pt x="2882" y="2933"/>
                    </a:cubicBezTo>
                    <a:cubicBezTo>
                      <a:pt x="2970" y="2958"/>
                      <a:pt x="3064" y="2977"/>
                      <a:pt x="3161" y="2977"/>
                    </a:cubicBezTo>
                    <a:cubicBezTo>
                      <a:pt x="3258" y="2977"/>
                      <a:pt x="3359" y="2958"/>
                      <a:pt x="3459" y="2908"/>
                    </a:cubicBezTo>
                    <a:cubicBezTo>
                      <a:pt x="3509" y="2857"/>
                      <a:pt x="3584" y="2807"/>
                      <a:pt x="3634" y="2732"/>
                    </a:cubicBezTo>
                    <a:cubicBezTo>
                      <a:pt x="3659" y="2707"/>
                      <a:pt x="3684" y="2707"/>
                      <a:pt x="3735" y="2682"/>
                    </a:cubicBezTo>
                    <a:cubicBezTo>
                      <a:pt x="3760" y="2682"/>
                      <a:pt x="3785" y="2657"/>
                      <a:pt x="3810" y="2657"/>
                    </a:cubicBezTo>
                    <a:cubicBezTo>
                      <a:pt x="3910" y="2607"/>
                      <a:pt x="4010" y="2582"/>
                      <a:pt x="4085" y="2507"/>
                    </a:cubicBezTo>
                    <a:cubicBezTo>
                      <a:pt x="4211" y="2431"/>
                      <a:pt x="4336" y="2256"/>
                      <a:pt x="4286" y="2081"/>
                    </a:cubicBezTo>
                    <a:cubicBezTo>
                      <a:pt x="4266" y="2040"/>
                      <a:pt x="4228" y="1999"/>
                      <a:pt x="4174" y="1999"/>
                    </a:cubicBezTo>
                    <a:cubicBezTo>
                      <a:pt x="4162" y="1999"/>
                      <a:pt x="4149" y="2001"/>
                      <a:pt x="4136" y="2005"/>
                    </a:cubicBezTo>
                    <a:cubicBezTo>
                      <a:pt x="4085" y="2030"/>
                      <a:pt x="4060" y="2081"/>
                      <a:pt x="4060" y="2131"/>
                    </a:cubicBezTo>
                    <a:cubicBezTo>
                      <a:pt x="4085" y="2206"/>
                      <a:pt x="4035" y="2306"/>
                      <a:pt x="3960" y="2331"/>
                    </a:cubicBezTo>
                    <a:cubicBezTo>
                      <a:pt x="3910" y="2381"/>
                      <a:pt x="3835" y="2431"/>
                      <a:pt x="3735" y="2456"/>
                    </a:cubicBezTo>
                    <a:lnTo>
                      <a:pt x="3710" y="2456"/>
                    </a:lnTo>
                    <a:cubicBezTo>
                      <a:pt x="3735" y="2356"/>
                      <a:pt x="3735" y="2256"/>
                      <a:pt x="3735" y="2181"/>
                    </a:cubicBezTo>
                    <a:cubicBezTo>
                      <a:pt x="3735" y="2131"/>
                      <a:pt x="3735" y="2081"/>
                      <a:pt x="3735" y="2030"/>
                    </a:cubicBezTo>
                    <a:cubicBezTo>
                      <a:pt x="3735" y="1905"/>
                      <a:pt x="3760" y="1805"/>
                      <a:pt x="3810" y="1755"/>
                    </a:cubicBezTo>
                    <a:cubicBezTo>
                      <a:pt x="3824" y="1725"/>
                      <a:pt x="3856" y="1713"/>
                      <a:pt x="3885" y="1713"/>
                    </a:cubicBezTo>
                    <a:cubicBezTo>
                      <a:pt x="3906" y="1713"/>
                      <a:pt x="3925" y="1719"/>
                      <a:pt x="3935" y="1730"/>
                    </a:cubicBezTo>
                    <a:cubicBezTo>
                      <a:pt x="3973" y="1755"/>
                      <a:pt x="4017" y="1767"/>
                      <a:pt x="4057" y="1767"/>
                    </a:cubicBezTo>
                    <a:cubicBezTo>
                      <a:pt x="4098" y="1767"/>
                      <a:pt x="4136" y="1755"/>
                      <a:pt x="4161" y="1730"/>
                    </a:cubicBezTo>
                    <a:cubicBezTo>
                      <a:pt x="4236" y="1654"/>
                      <a:pt x="4236" y="1554"/>
                      <a:pt x="4161" y="1479"/>
                    </a:cubicBezTo>
                    <a:cubicBezTo>
                      <a:pt x="4085" y="1423"/>
                      <a:pt x="4010" y="1394"/>
                      <a:pt x="3925" y="1394"/>
                    </a:cubicBezTo>
                    <a:cubicBezTo>
                      <a:pt x="3896" y="1394"/>
                      <a:pt x="3866" y="1398"/>
                      <a:pt x="3835" y="1404"/>
                    </a:cubicBezTo>
                    <a:cubicBezTo>
                      <a:pt x="3835" y="1379"/>
                      <a:pt x="3835" y="1379"/>
                      <a:pt x="3835" y="1379"/>
                    </a:cubicBezTo>
                    <a:cubicBezTo>
                      <a:pt x="3860" y="1329"/>
                      <a:pt x="3910" y="1279"/>
                      <a:pt x="3935" y="1253"/>
                    </a:cubicBezTo>
                    <a:lnTo>
                      <a:pt x="3985" y="1203"/>
                    </a:lnTo>
                    <a:cubicBezTo>
                      <a:pt x="4060" y="1103"/>
                      <a:pt x="4085" y="1028"/>
                      <a:pt x="4060" y="953"/>
                    </a:cubicBezTo>
                    <a:cubicBezTo>
                      <a:pt x="4060" y="928"/>
                      <a:pt x="4035" y="903"/>
                      <a:pt x="4010" y="903"/>
                    </a:cubicBezTo>
                    <a:cubicBezTo>
                      <a:pt x="3985" y="903"/>
                      <a:pt x="3960" y="928"/>
                      <a:pt x="3960" y="953"/>
                    </a:cubicBezTo>
                    <a:cubicBezTo>
                      <a:pt x="3985" y="1003"/>
                      <a:pt x="3960" y="1078"/>
                      <a:pt x="3885" y="1128"/>
                    </a:cubicBezTo>
                    <a:cubicBezTo>
                      <a:pt x="3885" y="1153"/>
                      <a:pt x="3860" y="1153"/>
                      <a:pt x="3860" y="1178"/>
                    </a:cubicBezTo>
                    <a:cubicBezTo>
                      <a:pt x="3810" y="1228"/>
                      <a:pt x="3760" y="1279"/>
                      <a:pt x="3735" y="1329"/>
                    </a:cubicBezTo>
                    <a:cubicBezTo>
                      <a:pt x="3735" y="1379"/>
                      <a:pt x="3735" y="1404"/>
                      <a:pt x="3735" y="1429"/>
                    </a:cubicBezTo>
                    <a:cubicBezTo>
                      <a:pt x="3659" y="1454"/>
                      <a:pt x="3609" y="1479"/>
                      <a:pt x="3584" y="1529"/>
                    </a:cubicBezTo>
                    <a:cubicBezTo>
                      <a:pt x="3459" y="1654"/>
                      <a:pt x="3409" y="1805"/>
                      <a:pt x="3409" y="2005"/>
                    </a:cubicBezTo>
                    <a:cubicBezTo>
                      <a:pt x="3409" y="2081"/>
                      <a:pt x="3409" y="2131"/>
                      <a:pt x="3409" y="2181"/>
                    </a:cubicBezTo>
                    <a:cubicBezTo>
                      <a:pt x="3409" y="2256"/>
                      <a:pt x="3409" y="2331"/>
                      <a:pt x="3409" y="2406"/>
                    </a:cubicBezTo>
                    <a:cubicBezTo>
                      <a:pt x="3384" y="2507"/>
                      <a:pt x="3334" y="2607"/>
                      <a:pt x="3283" y="2632"/>
                    </a:cubicBezTo>
                    <a:cubicBezTo>
                      <a:pt x="3252" y="2653"/>
                      <a:pt x="3211" y="2661"/>
                      <a:pt x="3165" y="2661"/>
                    </a:cubicBezTo>
                    <a:cubicBezTo>
                      <a:pt x="3102" y="2661"/>
                      <a:pt x="3030" y="2646"/>
                      <a:pt x="2958" y="2632"/>
                    </a:cubicBezTo>
                    <a:cubicBezTo>
                      <a:pt x="2882" y="2607"/>
                      <a:pt x="2807" y="2582"/>
                      <a:pt x="2707" y="2582"/>
                    </a:cubicBezTo>
                    <a:cubicBezTo>
                      <a:pt x="2882" y="2406"/>
                      <a:pt x="3008" y="2231"/>
                      <a:pt x="3133" y="2030"/>
                    </a:cubicBezTo>
                    <a:cubicBezTo>
                      <a:pt x="3258" y="1805"/>
                      <a:pt x="3283" y="1529"/>
                      <a:pt x="3258" y="1279"/>
                    </a:cubicBezTo>
                    <a:cubicBezTo>
                      <a:pt x="3359" y="1253"/>
                      <a:pt x="3459" y="1228"/>
                      <a:pt x="3534" y="1178"/>
                    </a:cubicBezTo>
                    <a:cubicBezTo>
                      <a:pt x="3684" y="1078"/>
                      <a:pt x="3735" y="928"/>
                      <a:pt x="3710" y="777"/>
                    </a:cubicBezTo>
                    <a:cubicBezTo>
                      <a:pt x="3684" y="702"/>
                      <a:pt x="3634" y="627"/>
                      <a:pt x="3584" y="577"/>
                    </a:cubicBezTo>
                    <a:cubicBezTo>
                      <a:pt x="3584" y="552"/>
                      <a:pt x="3559" y="527"/>
                      <a:pt x="3534" y="502"/>
                    </a:cubicBezTo>
                    <a:cubicBezTo>
                      <a:pt x="3509" y="426"/>
                      <a:pt x="3484" y="376"/>
                      <a:pt x="3509" y="301"/>
                    </a:cubicBezTo>
                    <a:cubicBezTo>
                      <a:pt x="3509" y="251"/>
                      <a:pt x="3559" y="226"/>
                      <a:pt x="3584" y="226"/>
                    </a:cubicBezTo>
                    <a:cubicBezTo>
                      <a:pt x="3593" y="218"/>
                      <a:pt x="3601" y="215"/>
                      <a:pt x="3609" y="215"/>
                    </a:cubicBezTo>
                    <a:cubicBezTo>
                      <a:pt x="3626" y="215"/>
                      <a:pt x="3643" y="226"/>
                      <a:pt x="3659" y="226"/>
                    </a:cubicBezTo>
                    <a:cubicBezTo>
                      <a:pt x="3659" y="251"/>
                      <a:pt x="3659" y="251"/>
                      <a:pt x="3659" y="276"/>
                    </a:cubicBezTo>
                    <a:cubicBezTo>
                      <a:pt x="3659" y="326"/>
                      <a:pt x="3710" y="376"/>
                      <a:pt x="3785" y="376"/>
                    </a:cubicBezTo>
                    <a:cubicBezTo>
                      <a:pt x="3835" y="376"/>
                      <a:pt x="3885" y="326"/>
                      <a:pt x="3885" y="276"/>
                    </a:cubicBezTo>
                    <a:cubicBezTo>
                      <a:pt x="3885" y="201"/>
                      <a:pt x="3860" y="126"/>
                      <a:pt x="3785" y="75"/>
                    </a:cubicBezTo>
                    <a:cubicBezTo>
                      <a:pt x="3735" y="25"/>
                      <a:pt x="3659" y="0"/>
                      <a:pt x="3584" y="0"/>
                    </a:cubicBez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9" name="Google Shape;829;p43"/>
              <p:cNvSpPr/>
              <p:nvPr/>
            </p:nvSpPr>
            <p:spPr>
              <a:xfrm>
                <a:off x="6832837" y="4240954"/>
                <a:ext cx="221473" cy="312720"/>
              </a:xfrm>
              <a:custGeom>
                <a:avLst/>
                <a:gdLst/>
                <a:ahLst/>
                <a:cxnLst/>
                <a:rect l="l" t="t" r="r" b="b"/>
                <a:pathLst>
                  <a:path w="2983" h="4212" extrusionOk="0">
                    <a:moveTo>
                      <a:pt x="1378" y="1"/>
                    </a:moveTo>
                    <a:cubicBezTo>
                      <a:pt x="1328" y="26"/>
                      <a:pt x="1278" y="51"/>
                      <a:pt x="1278" y="76"/>
                    </a:cubicBezTo>
                    <a:cubicBezTo>
                      <a:pt x="1253" y="126"/>
                      <a:pt x="1278" y="151"/>
                      <a:pt x="1303" y="176"/>
                    </a:cubicBezTo>
                    <a:cubicBezTo>
                      <a:pt x="1311" y="184"/>
                      <a:pt x="1320" y="187"/>
                      <a:pt x="1330" y="187"/>
                    </a:cubicBezTo>
                    <a:cubicBezTo>
                      <a:pt x="1353" y="187"/>
                      <a:pt x="1378" y="169"/>
                      <a:pt x="1378" y="151"/>
                    </a:cubicBezTo>
                    <a:cubicBezTo>
                      <a:pt x="1378" y="151"/>
                      <a:pt x="1404" y="126"/>
                      <a:pt x="1404" y="126"/>
                    </a:cubicBezTo>
                    <a:cubicBezTo>
                      <a:pt x="1429" y="126"/>
                      <a:pt x="1429" y="126"/>
                      <a:pt x="1454" y="151"/>
                    </a:cubicBezTo>
                    <a:cubicBezTo>
                      <a:pt x="1454" y="151"/>
                      <a:pt x="1479" y="176"/>
                      <a:pt x="1479" y="226"/>
                    </a:cubicBezTo>
                    <a:cubicBezTo>
                      <a:pt x="1454" y="252"/>
                      <a:pt x="1429" y="277"/>
                      <a:pt x="1404" y="302"/>
                    </a:cubicBezTo>
                    <a:cubicBezTo>
                      <a:pt x="1378" y="327"/>
                      <a:pt x="1353" y="327"/>
                      <a:pt x="1353" y="327"/>
                    </a:cubicBezTo>
                    <a:cubicBezTo>
                      <a:pt x="1303" y="352"/>
                      <a:pt x="1253" y="377"/>
                      <a:pt x="1228" y="427"/>
                    </a:cubicBezTo>
                    <a:cubicBezTo>
                      <a:pt x="1153" y="477"/>
                      <a:pt x="1153" y="602"/>
                      <a:pt x="1203" y="678"/>
                    </a:cubicBezTo>
                    <a:cubicBezTo>
                      <a:pt x="1228" y="728"/>
                      <a:pt x="1278" y="778"/>
                      <a:pt x="1328" y="803"/>
                    </a:cubicBezTo>
                    <a:cubicBezTo>
                      <a:pt x="1253" y="953"/>
                      <a:pt x="1203" y="1104"/>
                      <a:pt x="1203" y="1254"/>
                    </a:cubicBezTo>
                    <a:cubicBezTo>
                      <a:pt x="1203" y="1404"/>
                      <a:pt x="1228" y="1555"/>
                      <a:pt x="1278" y="1680"/>
                    </a:cubicBezTo>
                    <a:cubicBezTo>
                      <a:pt x="1228" y="1680"/>
                      <a:pt x="1178" y="1655"/>
                      <a:pt x="1128" y="1655"/>
                    </a:cubicBezTo>
                    <a:cubicBezTo>
                      <a:pt x="1028" y="1630"/>
                      <a:pt x="977" y="1605"/>
                      <a:pt x="927" y="1555"/>
                    </a:cubicBezTo>
                    <a:cubicBezTo>
                      <a:pt x="927" y="1530"/>
                      <a:pt x="927" y="1455"/>
                      <a:pt x="927" y="1404"/>
                    </a:cubicBezTo>
                    <a:cubicBezTo>
                      <a:pt x="952" y="1354"/>
                      <a:pt x="977" y="1329"/>
                      <a:pt x="1003" y="1279"/>
                    </a:cubicBezTo>
                    <a:cubicBezTo>
                      <a:pt x="1028" y="1254"/>
                      <a:pt x="1028" y="1229"/>
                      <a:pt x="1053" y="1179"/>
                    </a:cubicBezTo>
                    <a:cubicBezTo>
                      <a:pt x="1103" y="1079"/>
                      <a:pt x="1103" y="953"/>
                      <a:pt x="1078" y="878"/>
                    </a:cubicBezTo>
                    <a:cubicBezTo>
                      <a:pt x="1078" y="828"/>
                      <a:pt x="1053" y="803"/>
                      <a:pt x="1028" y="778"/>
                    </a:cubicBezTo>
                    <a:cubicBezTo>
                      <a:pt x="1053" y="753"/>
                      <a:pt x="1053" y="728"/>
                      <a:pt x="1053" y="728"/>
                    </a:cubicBezTo>
                    <a:cubicBezTo>
                      <a:pt x="1053" y="678"/>
                      <a:pt x="1053" y="627"/>
                      <a:pt x="1028" y="602"/>
                    </a:cubicBezTo>
                    <a:cubicBezTo>
                      <a:pt x="1028" y="577"/>
                      <a:pt x="1028" y="577"/>
                      <a:pt x="1028" y="552"/>
                    </a:cubicBezTo>
                    <a:cubicBezTo>
                      <a:pt x="1003" y="502"/>
                      <a:pt x="1003" y="477"/>
                      <a:pt x="1028" y="452"/>
                    </a:cubicBezTo>
                    <a:cubicBezTo>
                      <a:pt x="1028" y="427"/>
                      <a:pt x="1028" y="402"/>
                      <a:pt x="1028" y="402"/>
                    </a:cubicBezTo>
                    <a:lnTo>
                      <a:pt x="977" y="402"/>
                    </a:lnTo>
                    <a:cubicBezTo>
                      <a:pt x="952" y="452"/>
                      <a:pt x="927" y="502"/>
                      <a:pt x="952" y="577"/>
                    </a:cubicBezTo>
                    <a:cubicBezTo>
                      <a:pt x="952" y="577"/>
                      <a:pt x="952" y="602"/>
                      <a:pt x="977" y="602"/>
                    </a:cubicBezTo>
                    <a:cubicBezTo>
                      <a:pt x="977" y="653"/>
                      <a:pt x="977" y="678"/>
                      <a:pt x="977" y="703"/>
                    </a:cubicBezTo>
                    <a:cubicBezTo>
                      <a:pt x="977" y="728"/>
                      <a:pt x="977" y="728"/>
                      <a:pt x="977" y="728"/>
                    </a:cubicBezTo>
                    <a:cubicBezTo>
                      <a:pt x="941" y="691"/>
                      <a:pt x="891" y="668"/>
                      <a:pt x="837" y="668"/>
                    </a:cubicBezTo>
                    <a:cubicBezTo>
                      <a:pt x="817" y="668"/>
                      <a:pt x="797" y="671"/>
                      <a:pt x="777" y="678"/>
                    </a:cubicBezTo>
                    <a:cubicBezTo>
                      <a:pt x="727" y="703"/>
                      <a:pt x="677" y="753"/>
                      <a:pt x="702" y="803"/>
                    </a:cubicBezTo>
                    <a:cubicBezTo>
                      <a:pt x="722" y="844"/>
                      <a:pt x="759" y="885"/>
                      <a:pt x="800" y="885"/>
                    </a:cubicBezTo>
                    <a:cubicBezTo>
                      <a:pt x="809" y="885"/>
                      <a:pt x="818" y="883"/>
                      <a:pt x="827" y="878"/>
                    </a:cubicBezTo>
                    <a:cubicBezTo>
                      <a:pt x="852" y="878"/>
                      <a:pt x="877" y="903"/>
                      <a:pt x="902" y="928"/>
                    </a:cubicBezTo>
                    <a:cubicBezTo>
                      <a:pt x="902" y="978"/>
                      <a:pt x="902" y="1028"/>
                      <a:pt x="877" y="1104"/>
                    </a:cubicBezTo>
                    <a:cubicBezTo>
                      <a:pt x="852" y="1129"/>
                      <a:pt x="827" y="1154"/>
                      <a:pt x="827" y="1179"/>
                    </a:cubicBezTo>
                    <a:cubicBezTo>
                      <a:pt x="802" y="1229"/>
                      <a:pt x="777" y="1279"/>
                      <a:pt x="752" y="1329"/>
                    </a:cubicBezTo>
                    <a:cubicBezTo>
                      <a:pt x="702" y="1304"/>
                      <a:pt x="677" y="1254"/>
                      <a:pt x="652" y="1204"/>
                    </a:cubicBezTo>
                    <a:cubicBezTo>
                      <a:pt x="627" y="1154"/>
                      <a:pt x="602" y="1104"/>
                      <a:pt x="652" y="1079"/>
                    </a:cubicBezTo>
                    <a:cubicBezTo>
                      <a:pt x="677" y="1028"/>
                      <a:pt x="677" y="1003"/>
                      <a:pt x="627" y="978"/>
                    </a:cubicBezTo>
                    <a:cubicBezTo>
                      <a:pt x="614" y="966"/>
                      <a:pt x="602" y="960"/>
                      <a:pt x="589" y="960"/>
                    </a:cubicBezTo>
                    <a:cubicBezTo>
                      <a:pt x="576" y="960"/>
                      <a:pt x="564" y="966"/>
                      <a:pt x="551" y="978"/>
                    </a:cubicBezTo>
                    <a:cubicBezTo>
                      <a:pt x="476" y="1054"/>
                      <a:pt x="476" y="1179"/>
                      <a:pt x="526" y="1279"/>
                    </a:cubicBezTo>
                    <a:cubicBezTo>
                      <a:pt x="551" y="1329"/>
                      <a:pt x="602" y="1379"/>
                      <a:pt x="652" y="1429"/>
                    </a:cubicBezTo>
                    <a:cubicBezTo>
                      <a:pt x="652" y="1429"/>
                      <a:pt x="677" y="1455"/>
                      <a:pt x="677" y="1455"/>
                    </a:cubicBezTo>
                    <a:cubicBezTo>
                      <a:pt x="702" y="1480"/>
                      <a:pt x="702" y="1505"/>
                      <a:pt x="727" y="1530"/>
                    </a:cubicBezTo>
                    <a:cubicBezTo>
                      <a:pt x="727" y="1580"/>
                      <a:pt x="752" y="1630"/>
                      <a:pt x="777" y="1655"/>
                    </a:cubicBezTo>
                    <a:cubicBezTo>
                      <a:pt x="852" y="1780"/>
                      <a:pt x="952" y="1805"/>
                      <a:pt x="1078" y="1830"/>
                    </a:cubicBezTo>
                    <a:cubicBezTo>
                      <a:pt x="1103" y="1856"/>
                      <a:pt x="1153" y="1856"/>
                      <a:pt x="1203" y="1881"/>
                    </a:cubicBezTo>
                    <a:cubicBezTo>
                      <a:pt x="1278" y="1906"/>
                      <a:pt x="1378" y="2056"/>
                      <a:pt x="1404" y="2181"/>
                    </a:cubicBezTo>
                    <a:cubicBezTo>
                      <a:pt x="1454" y="2407"/>
                      <a:pt x="1429" y="2708"/>
                      <a:pt x="1228" y="2833"/>
                    </a:cubicBezTo>
                    <a:cubicBezTo>
                      <a:pt x="1203" y="2858"/>
                      <a:pt x="1178" y="2858"/>
                      <a:pt x="1178" y="2883"/>
                    </a:cubicBezTo>
                    <a:cubicBezTo>
                      <a:pt x="1178" y="2783"/>
                      <a:pt x="1203" y="2708"/>
                      <a:pt x="1178" y="2632"/>
                    </a:cubicBezTo>
                    <a:cubicBezTo>
                      <a:pt x="1153" y="2532"/>
                      <a:pt x="1103" y="2457"/>
                      <a:pt x="1028" y="2407"/>
                    </a:cubicBezTo>
                    <a:cubicBezTo>
                      <a:pt x="977" y="2369"/>
                      <a:pt x="921" y="2351"/>
                      <a:pt x="868" y="2351"/>
                    </a:cubicBezTo>
                    <a:cubicBezTo>
                      <a:pt x="815" y="2351"/>
                      <a:pt x="764" y="2369"/>
                      <a:pt x="727" y="2407"/>
                    </a:cubicBezTo>
                    <a:cubicBezTo>
                      <a:pt x="677" y="2457"/>
                      <a:pt x="652" y="2507"/>
                      <a:pt x="677" y="2582"/>
                    </a:cubicBezTo>
                    <a:cubicBezTo>
                      <a:pt x="677" y="2632"/>
                      <a:pt x="702" y="2683"/>
                      <a:pt x="727" y="2708"/>
                    </a:cubicBezTo>
                    <a:cubicBezTo>
                      <a:pt x="752" y="2720"/>
                      <a:pt x="771" y="2726"/>
                      <a:pt x="786" y="2726"/>
                    </a:cubicBezTo>
                    <a:cubicBezTo>
                      <a:pt x="802" y="2726"/>
                      <a:pt x="815" y="2720"/>
                      <a:pt x="827" y="2708"/>
                    </a:cubicBezTo>
                    <a:cubicBezTo>
                      <a:pt x="852" y="2658"/>
                      <a:pt x="852" y="2632"/>
                      <a:pt x="827" y="2607"/>
                    </a:cubicBezTo>
                    <a:cubicBezTo>
                      <a:pt x="802" y="2607"/>
                      <a:pt x="802" y="2582"/>
                      <a:pt x="802" y="2557"/>
                    </a:cubicBezTo>
                    <a:cubicBezTo>
                      <a:pt x="802" y="2532"/>
                      <a:pt x="802" y="2532"/>
                      <a:pt x="827" y="2507"/>
                    </a:cubicBezTo>
                    <a:cubicBezTo>
                      <a:pt x="840" y="2495"/>
                      <a:pt x="865" y="2488"/>
                      <a:pt x="890" y="2488"/>
                    </a:cubicBezTo>
                    <a:cubicBezTo>
                      <a:pt x="915" y="2488"/>
                      <a:pt x="940" y="2495"/>
                      <a:pt x="952" y="2507"/>
                    </a:cubicBezTo>
                    <a:cubicBezTo>
                      <a:pt x="1003" y="2532"/>
                      <a:pt x="1028" y="2582"/>
                      <a:pt x="1053" y="2658"/>
                    </a:cubicBezTo>
                    <a:cubicBezTo>
                      <a:pt x="1078" y="2758"/>
                      <a:pt x="1053" y="2858"/>
                      <a:pt x="1003" y="2933"/>
                    </a:cubicBezTo>
                    <a:cubicBezTo>
                      <a:pt x="977" y="2933"/>
                      <a:pt x="927" y="2933"/>
                      <a:pt x="902" y="2958"/>
                    </a:cubicBezTo>
                    <a:cubicBezTo>
                      <a:pt x="827" y="2958"/>
                      <a:pt x="752" y="2983"/>
                      <a:pt x="677" y="3008"/>
                    </a:cubicBezTo>
                    <a:cubicBezTo>
                      <a:pt x="627" y="3034"/>
                      <a:pt x="576" y="3059"/>
                      <a:pt x="501" y="3109"/>
                    </a:cubicBezTo>
                    <a:cubicBezTo>
                      <a:pt x="476" y="3084"/>
                      <a:pt x="426" y="3034"/>
                      <a:pt x="426" y="2983"/>
                    </a:cubicBezTo>
                    <a:cubicBezTo>
                      <a:pt x="426" y="2933"/>
                      <a:pt x="451" y="2883"/>
                      <a:pt x="451" y="2858"/>
                    </a:cubicBezTo>
                    <a:cubicBezTo>
                      <a:pt x="476" y="2808"/>
                      <a:pt x="476" y="2783"/>
                      <a:pt x="476" y="2758"/>
                    </a:cubicBezTo>
                    <a:cubicBezTo>
                      <a:pt x="501" y="2632"/>
                      <a:pt x="451" y="2532"/>
                      <a:pt x="376" y="2457"/>
                    </a:cubicBezTo>
                    <a:cubicBezTo>
                      <a:pt x="368" y="2449"/>
                      <a:pt x="359" y="2446"/>
                      <a:pt x="352" y="2446"/>
                    </a:cubicBezTo>
                    <a:cubicBezTo>
                      <a:pt x="337" y="2446"/>
                      <a:pt x="326" y="2457"/>
                      <a:pt x="326" y="2457"/>
                    </a:cubicBezTo>
                    <a:cubicBezTo>
                      <a:pt x="301" y="2482"/>
                      <a:pt x="301" y="2507"/>
                      <a:pt x="326" y="2507"/>
                    </a:cubicBezTo>
                    <a:cubicBezTo>
                      <a:pt x="401" y="2557"/>
                      <a:pt x="426" y="2658"/>
                      <a:pt x="426" y="2733"/>
                    </a:cubicBezTo>
                    <a:cubicBezTo>
                      <a:pt x="401" y="2783"/>
                      <a:pt x="401" y="2808"/>
                      <a:pt x="401" y="2833"/>
                    </a:cubicBezTo>
                    <a:cubicBezTo>
                      <a:pt x="376" y="2883"/>
                      <a:pt x="351" y="2933"/>
                      <a:pt x="351" y="2983"/>
                    </a:cubicBezTo>
                    <a:cubicBezTo>
                      <a:pt x="376" y="3034"/>
                      <a:pt x="401" y="3109"/>
                      <a:pt x="451" y="3134"/>
                    </a:cubicBezTo>
                    <a:cubicBezTo>
                      <a:pt x="150" y="3359"/>
                      <a:pt x="0" y="3785"/>
                      <a:pt x="100" y="4136"/>
                    </a:cubicBezTo>
                    <a:cubicBezTo>
                      <a:pt x="125" y="4161"/>
                      <a:pt x="150" y="4211"/>
                      <a:pt x="175" y="4211"/>
                    </a:cubicBezTo>
                    <a:lnTo>
                      <a:pt x="226" y="4211"/>
                    </a:lnTo>
                    <a:cubicBezTo>
                      <a:pt x="276" y="4186"/>
                      <a:pt x="326" y="4136"/>
                      <a:pt x="301" y="4086"/>
                    </a:cubicBezTo>
                    <a:cubicBezTo>
                      <a:pt x="201" y="3735"/>
                      <a:pt x="426" y="3334"/>
                      <a:pt x="752" y="3209"/>
                    </a:cubicBezTo>
                    <a:cubicBezTo>
                      <a:pt x="827" y="3184"/>
                      <a:pt x="877" y="3159"/>
                      <a:pt x="952" y="3134"/>
                    </a:cubicBezTo>
                    <a:cubicBezTo>
                      <a:pt x="1053" y="3134"/>
                      <a:pt x="1128" y="3109"/>
                      <a:pt x="1203" y="3059"/>
                    </a:cubicBezTo>
                    <a:cubicBezTo>
                      <a:pt x="1278" y="3059"/>
                      <a:pt x="1378" y="3059"/>
                      <a:pt x="1454" y="3084"/>
                    </a:cubicBezTo>
                    <a:lnTo>
                      <a:pt x="1629" y="3084"/>
                    </a:lnTo>
                    <a:cubicBezTo>
                      <a:pt x="1729" y="3034"/>
                      <a:pt x="1779" y="2958"/>
                      <a:pt x="1805" y="2883"/>
                    </a:cubicBezTo>
                    <a:cubicBezTo>
                      <a:pt x="1830" y="2858"/>
                      <a:pt x="1830" y="2833"/>
                      <a:pt x="1855" y="2808"/>
                    </a:cubicBezTo>
                    <a:cubicBezTo>
                      <a:pt x="1880" y="2783"/>
                      <a:pt x="1905" y="2758"/>
                      <a:pt x="1930" y="2733"/>
                    </a:cubicBezTo>
                    <a:lnTo>
                      <a:pt x="1955" y="2733"/>
                    </a:lnTo>
                    <a:cubicBezTo>
                      <a:pt x="2080" y="2733"/>
                      <a:pt x="2180" y="2758"/>
                      <a:pt x="2256" y="2808"/>
                    </a:cubicBezTo>
                    <a:cubicBezTo>
                      <a:pt x="2306" y="2858"/>
                      <a:pt x="2356" y="2958"/>
                      <a:pt x="2306" y="3008"/>
                    </a:cubicBezTo>
                    <a:cubicBezTo>
                      <a:pt x="2281" y="3034"/>
                      <a:pt x="2281" y="3034"/>
                      <a:pt x="2281" y="3034"/>
                    </a:cubicBezTo>
                    <a:cubicBezTo>
                      <a:pt x="2281" y="3008"/>
                      <a:pt x="2256" y="2983"/>
                      <a:pt x="2231" y="2958"/>
                    </a:cubicBezTo>
                    <a:cubicBezTo>
                      <a:pt x="2206" y="2958"/>
                      <a:pt x="2180" y="2958"/>
                      <a:pt x="2155" y="2983"/>
                    </a:cubicBezTo>
                    <a:cubicBezTo>
                      <a:pt x="2130" y="3008"/>
                      <a:pt x="2130" y="3059"/>
                      <a:pt x="2155" y="3109"/>
                    </a:cubicBezTo>
                    <a:cubicBezTo>
                      <a:pt x="2155" y="3134"/>
                      <a:pt x="2206" y="3159"/>
                      <a:pt x="2231" y="3184"/>
                    </a:cubicBezTo>
                    <a:cubicBezTo>
                      <a:pt x="2306" y="3184"/>
                      <a:pt x="2356" y="3159"/>
                      <a:pt x="2406" y="3109"/>
                    </a:cubicBezTo>
                    <a:cubicBezTo>
                      <a:pt x="2506" y="2983"/>
                      <a:pt x="2456" y="2783"/>
                      <a:pt x="2331" y="2683"/>
                    </a:cubicBezTo>
                    <a:cubicBezTo>
                      <a:pt x="2281" y="2658"/>
                      <a:pt x="2231" y="2632"/>
                      <a:pt x="2180" y="2607"/>
                    </a:cubicBezTo>
                    <a:cubicBezTo>
                      <a:pt x="2206" y="2607"/>
                      <a:pt x="2231" y="2582"/>
                      <a:pt x="2256" y="2557"/>
                    </a:cubicBezTo>
                    <a:cubicBezTo>
                      <a:pt x="2331" y="2507"/>
                      <a:pt x="2381" y="2407"/>
                      <a:pt x="2406" y="2332"/>
                    </a:cubicBezTo>
                    <a:cubicBezTo>
                      <a:pt x="2406" y="2307"/>
                      <a:pt x="2406" y="2282"/>
                      <a:pt x="2431" y="2257"/>
                    </a:cubicBezTo>
                    <a:cubicBezTo>
                      <a:pt x="2456" y="2231"/>
                      <a:pt x="2481" y="2206"/>
                      <a:pt x="2481" y="2181"/>
                    </a:cubicBezTo>
                    <a:cubicBezTo>
                      <a:pt x="2531" y="2131"/>
                      <a:pt x="2531" y="2081"/>
                      <a:pt x="2556" y="2056"/>
                    </a:cubicBezTo>
                    <a:cubicBezTo>
                      <a:pt x="2582" y="2006"/>
                      <a:pt x="2582" y="1981"/>
                      <a:pt x="2607" y="1956"/>
                    </a:cubicBezTo>
                    <a:cubicBezTo>
                      <a:pt x="2607" y="1931"/>
                      <a:pt x="2657" y="1830"/>
                      <a:pt x="2757" y="1830"/>
                    </a:cubicBezTo>
                    <a:cubicBezTo>
                      <a:pt x="2770" y="1824"/>
                      <a:pt x="2782" y="1821"/>
                      <a:pt x="2793" y="1821"/>
                    </a:cubicBezTo>
                    <a:cubicBezTo>
                      <a:pt x="2822" y="1821"/>
                      <a:pt x="2846" y="1844"/>
                      <a:pt x="2882" y="1881"/>
                    </a:cubicBezTo>
                    <a:cubicBezTo>
                      <a:pt x="2907" y="1906"/>
                      <a:pt x="2907" y="1956"/>
                      <a:pt x="2882" y="2006"/>
                    </a:cubicBezTo>
                    <a:cubicBezTo>
                      <a:pt x="2882" y="2031"/>
                      <a:pt x="2882" y="2031"/>
                      <a:pt x="2907" y="2056"/>
                    </a:cubicBezTo>
                    <a:cubicBezTo>
                      <a:pt x="2907" y="2056"/>
                      <a:pt x="2932" y="2056"/>
                      <a:pt x="2957" y="2031"/>
                    </a:cubicBezTo>
                    <a:cubicBezTo>
                      <a:pt x="2983" y="1956"/>
                      <a:pt x="2957" y="1881"/>
                      <a:pt x="2932" y="1830"/>
                    </a:cubicBezTo>
                    <a:cubicBezTo>
                      <a:pt x="2882" y="1780"/>
                      <a:pt x="2807" y="1755"/>
                      <a:pt x="2732" y="1755"/>
                    </a:cubicBezTo>
                    <a:cubicBezTo>
                      <a:pt x="2632" y="1780"/>
                      <a:pt x="2556" y="1881"/>
                      <a:pt x="2531" y="1931"/>
                    </a:cubicBezTo>
                    <a:cubicBezTo>
                      <a:pt x="2531" y="1956"/>
                      <a:pt x="2506" y="1981"/>
                      <a:pt x="2506" y="2031"/>
                    </a:cubicBezTo>
                    <a:cubicBezTo>
                      <a:pt x="2481" y="2056"/>
                      <a:pt x="2456" y="2106"/>
                      <a:pt x="2431" y="2156"/>
                    </a:cubicBezTo>
                    <a:cubicBezTo>
                      <a:pt x="2431" y="2156"/>
                      <a:pt x="2431" y="2156"/>
                      <a:pt x="2406" y="2181"/>
                    </a:cubicBezTo>
                    <a:cubicBezTo>
                      <a:pt x="2406" y="2131"/>
                      <a:pt x="2381" y="2056"/>
                      <a:pt x="2331" y="2031"/>
                    </a:cubicBezTo>
                    <a:cubicBezTo>
                      <a:pt x="2291" y="1977"/>
                      <a:pt x="2221" y="1952"/>
                      <a:pt x="2154" y="1952"/>
                    </a:cubicBezTo>
                    <a:cubicBezTo>
                      <a:pt x="2096" y="1952"/>
                      <a:pt x="2040" y="1971"/>
                      <a:pt x="2005" y="2006"/>
                    </a:cubicBezTo>
                    <a:cubicBezTo>
                      <a:pt x="1980" y="2006"/>
                      <a:pt x="1980" y="2031"/>
                      <a:pt x="1955" y="2031"/>
                    </a:cubicBezTo>
                    <a:cubicBezTo>
                      <a:pt x="1980" y="1956"/>
                      <a:pt x="2055" y="1881"/>
                      <a:pt x="2130" y="1881"/>
                    </a:cubicBezTo>
                    <a:cubicBezTo>
                      <a:pt x="2180" y="1881"/>
                      <a:pt x="2231" y="1830"/>
                      <a:pt x="2231" y="1780"/>
                    </a:cubicBezTo>
                    <a:cubicBezTo>
                      <a:pt x="2231" y="1730"/>
                      <a:pt x="2180" y="1680"/>
                      <a:pt x="2130" y="1680"/>
                    </a:cubicBezTo>
                    <a:cubicBezTo>
                      <a:pt x="1930" y="1680"/>
                      <a:pt x="1754" y="1856"/>
                      <a:pt x="1754" y="2056"/>
                    </a:cubicBezTo>
                    <a:cubicBezTo>
                      <a:pt x="1754" y="2106"/>
                      <a:pt x="1779" y="2181"/>
                      <a:pt x="1830" y="2231"/>
                    </a:cubicBezTo>
                    <a:cubicBezTo>
                      <a:pt x="1880" y="2257"/>
                      <a:pt x="1905" y="2282"/>
                      <a:pt x="1955" y="2282"/>
                    </a:cubicBezTo>
                    <a:cubicBezTo>
                      <a:pt x="2030" y="2257"/>
                      <a:pt x="2080" y="2206"/>
                      <a:pt x="2105" y="2181"/>
                    </a:cubicBezTo>
                    <a:cubicBezTo>
                      <a:pt x="2105" y="2181"/>
                      <a:pt x="2130" y="2156"/>
                      <a:pt x="2130" y="2156"/>
                    </a:cubicBezTo>
                    <a:cubicBezTo>
                      <a:pt x="2130" y="2148"/>
                      <a:pt x="2136" y="2145"/>
                      <a:pt x="2144" y="2145"/>
                    </a:cubicBezTo>
                    <a:cubicBezTo>
                      <a:pt x="2161" y="2145"/>
                      <a:pt x="2189" y="2156"/>
                      <a:pt x="2206" y="2156"/>
                    </a:cubicBezTo>
                    <a:cubicBezTo>
                      <a:pt x="2231" y="2181"/>
                      <a:pt x="2231" y="2231"/>
                      <a:pt x="2206" y="2282"/>
                    </a:cubicBezTo>
                    <a:cubicBezTo>
                      <a:pt x="2206" y="2332"/>
                      <a:pt x="2180" y="2382"/>
                      <a:pt x="2130" y="2407"/>
                    </a:cubicBezTo>
                    <a:cubicBezTo>
                      <a:pt x="2080" y="2457"/>
                      <a:pt x="2030" y="2482"/>
                      <a:pt x="1955" y="2507"/>
                    </a:cubicBezTo>
                    <a:cubicBezTo>
                      <a:pt x="1880" y="2532"/>
                      <a:pt x="1754" y="2582"/>
                      <a:pt x="1679" y="2683"/>
                    </a:cubicBezTo>
                    <a:cubicBezTo>
                      <a:pt x="1654" y="2708"/>
                      <a:pt x="1654" y="2758"/>
                      <a:pt x="1629" y="2783"/>
                    </a:cubicBezTo>
                    <a:cubicBezTo>
                      <a:pt x="1604" y="2858"/>
                      <a:pt x="1604" y="2883"/>
                      <a:pt x="1579" y="2883"/>
                    </a:cubicBezTo>
                    <a:lnTo>
                      <a:pt x="1479" y="2883"/>
                    </a:lnTo>
                    <a:cubicBezTo>
                      <a:pt x="1604" y="2708"/>
                      <a:pt x="1629" y="2457"/>
                      <a:pt x="1604" y="2257"/>
                    </a:cubicBezTo>
                    <a:cubicBezTo>
                      <a:pt x="1604" y="2206"/>
                      <a:pt x="1604" y="2181"/>
                      <a:pt x="1604" y="2156"/>
                    </a:cubicBezTo>
                    <a:cubicBezTo>
                      <a:pt x="1604" y="2131"/>
                      <a:pt x="1604" y="2106"/>
                      <a:pt x="1579" y="2106"/>
                    </a:cubicBezTo>
                    <a:cubicBezTo>
                      <a:pt x="1554" y="1981"/>
                      <a:pt x="1529" y="1881"/>
                      <a:pt x="1504" y="1780"/>
                    </a:cubicBezTo>
                    <a:cubicBezTo>
                      <a:pt x="1479" y="1680"/>
                      <a:pt x="1454" y="1605"/>
                      <a:pt x="1429" y="1505"/>
                    </a:cubicBezTo>
                    <a:lnTo>
                      <a:pt x="1429" y="1505"/>
                    </a:lnTo>
                    <a:cubicBezTo>
                      <a:pt x="1479" y="1555"/>
                      <a:pt x="1554" y="1580"/>
                      <a:pt x="1654" y="1605"/>
                    </a:cubicBezTo>
                    <a:cubicBezTo>
                      <a:pt x="1679" y="1617"/>
                      <a:pt x="1711" y="1624"/>
                      <a:pt x="1742" y="1624"/>
                    </a:cubicBezTo>
                    <a:cubicBezTo>
                      <a:pt x="1773" y="1624"/>
                      <a:pt x="1805" y="1617"/>
                      <a:pt x="1830" y="1605"/>
                    </a:cubicBezTo>
                    <a:cubicBezTo>
                      <a:pt x="1905" y="1605"/>
                      <a:pt x="1955" y="1555"/>
                      <a:pt x="1980" y="1480"/>
                    </a:cubicBezTo>
                    <a:cubicBezTo>
                      <a:pt x="1980" y="1480"/>
                      <a:pt x="1980" y="1455"/>
                      <a:pt x="1980" y="1455"/>
                    </a:cubicBezTo>
                    <a:cubicBezTo>
                      <a:pt x="2005" y="1429"/>
                      <a:pt x="2005" y="1429"/>
                      <a:pt x="2030" y="1429"/>
                    </a:cubicBezTo>
                    <a:cubicBezTo>
                      <a:pt x="2055" y="1417"/>
                      <a:pt x="2074" y="1411"/>
                      <a:pt x="2093" y="1411"/>
                    </a:cubicBezTo>
                    <a:cubicBezTo>
                      <a:pt x="2112" y="1411"/>
                      <a:pt x="2130" y="1417"/>
                      <a:pt x="2155" y="1429"/>
                    </a:cubicBezTo>
                    <a:cubicBezTo>
                      <a:pt x="2155" y="1429"/>
                      <a:pt x="2180" y="1455"/>
                      <a:pt x="2180" y="1455"/>
                    </a:cubicBezTo>
                    <a:cubicBezTo>
                      <a:pt x="2231" y="1480"/>
                      <a:pt x="2256" y="1505"/>
                      <a:pt x="2306" y="1530"/>
                    </a:cubicBezTo>
                    <a:cubicBezTo>
                      <a:pt x="2331" y="1530"/>
                      <a:pt x="2406" y="1505"/>
                      <a:pt x="2431" y="1480"/>
                    </a:cubicBezTo>
                    <a:cubicBezTo>
                      <a:pt x="2456" y="1429"/>
                      <a:pt x="2481" y="1379"/>
                      <a:pt x="2456" y="1329"/>
                    </a:cubicBezTo>
                    <a:cubicBezTo>
                      <a:pt x="2456" y="1304"/>
                      <a:pt x="2431" y="1304"/>
                      <a:pt x="2406" y="1304"/>
                    </a:cubicBezTo>
                    <a:cubicBezTo>
                      <a:pt x="2381" y="1329"/>
                      <a:pt x="2381" y="1354"/>
                      <a:pt x="2381" y="1354"/>
                    </a:cubicBezTo>
                    <a:cubicBezTo>
                      <a:pt x="2406" y="1379"/>
                      <a:pt x="2406" y="1404"/>
                      <a:pt x="2381" y="1429"/>
                    </a:cubicBezTo>
                    <a:cubicBezTo>
                      <a:pt x="2356" y="1455"/>
                      <a:pt x="2331" y="1455"/>
                      <a:pt x="2306" y="1455"/>
                    </a:cubicBezTo>
                    <a:cubicBezTo>
                      <a:pt x="2281" y="1455"/>
                      <a:pt x="2256" y="1429"/>
                      <a:pt x="2231" y="1404"/>
                    </a:cubicBezTo>
                    <a:cubicBezTo>
                      <a:pt x="2231" y="1404"/>
                      <a:pt x="2206" y="1379"/>
                      <a:pt x="2180" y="1379"/>
                    </a:cubicBezTo>
                    <a:cubicBezTo>
                      <a:pt x="2145" y="1362"/>
                      <a:pt x="2110" y="1344"/>
                      <a:pt x="2074" y="1344"/>
                    </a:cubicBezTo>
                    <a:cubicBezTo>
                      <a:pt x="2059" y="1344"/>
                      <a:pt x="2045" y="1347"/>
                      <a:pt x="2030" y="1354"/>
                    </a:cubicBezTo>
                    <a:cubicBezTo>
                      <a:pt x="2005" y="1354"/>
                      <a:pt x="2005" y="1354"/>
                      <a:pt x="1980" y="1379"/>
                    </a:cubicBezTo>
                    <a:cubicBezTo>
                      <a:pt x="1980" y="1329"/>
                      <a:pt x="1980" y="1304"/>
                      <a:pt x="1955" y="1279"/>
                    </a:cubicBezTo>
                    <a:lnTo>
                      <a:pt x="1955" y="1254"/>
                    </a:lnTo>
                    <a:cubicBezTo>
                      <a:pt x="1930" y="1229"/>
                      <a:pt x="1930" y="1204"/>
                      <a:pt x="1930" y="1154"/>
                    </a:cubicBezTo>
                    <a:cubicBezTo>
                      <a:pt x="1930" y="1129"/>
                      <a:pt x="1930" y="1129"/>
                      <a:pt x="1955" y="1129"/>
                    </a:cubicBezTo>
                    <a:cubicBezTo>
                      <a:pt x="1980" y="1129"/>
                      <a:pt x="2005" y="1104"/>
                      <a:pt x="2005" y="1054"/>
                    </a:cubicBezTo>
                    <a:cubicBezTo>
                      <a:pt x="2030" y="1028"/>
                      <a:pt x="1980" y="978"/>
                      <a:pt x="1955" y="978"/>
                    </a:cubicBezTo>
                    <a:cubicBezTo>
                      <a:pt x="1855" y="978"/>
                      <a:pt x="1805" y="1079"/>
                      <a:pt x="1805" y="1154"/>
                    </a:cubicBezTo>
                    <a:cubicBezTo>
                      <a:pt x="1779" y="1204"/>
                      <a:pt x="1805" y="1279"/>
                      <a:pt x="1830" y="1304"/>
                    </a:cubicBezTo>
                    <a:lnTo>
                      <a:pt x="1830" y="1329"/>
                    </a:lnTo>
                    <a:cubicBezTo>
                      <a:pt x="1855" y="1354"/>
                      <a:pt x="1855" y="1404"/>
                      <a:pt x="1855" y="1429"/>
                    </a:cubicBezTo>
                    <a:cubicBezTo>
                      <a:pt x="1855" y="1455"/>
                      <a:pt x="1830" y="1480"/>
                      <a:pt x="1779" y="1480"/>
                    </a:cubicBezTo>
                    <a:lnTo>
                      <a:pt x="1679" y="1480"/>
                    </a:lnTo>
                    <a:cubicBezTo>
                      <a:pt x="1554" y="1455"/>
                      <a:pt x="1454" y="1379"/>
                      <a:pt x="1404" y="1279"/>
                    </a:cubicBezTo>
                    <a:cubicBezTo>
                      <a:pt x="1404" y="1279"/>
                      <a:pt x="1404" y="1279"/>
                      <a:pt x="1404" y="1254"/>
                    </a:cubicBezTo>
                    <a:cubicBezTo>
                      <a:pt x="1404" y="1129"/>
                      <a:pt x="1429" y="1003"/>
                      <a:pt x="1504" y="903"/>
                    </a:cubicBezTo>
                    <a:cubicBezTo>
                      <a:pt x="1554" y="828"/>
                      <a:pt x="1654" y="753"/>
                      <a:pt x="1779" y="753"/>
                    </a:cubicBezTo>
                    <a:cubicBezTo>
                      <a:pt x="1830" y="753"/>
                      <a:pt x="1880" y="703"/>
                      <a:pt x="1880" y="653"/>
                    </a:cubicBezTo>
                    <a:cubicBezTo>
                      <a:pt x="1880" y="577"/>
                      <a:pt x="1830" y="552"/>
                      <a:pt x="1779" y="552"/>
                    </a:cubicBezTo>
                    <a:cubicBezTo>
                      <a:pt x="1629" y="552"/>
                      <a:pt x="1504" y="602"/>
                      <a:pt x="1404" y="703"/>
                    </a:cubicBezTo>
                    <a:cubicBezTo>
                      <a:pt x="1378" y="678"/>
                      <a:pt x="1353" y="653"/>
                      <a:pt x="1328" y="627"/>
                    </a:cubicBezTo>
                    <a:cubicBezTo>
                      <a:pt x="1303" y="577"/>
                      <a:pt x="1303" y="527"/>
                      <a:pt x="1328" y="502"/>
                    </a:cubicBezTo>
                    <a:cubicBezTo>
                      <a:pt x="1328" y="477"/>
                      <a:pt x="1378" y="477"/>
                      <a:pt x="1404" y="452"/>
                    </a:cubicBezTo>
                    <a:cubicBezTo>
                      <a:pt x="1429" y="452"/>
                      <a:pt x="1454" y="427"/>
                      <a:pt x="1454" y="427"/>
                    </a:cubicBezTo>
                    <a:cubicBezTo>
                      <a:pt x="1529" y="377"/>
                      <a:pt x="1579" y="327"/>
                      <a:pt x="1604" y="252"/>
                    </a:cubicBezTo>
                    <a:cubicBezTo>
                      <a:pt x="1629" y="176"/>
                      <a:pt x="1579" y="76"/>
                      <a:pt x="1504" y="26"/>
                    </a:cubicBezTo>
                    <a:cubicBezTo>
                      <a:pt x="1479" y="1"/>
                      <a:pt x="1429" y="1"/>
                      <a:pt x="1378" y="1"/>
                    </a:cubicBez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30" name="Google Shape;830;p43"/>
              <p:cNvSpPr/>
              <p:nvPr/>
            </p:nvSpPr>
            <p:spPr>
              <a:xfrm>
                <a:off x="6583448" y="4345194"/>
                <a:ext cx="268024" cy="239440"/>
              </a:xfrm>
              <a:custGeom>
                <a:avLst/>
                <a:gdLst/>
                <a:ahLst/>
                <a:cxnLst/>
                <a:rect l="l" t="t" r="r" b="b"/>
                <a:pathLst>
                  <a:path w="3610" h="3225" extrusionOk="0">
                    <a:moveTo>
                      <a:pt x="452" y="0"/>
                    </a:moveTo>
                    <a:cubicBezTo>
                      <a:pt x="402" y="25"/>
                      <a:pt x="377" y="51"/>
                      <a:pt x="351" y="101"/>
                    </a:cubicBezTo>
                    <a:cubicBezTo>
                      <a:pt x="301" y="176"/>
                      <a:pt x="326" y="251"/>
                      <a:pt x="377" y="326"/>
                    </a:cubicBezTo>
                    <a:cubicBezTo>
                      <a:pt x="427" y="376"/>
                      <a:pt x="502" y="401"/>
                      <a:pt x="577" y="401"/>
                    </a:cubicBezTo>
                    <a:lnTo>
                      <a:pt x="753" y="401"/>
                    </a:lnTo>
                    <a:cubicBezTo>
                      <a:pt x="778" y="426"/>
                      <a:pt x="803" y="477"/>
                      <a:pt x="803" y="502"/>
                    </a:cubicBezTo>
                    <a:cubicBezTo>
                      <a:pt x="803" y="552"/>
                      <a:pt x="778" y="602"/>
                      <a:pt x="778" y="627"/>
                    </a:cubicBezTo>
                    <a:cubicBezTo>
                      <a:pt x="723" y="618"/>
                      <a:pt x="671" y="612"/>
                      <a:pt x="621" y="612"/>
                    </a:cubicBezTo>
                    <a:cubicBezTo>
                      <a:pt x="535" y="612"/>
                      <a:pt x="456" y="629"/>
                      <a:pt x="377" y="677"/>
                    </a:cubicBezTo>
                    <a:cubicBezTo>
                      <a:pt x="326" y="702"/>
                      <a:pt x="301" y="752"/>
                      <a:pt x="326" y="802"/>
                    </a:cubicBezTo>
                    <a:cubicBezTo>
                      <a:pt x="345" y="839"/>
                      <a:pt x="390" y="862"/>
                      <a:pt x="433" y="862"/>
                    </a:cubicBezTo>
                    <a:cubicBezTo>
                      <a:pt x="448" y="862"/>
                      <a:pt x="463" y="859"/>
                      <a:pt x="477" y="853"/>
                    </a:cubicBezTo>
                    <a:cubicBezTo>
                      <a:pt x="522" y="819"/>
                      <a:pt x="572" y="805"/>
                      <a:pt x="621" y="805"/>
                    </a:cubicBezTo>
                    <a:cubicBezTo>
                      <a:pt x="680" y="805"/>
                      <a:pt x="736" y="825"/>
                      <a:pt x="778" y="853"/>
                    </a:cubicBezTo>
                    <a:cubicBezTo>
                      <a:pt x="903" y="903"/>
                      <a:pt x="1003" y="1003"/>
                      <a:pt x="1053" y="1103"/>
                    </a:cubicBezTo>
                    <a:cubicBezTo>
                      <a:pt x="1053" y="1103"/>
                      <a:pt x="1053" y="1128"/>
                      <a:pt x="1078" y="1128"/>
                    </a:cubicBezTo>
                    <a:cubicBezTo>
                      <a:pt x="1053" y="1254"/>
                      <a:pt x="1003" y="1354"/>
                      <a:pt x="928" y="1429"/>
                    </a:cubicBezTo>
                    <a:cubicBezTo>
                      <a:pt x="878" y="1454"/>
                      <a:pt x="853" y="1479"/>
                      <a:pt x="828" y="1504"/>
                    </a:cubicBezTo>
                    <a:cubicBezTo>
                      <a:pt x="803" y="1504"/>
                      <a:pt x="753" y="1504"/>
                      <a:pt x="753" y="1479"/>
                    </a:cubicBezTo>
                    <a:cubicBezTo>
                      <a:pt x="727" y="1454"/>
                      <a:pt x="702" y="1429"/>
                      <a:pt x="702" y="1379"/>
                    </a:cubicBezTo>
                    <a:lnTo>
                      <a:pt x="702" y="1354"/>
                    </a:lnTo>
                    <a:cubicBezTo>
                      <a:pt x="702" y="1304"/>
                      <a:pt x="702" y="1254"/>
                      <a:pt x="652" y="1203"/>
                    </a:cubicBezTo>
                    <a:cubicBezTo>
                      <a:pt x="620" y="1155"/>
                      <a:pt x="577" y="1127"/>
                      <a:pt x="524" y="1127"/>
                    </a:cubicBezTo>
                    <a:cubicBezTo>
                      <a:pt x="495" y="1127"/>
                      <a:pt x="462" y="1136"/>
                      <a:pt x="427" y="1153"/>
                    </a:cubicBezTo>
                    <a:cubicBezTo>
                      <a:pt x="402" y="1153"/>
                      <a:pt x="402" y="1203"/>
                      <a:pt x="402" y="1228"/>
                    </a:cubicBezTo>
                    <a:cubicBezTo>
                      <a:pt x="419" y="1246"/>
                      <a:pt x="450" y="1264"/>
                      <a:pt x="475" y="1264"/>
                    </a:cubicBezTo>
                    <a:cubicBezTo>
                      <a:pt x="485" y="1264"/>
                      <a:pt x="495" y="1261"/>
                      <a:pt x="502" y="1254"/>
                    </a:cubicBezTo>
                    <a:cubicBezTo>
                      <a:pt x="502" y="1254"/>
                      <a:pt x="527" y="1254"/>
                      <a:pt x="552" y="1279"/>
                    </a:cubicBezTo>
                    <a:cubicBezTo>
                      <a:pt x="552" y="1304"/>
                      <a:pt x="577" y="1354"/>
                      <a:pt x="577" y="1379"/>
                    </a:cubicBezTo>
                    <a:lnTo>
                      <a:pt x="577" y="1404"/>
                    </a:lnTo>
                    <a:cubicBezTo>
                      <a:pt x="577" y="1429"/>
                      <a:pt x="577" y="1454"/>
                      <a:pt x="602" y="1479"/>
                    </a:cubicBezTo>
                    <a:cubicBezTo>
                      <a:pt x="577" y="1479"/>
                      <a:pt x="577" y="1479"/>
                      <a:pt x="552" y="1504"/>
                    </a:cubicBezTo>
                    <a:cubicBezTo>
                      <a:pt x="502" y="1504"/>
                      <a:pt x="452" y="1529"/>
                      <a:pt x="427" y="1579"/>
                    </a:cubicBezTo>
                    <a:cubicBezTo>
                      <a:pt x="427" y="1604"/>
                      <a:pt x="402" y="1630"/>
                      <a:pt x="402" y="1655"/>
                    </a:cubicBezTo>
                    <a:cubicBezTo>
                      <a:pt x="402" y="1680"/>
                      <a:pt x="377" y="1705"/>
                      <a:pt x="351" y="1730"/>
                    </a:cubicBezTo>
                    <a:cubicBezTo>
                      <a:pt x="351" y="1742"/>
                      <a:pt x="339" y="1749"/>
                      <a:pt x="323" y="1749"/>
                    </a:cubicBezTo>
                    <a:cubicBezTo>
                      <a:pt x="308" y="1749"/>
                      <a:pt x="289" y="1742"/>
                      <a:pt x="276" y="1730"/>
                    </a:cubicBezTo>
                    <a:cubicBezTo>
                      <a:pt x="251" y="1730"/>
                      <a:pt x="251" y="1705"/>
                      <a:pt x="226" y="1680"/>
                    </a:cubicBezTo>
                    <a:cubicBezTo>
                      <a:pt x="226" y="1655"/>
                      <a:pt x="226" y="1655"/>
                      <a:pt x="201" y="1655"/>
                    </a:cubicBezTo>
                    <a:cubicBezTo>
                      <a:pt x="176" y="1655"/>
                      <a:pt x="176" y="1680"/>
                      <a:pt x="176" y="1680"/>
                    </a:cubicBezTo>
                    <a:cubicBezTo>
                      <a:pt x="176" y="1730"/>
                      <a:pt x="226" y="1780"/>
                      <a:pt x="251" y="1805"/>
                    </a:cubicBezTo>
                    <a:cubicBezTo>
                      <a:pt x="266" y="1812"/>
                      <a:pt x="283" y="1815"/>
                      <a:pt x="300" y="1815"/>
                    </a:cubicBezTo>
                    <a:cubicBezTo>
                      <a:pt x="341" y="1815"/>
                      <a:pt x="384" y="1798"/>
                      <a:pt x="402" y="1780"/>
                    </a:cubicBezTo>
                    <a:cubicBezTo>
                      <a:pt x="427" y="1755"/>
                      <a:pt x="452" y="1705"/>
                      <a:pt x="452" y="1680"/>
                    </a:cubicBezTo>
                    <a:cubicBezTo>
                      <a:pt x="477" y="1655"/>
                      <a:pt x="477" y="1630"/>
                      <a:pt x="477" y="1630"/>
                    </a:cubicBezTo>
                    <a:cubicBezTo>
                      <a:pt x="502" y="1579"/>
                      <a:pt x="527" y="1554"/>
                      <a:pt x="577" y="1554"/>
                    </a:cubicBezTo>
                    <a:lnTo>
                      <a:pt x="627" y="1554"/>
                    </a:lnTo>
                    <a:cubicBezTo>
                      <a:pt x="652" y="1554"/>
                      <a:pt x="652" y="1579"/>
                      <a:pt x="652" y="1579"/>
                    </a:cubicBezTo>
                    <a:cubicBezTo>
                      <a:pt x="702" y="1630"/>
                      <a:pt x="778" y="1630"/>
                      <a:pt x="853" y="1630"/>
                    </a:cubicBezTo>
                    <a:cubicBezTo>
                      <a:pt x="903" y="1604"/>
                      <a:pt x="953" y="1579"/>
                      <a:pt x="1003" y="1529"/>
                    </a:cubicBezTo>
                    <a:cubicBezTo>
                      <a:pt x="1078" y="1479"/>
                      <a:pt x="1128" y="1404"/>
                      <a:pt x="1154" y="1329"/>
                    </a:cubicBezTo>
                    <a:cubicBezTo>
                      <a:pt x="1179" y="1429"/>
                      <a:pt x="1204" y="1529"/>
                      <a:pt x="1229" y="1630"/>
                    </a:cubicBezTo>
                    <a:cubicBezTo>
                      <a:pt x="1254" y="1730"/>
                      <a:pt x="1279" y="1830"/>
                      <a:pt x="1304" y="1930"/>
                    </a:cubicBezTo>
                    <a:cubicBezTo>
                      <a:pt x="1304" y="1955"/>
                      <a:pt x="1304" y="1955"/>
                      <a:pt x="1329" y="1980"/>
                    </a:cubicBezTo>
                    <a:cubicBezTo>
                      <a:pt x="1329" y="2005"/>
                      <a:pt x="1329" y="2056"/>
                      <a:pt x="1354" y="2081"/>
                    </a:cubicBezTo>
                    <a:cubicBezTo>
                      <a:pt x="1454" y="2256"/>
                      <a:pt x="1580" y="2457"/>
                      <a:pt x="1780" y="2532"/>
                    </a:cubicBezTo>
                    <a:cubicBezTo>
                      <a:pt x="1780" y="2557"/>
                      <a:pt x="1780" y="2557"/>
                      <a:pt x="1780" y="2557"/>
                    </a:cubicBezTo>
                    <a:cubicBezTo>
                      <a:pt x="1755" y="2557"/>
                      <a:pt x="1705" y="2607"/>
                      <a:pt x="1705" y="2607"/>
                    </a:cubicBezTo>
                    <a:cubicBezTo>
                      <a:pt x="1680" y="2607"/>
                      <a:pt x="1655" y="2607"/>
                      <a:pt x="1605" y="2557"/>
                    </a:cubicBezTo>
                    <a:cubicBezTo>
                      <a:pt x="1580" y="2532"/>
                      <a:pt x="1555" y="2507"/>
                      <a:pt x="1504" y="2482"/>
                    </a:cubicBezTo>
                    <a:cubicBezTo>
                      <a:pt x="1442" y="2457"/>
                      <a:pt x="1385" y="2450"/>
                      <a:pt x="1332" y="2450"/>
                    </a:cubicBezTo>
                    <a:cubicBezTo>
                      <a:pt x="1279" y="2450"/>
                      <a:pt x="1229" y="2457"/>
                      <a:pt x="1179" y="2457"/>
                    </a:cubicBezTo>
                    <a:cubicBezTo>
                      <a:pt x="1141" y="2469"/>
                      <a:pt x="1110" y="2475"/>
                      <a:pt x="1081" y="2475"/>
                    </a:cubicBezTo>
                    <a:cubicBezTo>
                      <a:pt x="1053" y="2475"/>
                      <a:pt x="1028" y="2469"/>
                      <a:pt x="1003" y="2457"/>
                    </a:cubicBezTo>
                    <a:cubicBezTo>
                      <a:pt x="928" y="2457"/>
                      <a:pt x="878" y="2432"/>
                      <a:pt x="853" y="2406"/>
                    </a:cubicBezTo>
                    <a:cubicBezTo>
                      <a:pt x="803" y="2356"/>
                      <a:pt x="803" y="2331"/>
                      <a:pt x="803" y="2281"/>
                    </a:cubicBezTo>
                    <a:cubicBezTo>
                      <a:pt x="803" y="2256"/>
                      <a:pt x="853" y="2231"/>
                      <a:pt x="853" y="2231"/>
                    </a:cubicBezTo>
                    <a:cubicBezTo>
                      <a:pt x="878" y="2256"/>
                      <a:pt x="878" y="2256"/>
                      <a:pt x="878" y="2256"/>
                    </a:cubicBezTo>
                    <a:cubicBezTo>
                      <a:pt x="903" y="2269"/>
                      <a:pt x="934" y="2275"/>
                      <a:pt x="966" y="2275"/>
                    </a:cubicBezTo>
                    <a:cubicBezTo>
                      <a:pt x="997" y="2275"/>
                      <a:pt x="1028" y="2269"/>
                      <a:pt x="1053" y="2256"/>
                    </a:cubicBezTo>
                    <a:cubicBezTo>
                      <a:pt x="1103" y="2231"/>
                      <a:pt x="1128" y="2206"/>
                      <a:pt x="1154" y="2156"/>
                    </a:cubicBezTo>
                    <a:cubicBezTo>
                      <a:pt x="1179" y="2106"/>
                      <a:pt x="1154" y="2031"/>
                      <a:pt x="1128" y="1980"/>
                    </a:cubicBezTo>
                    <a:cubicBezTo>
                      <a:pt x="1059" y="1859"/>
                      <a:pt x="929" y="1785"/>
                      <a:pt x="797" y="1785"/>
                    </a:cubicBezTo>
                    <a:cubicBezTo>
                      <a:pt x="739" y="1785"/>
                      <a:pt x="681" y="1799"/>
                      <a:pt x="627" y="1830"/>
                    </a:cubicBezTo>
                    <a:cubicBezTo>
                      <a:pt x="577" y="1855"/>
                      <a:pt x="577" y="1905"/>
                      <a:pt x="602" y="1955"/>
                    </a:cubicBezTo>
                    <a:cubicBezTo>
                      <a:pt x="620" y="1992"/>
                      <a:pt x="652" y="2015"/>
                      <a:pt x="688" y="2015"/>
                    </a:cubicBezTo>
                    <a:cubicBezTo>
                      <a:pt x="701" y="2015"/>
                      <a:pt x="714" y="2012"/>
                      <a:pt x="727" y="2005"/>
                    </a:cubicBezTo>
                    <a:cubicBezTo>
                      <a:pt x="748" y="1999"/>
                      <a:pt x="770" y="1996"/>
                      <a:pt x="792" y="1996"/>
                    </a:cubicBezTo>
                    <a:cubicBezTo>
                      <a:pt x="853" y="1996"/>
                      <a:pt x="916" y="2019"/>
                      <a:pt x="953" y="2056"/>
                    </a:cubicBezTo>
                    <a:lnTo>
                      <a:pt x="903" y="2056"/>
                    </a:lnTo>
                    <a:cubicBezTo>
                      <a:pt x="887" y="2052"/>
                      <a:pt x="871" y="2051"/>
                      <a:pt x="854" y="2051"/>
                    </a:cubicBezTo>
                    <a:cubicBezTo>
                      <a:pt x="746" y="2051"/>
                      <a:pt x="646" y="2122"/>
                      <a:pt x="602" y="2231"/>
                    </a:cubicBezTo>
                    <a:cubicBezTo>
                      <a:pt x="602" y="2281"/>
                      <a:pt x="602" y="2356"/>
                      <a:pt x="627" y="2406"/>
                    </a:cubicBezTo>
                    <a:cubicBezTo>
                      <a:pt x="602" y="2406"/>
                      <a:pt x="602" y="2406"/>
                      <a:pt x="602" y="2381"/>
                    </a:cubicBezTo>
                    <a:cubicBezTo>
                      <a:pt x="552" y="2381"/>
                      <a:pt x="502" y="2331"/>
                      <a:pt x="477" y="2306"/>
                    </a:cubicBezTo>
                    <a:cubicBezTo>
                      <a:pt x="452" y="2281"/>
                      <a:pt x="427" y="2281"/>
                      <a:pt x="402" y="2256"/>
                    </a:cubicBezTo>
                    <a:cubicBezTo>
                      <a:pt x="348" y="2221"/>
                      <a:pt x="283" y="2185"/>
                      <a:pt x="213" y="2185"/>
                    </a:cubicBezTo>
                    <a:cubicBezTo>
                      <a:pt x="185" y="2185"/>
                      <a:pt x="155" y="2191"/>
                      <a:pt x="126" y="2206"/>
                    </a:cubicBezTo>
                    <a:cubicBezTo>
                      <a:pt x="76" y="2231"/>
                      <a:pt x="26" y="2281"/>
                      <a:pt x="1" y="2356"/>
                    </a:cubicBezTo>
                    <a:cubicBezTo>
                      <a:pt x="1" y="2432"/>
                      <a:pt x="26" y="2507"/>
                      <a:pt x="76" y="2532"/>
                    </a:cubicBezTo>
                    <a:cubicBezTo>
                      <a:pt x="88" y="2544"/>
                      <a:pt x="101" y="2551"/>
                      <a:pt x="110" y="2551"/>
                    </a:cubicBezTo>
                    <a:cubicBezTo>
                      <a:pt x="120" y="2551"/>
                      <a:pt x="126" y="2544"/>
                      <a:pt x="126" y="2532"/>
                    </a:cubicBezTo>
                    <a:cubicBezTo>
                      <a:pt x="151" y="2507"/>
                      <a:pt x="151" y="2507"/>
                      <a:pt x="126" y="2482"/>
                    </a:cubicBezTo>
                    <a:cubicBezTo>
                      <a:pt x="101" y="2457"/>
                      <a:pt x="76" y="2406"/>
                      <a:pt x="76" y="2356"/>
                    </a:cubicBezTo>
                    <a:cubicBezTo>
                      <a:pt x="76" y="2331"/>
                      <a:pt x="101" y="2281"/>
                      <a:pt x="151" y="2256"/>
                    </a:cubicBezTo>
                    <a:cubicBezTo>
                      <a:pt x="165" y="2251"/>
                      <a:pt x="181" y="2249"/>
                      <a:pt x="196" y="2249"/>
                    </a:cubicBezTo>
                    <a:cubicBezTo>
                      <a:pt x="262" y="2249"/>
                      <a:pt x="331" y="2286"/>
                      <a:pt x="351" y="2306"/>
                    </a:cubicBezTo>
                    <a:cubicBezTo>
                      <a:pt x="377" y="2331"/>
                      <a:pt x="402" y="2331"/>
                      <a:pt x="427" y="2356"/>
                    </a:cubicBezTo>
                    <a:cubicBezTo>
                      <a:pt x="477" y="2381"/>
                      <a:pt x="502" y="2432"/>
                      <a:pt x="552" y="2457"/>
                    </a:cubicBezTo>
                    <a:cubicBezTo>
                      <a:pt x="602" y="2457"/>
                      <a:pt x="627" y="2482"/>
                      <a:pt x="652" y="2482"/>
                    </a:cubicBezTo>
                    <a:cubicBezTo>
                      <a:pt x="677" y="2507"/>
                      <a:pt x="677" y="2532"/>
                      <a:pt x="702" y="2532"/>
                    </a:cubicBezTo>
                    <a:cubicBezTo>
                      <a:pt x="778" y="2607"/>
                      <a:pt x="853" y="2632"/>
                      <a:pt x="953" y="2657"/>
                    </a:cubicBezTo>
                    <a:cubicBezTo>
                      <a:pt x="978" y="2682"/>
                      <a:pt x="1028" y="2682"/>
                      <a:pt x="1053" y="2682"/>
                    </a:cubicBezTo>
                    <a:cubicBezTo>
                      <a:pt x="1003" y="2707"/>
                      <a:pt x="978" y="2757"/>
                      <a:pt x="953" y="2807"/>
                    </a:cubicBezTo>
                    <a:cubicBezTo>
                      <a:pt x="903" y="2958"/>
                      <a:pt x="928" y="3133"/>
                      <a:pt x="1078" y="3208"/>
                    </a:cubicBezTo>
                    <a:cubicBezTo>
                      <a:pt x="1109" y="3219"/>
                      <a:pt x="1141" y="3225"/>
                      <a:pt x="1168" y="3225"/>
                    </a:cubicBezTo>
                    <a:cubicBezTo>
                      <a:pt x="1207" y="3225"/>
                      <a:pt x="1239" y="3213"/>
                      <a:pt x="1254" y="3183"/>
                    </a:cubicBezTo>
                    <a:lnTo>
                      <a:pt x="1279" y="3183"/>
                    </a:lnTo>
                    <a:cubicBezTo>
                      <a:pt x="1304" y="3158"/>
                      <a:pt x="1304" y="3108"/>
                      <a:pt x="1304" y="3083"/>
                    </a:cubicBezTo>
                    <a:cubicBezTo>
                      <a:pt x="1304" y="3033"/>
                      <a:pt x="1279" y="3008"/>
                      <a:pt x="1254" y="2983"/>
                    </a:cubicBezTo>
                    <a:cubicBezTo>
                      <a:pt x="1246" y="2976"/>
                      <a:pt x="1237" y="2973"/>
                      <a:pt x="1227" y="2973"/>
                    </a:cubicBezTo>
                    <a:cubicBezTo>
                      <a:pt x="1201" y="2973"/>
                      <a:pt x="1171" y="2990"/>
                      <a:pt x="1154" y="3008"/>
                    </a:cubicBezTo>
                    <a:cubicBezTo>
                      <a:pt x="1154" y="3033"/>
                      <a:pt x="1154" y="3058"/>
                      <a:pt x="1179" y="3083"/>
                    </a:cubicBezTo>
                    <a:lnTo>
                      <a:pt x="1128" y="3083"/>
                    </a:lnTo>
                    <a:cubicBezTo>
                      <a:pt x="1053" y="3058"/>
                      <a:pt x="1053" y="2933"/>
                      <a:pt x="1078" y="2858"/>
                    </a:cubicBezTo>
                    <a:cubicBezTo>
                      <a:pt x="1103" y="2782"/>
                      <a:pt x="1179" y="2707"/>
                      <a:pt x="1304" y="2657"/>
                    </a:cubicBezTo>
                    <a:cubicBezTo>
                      <a:pt x="1354" y="2657"/>
                      <a:pt x="1379" y="2657"/>
                      <a:pt x="1429" y="2682"/>
                    </a:cubicBezTo>
                    <a:cubicBezTo>
                      <a:pt x="1454" y="2682"/>
                      <a:pt x="1454" y="2707"/>
                      <a:pt x="1479" y="2707"/>
                    </a:cubicBezTo>
                    <a:cubicBezTo>
                      <a:pt x="1537" y="2746"/>
                      <a:pt x="1595" y="2799"/>
                      <a:pt x="1675" y="2799"/>
                    </a:cubicBezTo>
                    <a:cubicBezTo>
                      <a:pt x="1699" y="2799"/>
                      <a:pt x="1726" y="2794"/>
                      <a:pt x="1755" y="2782"/>
                    </a:cubicBezTo>
                    <a:cubicBezTo>
                      <a:pt x="1805" y="2782"/>
                      <a:pt x="1855" y="2757"/>
                      <a:pt x="1905" y="2707"/>
                    </a:cubicBezTo>
                    <a:cubicBezTo>
                      <a:pt x="1956" y="2657"/>
                      <a:pt x="2031" y="2607"/>
                      <a:pt x="2106" y="2582"/>
                    </a:cubicBezTo>
                    <a:cubicBezTo>
                      <a:pt x="2206" y="2582"/>
                      <a:pt x="2281" y="2557"/>
                      <a:pt x="2357" y="2532"/>
                    </a:cubicBezTo>
                    <a:cubicBezTo>
                      <a:pt x="2432" y="2507"/>
                      <a:pt x="2507" y="2482"/>
                      <a:pt x="2582" y="2482"/>
                    </a:cubicBezTo>
                    <a:cubicBezTo>
                      <a:pt x="2622" y="2473"/>
                      <a:pt x="2661" y="2469"/>
                      <a:pt x="2701" y="2469"/>
                    </a:cubicBezTo>
                    <a:cubicBezTo>
                      <a:pt x="3014" y="2469"/>
                      <a:pt x="3320" y="2719"/>
                      <a:pt x="3409" y="3008"/>
                    </a:cubicBezTo>
                    <a:cubicBezTo>
                      <a:pt x="3409" y="3064"/>
                      <a:pt x="3437" y="3093"/>
                      <a:pt x="3483" y="3093"/>
                    </a:cubicBezTo>
                    <a:cubicBezTo>
                      <a:pt x="3498" y="3093"/>
                      <a:pt x="3516" y="3089"/>
                      <a:pt x="3534" y="3083"/>
                    </a:cubicBezTo>
                    <a:cubicBezTo>
                      <a:pt x="3534" y="3083"/>
                      <a:pt x="3560" y="3083"/>
                      <a:pt x="3560" y="3058"/>
                    </a:cubicBezTo>
                    <a:cubicBezTo>
                      <a:pt x="3585" y="3033"/>
                      <a:pt x="3610" y="3008"/>
                      <a:pt x="3585" y="2983"/>
                    </a:cubicBezTo>
                    <a:cubicBezTo>
                      <a:pt x="3509" y="2607"/>
                      <a:pt x="3159" y="2331"/>
                      <a:pt x="2808" y="2281"/>
                    </a:cubicBezTo>
                    <a:cubicBezTo>
                      <a:pt x="2833" y="2206"/>
                      <a:pt x="2833" y="2156"/>
                      <a:pt x="2808" y="2081"/>
                    </a:cubicBezTo>
                    <a:cubicBezTo>
                      <a:pt x="2783" y="2031"/>
                      <a:pt x="2732" y="2005"/>
                      <a:pt x="2707" y="1980"/>
                    </a:cubicBezTo>
                    <a:cubicBezTo>
                      <a:pt x="2682" y="1955"/>
                      <a:pt x="2657" y="1930"/>
                      <a:pt x="2632" y="1905"/>
                    </a:cubicBezTo>
                    <a:cubicBezTo>
                      <a:pt x="2582" y="1830"/>
                      <a:pt x="2582" y="1755"/>
                      <a:pt x="2607" y="1655"/>
                    </a:cubicBezTo>
                    <a:cubicBezTo>
                      <a:pt x="2607" y="1630"/>
                      <a:pt x="2607" y="1630"/>
                      <a:pt x="2582" y="1604"/>
                    </a:cubicBezTo>
                    <a:cubicBezTo>
                      <a:pt x="2557" y="1604"/>
                      <a:pt x="2557" y="1630"/>
                      <a:pt x="2532" y="1630"/>
                    </a:cubicBezTo>
                    <a:cubicBezTo>
                      <a:pt x="2507" y="1730"/>
                      <a:pt x="2532" y="1855"/>
                      <a:pt x="2582" y="1955"/>
                    </a:cubicBezTo>
                    <a:cubicBezTo>
                      <a:pt x="2607" y="1980"/>
                      <a:pt x="2632" y="2005"/>
                      <a:pt x="2657" y="2031"/>
                    </a:cubicBezTo>
                    <a:cubicBezTo>
                      <a:pt x="2682" y="2056"/>
                      <a:pt x="2732" y="2081"/>
                      <a:pt x="2732" y="2131"/>
                    </a:cubicBezTo>
                    <a:cubicBezTo>
                      <a:pt x="2758" y="2156"/>
                      <a:pt x="2758" y="2231"/>
                      <a:pt x="2732" y="2281"/>
                    </a:cubicBezTo>
                    <a:cubicBezTo>
                      <a:pt x="2695" y="2269"/>
                      <a:pt x="2664" y="2262"/>
                      <a:pt x="2632" y="2262"/>
                    </a:cubicBezTo>
                    <a:cubicBezTo>
                      <a:pt x="2601" y="2262"/>
                      <a:pt x="2570" y="2269"/>
                      <a:pt x="2532" y="2281"/>
                    </a:cubicBezTo>
                    <a:cubicBezTo>
                      <a:pt x="2457" y="2281"/>
                      <a:pt x="2382" y="2306"/>
                      <a:pt x="2306" y="2331"/>
                    </a:cubicBezTo>
                    <a:cubicBezTo>
                      <a:pt x="2281" y="2356"/>
                      <a:pt x="2256" y="2356"/>
                      <a:pt x="2231" y="2356"/>
                    </a:cubicBezTo>
                    <a:cubicBezTo>
                      <a:pt x="2156" y="2306"/>
                      <a:pt x="2081" y="2231"/>
                      <a:pt x="2056" y="2156"/>
                    </a:cubicBezTo>
                    <a:cubicBezTo>
                      <a:pt x="2031" y="2081"/>
                      <a:pt x="2031" y="2031"/>
                      <a:pt x="2056" y="1980"/>
                    </a:cubicBezTo>
                    <a:cubicBezTo>
                      <a:pt x="2081" y="1930"/>
                      <a:pt x="2131" y="1905"/>
                      <a:pt x="2181" y="1905"/>
                    </a:cubicBezTo>
                    <a:cubicBezTo>
                      <a:pt x="2181" y="1905"/>
                      <a:pt x="2206" y="1930"/>
                      <a:pt x="2231" y="1955"/>
                    </a:cubicBezTo>
                    <a:cubicBezTo>
                      <a:pt x="2231" y="1955"/>
                      <a:pt x="2231" y="1980"/>
                      <a:pt x="2231" y="1980"/>
                    </a:cubicBezTo>
                    <a:cubicBezTo>
                      <a:pt x="2206" y="2031"/>
                      <a:pt x="2231" y="2056"/>
                      <a:pt x="2256" y="2081"/>
                    </a:cubicBezTo>
                    <a:cubicBezTo>
                      <a:pt x="2281" y="2081"/>
                      <a:pt x="2331" y="2081"/>
                      <a:pt x="2357" y="2056"/>
                    </a:cubicBezTo>
                    <a:cubicBezTo>
                      <a:pt x="2357" y="2005"/>
                      <a:pt x="2357" y="1930"/>
                      <a:pt x="2331" y="1880"/>
                    </a:cubicBezTo>
                    <a:cubicBezTo>
                      <a:pt x="2306" y="1830"/>
                      <a:pt x="2256" y="1780"/>
                      <a:pt x="2206" y="1780"/>
                    </a:cubicBezTo>
                    <a:cubicBezTo>
                      <a:pt x="2189" y="1776"/>
                      <a:pt x="2171" y="1773"/>
                      <a:pt x="2153" y="1773"/>
                    </a:cubicBezTo>
                    <a:cubicBezTo>
                      <a:pt x="2065" y="1773"/>
                      <a:pt x="1972" y="1822"/>
                      <a:pt x="1930" y="1905"/>
                    </a:cubicBezTo>
                    <a:cubicBezTo>
                      <a:pt x="1880" y="2005"/>
                      <a:pt x="1880" y="2081"/>
                      <a:pt x="1930" y="2181"/>
                    </a:cubicBezTo>
                    <a:cubicBezTo>
                      <a:pt x="1956" y="2281"/>
                      <a:pt x="1981" y="2331"/>
                      <a:pt x="2056" y="2381"/>
                    </a:cubicBezTo>
                    <a:cubicBezTo>
                      <a:pt x="2043" y="2394"/>
                      <a:pt x="2031" y="2400"/>
                      <a:pt x="2018" y="2400"/>
                    </a:cubicBezTo>
                    <a:cubicBezTo>
                      <a:pt x="2006" y="2400"/>
                      <a:pt x="1993" y="2394"/>
                      <a:pt x="1981" y="2381"/>
                    </a:cubicBezTo>
                    <a:cubicBezTo>
                      <a:pt x="1755" y="2356"/>
                      <a:pt x="1580" y="2131"/>
                      <a:pt x="1504" y="1905"/>
                    </a:cubicBezTo>
                    <a:cubicBezTo>
                      <a:pt x="1479" y="1805"/>
                      <a:pt x="1479" y="1604"/>
                      <a:pt x="1529" y="1529"/>
                    </a:cubicBezTo>
                    <a:cubicBezTo>
                      <a:pt x="1555" y="1504"/>
                      <a:pt x="1580" y="1479"/>
                      <a:pt x="1630" y="1454"/>
                    </a:cubicBezTo>
                    <a:cubicBezTo>
                      <a:pt x="1705" y="1379"/>
                      <a:pt x="1780" y="1279"/>
                      <a:pt x="1805" y="1153"/>
                    </a:cubicBezTo>
                    <a:cubicBezTo>
                      <a:pt x="1805" y="1103"/>
                      <a:pt x="1780" y="1053"/>
                      <a:pt x="1780" y="1003"/>
                    </a:cubicBezTo>
                    <a:cubicBezTo>
                      <a:pt x="1780" y="978"/>
                      <a:pt x="1780" y="953"/>
                      <a:pt x="1780" y="928"/>
                    </a:cubicBezTo>
                    <a:cubicBezTo>
                      <a:pt x="1780" y="903"/>
                      <a:pt x="1780" y="903"/>
                      <a:pt x="1780" y="878"/>
                    </a:cubicBezTo>
                    <a:cubicBezTo>
                      <a:pt x="1805" y="802"/>
                      <a:pt x="1830" y="752"/>
                      <a:pt x="1830" y="677"/>
                    </a:cubicBezTo>
                    <a:cubicBezTo>
                      <a:pt x="1805" y="577"/>
                      <a:pt x="1755" y="477"/>
                      <a:pt x="1655" y="452"/>
                    </a:cubicBezTo>
                    <a:cubicBezTo>
                      <a:pt x="1647" y="444"/>
                      <a:pt x="1638" y="441"/>
                      <a:pt x="1628" y="441"/>
                    </a:cubicBezTo>
                    <a:cubicBezTo>
                      <a:pt x="1605" y="441"/>
                      <a:pt x="1580" y="459"/>
                      <a:pt x="1580" y="477"/>
                    </a:cubicBezTo>
                    <a:cubicBezTo>
                      <a:pt x="1555" y="527"/>
                      <a:pt x="1580" y="552"/>
                      <a:pt x="1605" y="577"/>
                    </a:cubicBezTo>
                    <a:cubicBezTo>
                      <a:pt x="1655" y="577"/>
                      <a:pt x="1680" y="627"/>
                      <a:pt x="1680" y="677"/>
                    </a:cubicBezTo>
                    <a:cubicBezTo>
                      <a:pt x="1680" y="727"/>
                      <a:pt x="1680" y="777"/>
                      <a:pt x="1655" y="853"/>
                    </a:cubicBezTo>
                    <a:cubicBezTo>
                      <a:pt x="1605" y="802"/>
                      <a:pt x="1555" y="777"/>
                      <a:pt x="1504" y="752"/>
                    </a:cubicBezTo>
                    <a:cubicBezTo>
                      <a:pt x="1479" y="727"/>
                      <a:pt x="1454" y="727"/>
                      <a:pt x="1429" y="702"/>
                    </a:cubicBezTo>
                    <a:cubicBezTo>
                      <a:pt x="1379" y="652"/>
                      <a:pt x="1329" y="627"/>
                      <a:pt x="1329" y="577"/>
                    </a:cubicBezTo>
                    <a:cubicBezTo>
                      <a:pt x="1329" y="527"/>
                      <a:pt x="1329" y="502"/>
                      <a:pt x="1354" y="502"/>
                    </a:cubicBezTo>
                    <a:cubicBezTo>
                      <a:pt x="1404" y="477"/>
                      <a:pt x="1454" y="426"/>
                      <a:pt x="1429" y="376"/>
                    </a:cubicBezTo>
                    <a:cubicBezTo>
                      <a:pt x="1429" y="335"/>
                      <a:pt x="1396" y="295"/>
                      <a:pt x="1343" y="295"/>
                    </a:cubicBezTo>
                    <a:cubicBezTo>
                      <a:pt x="1331" y="295"/>
                      <a:pt x="1318" y="297"/>
                      <a:pt x="1304" y="301"/>
                    </a:cubicBezTo>
                    <a:cubicBezTo>
                      <a:pt x="1229" y="301"/>
                      <a:pt x="1179" y="376"/>
                      <a:pt x="1154" y="426"/>
                    </a:cubicBezTo>
                    <a:cubicBezTo>
                      <a:pt x="1128" y="401"/>
                      <a:pt x="1128" y="351"/>
                      <a:pt x="1103" y="326"/>
                    </a:cubicBezTo>
                    <a:cubicBezTo>
                      <a:pt x="1103" y="326"/>
                      <a:pt x="1103" y="301"/>
                      <a:pt x="1103" y="301"/>
                    </a:cubicBezTo>
                    <a:cubicBezTo>
                      <a:pt x="1078" y="226"/>
                      <a:pt x="1053" y="176"/>
                      <a:pt x="1003" y="151"/>
                    </a:cubicBezTo>
                    <a:cubicBezTo>
                      <a:pt x="978" y="151"/>
                      <a:pt x="978" y="151"/>
                      <a:pt x="953" y="176"/>
                    </a:cubicBezTo>
                    <a:cubicBezTo>
                      <a:pt x="953" y="201"/>
                      <a:pt x="953" y="201"/>
                      <a:pt x="978" y="226"/>
                    </a:cubicBezTo>
                    <a:cubicBezTo>
                      <a:pt x="1003" y="226"/>
                      <a:pt x="1028" y="251"/>
                      <a:pt x="1028" y="301"/>
                    </a:cubicBezTo>
                    <a:cubicBezTo>
                      <a:pt x="1028" y="326"/>
                      <a:pt x="1053" y="326"/>
                      <a:pt x="1053" y="351"/>
                    </a:cubicBezTo>
                    <a:cubicBezTo>
                      <a:pt x="1053" y="376"/>
                      <a:pt x="1053" y="426"/>
                      <a:pt x="1078" y="452"/>
                    </a:cubicBezTo>
                    <a:cubicBezTo>
                      <a:pt x="1103" y="477"/>
                      <a:pt x="1103" y="502"/>
                      <a:pt x="1128" y="502"/>
                    </a:cubicBezTo>
                    <a:cubicBezTo>
                      <a:pt x="1128" y="552"/>
                      <a:pt x="1128" y="577"/>
                      <a:pt x="1128" y="627"/>
                    </a:cubicBezTo>
                    <a:cubicBezTo>
                      <a:pt x="1154" y="702"/>
                      <a:pt x="1229" y="802"/>
                      <a:pt x="1329" y="878"/>
                    </a:cubicBezTo>
                    <a:cubicBezTo>
                      <a:pt x="1354" y="878"/>
                      <a:pt x="1379" y="903"/>
                      <a:pt x="1404" y="928"/>
                    </a:cubicBezTo>
                    <a:cubicBezTo>
                      <a:pt x="1454" y="953"/>
                      <a:pt x="1479" y="978"/>
                      <a:pt x="1529" y="1003"/>
                    </a:cubicBezTo>
                    <a:cubicBezTo>
                      <a:pt x="1580" y="1053"/>
                      <a:pt x="1605" y="1103"/>
                      <a:pt x="1605" y="1128"/>
                    </a:cubicBezTo>
                    <a:cubicBezTo>
                      <a:pt x="1605" y="1203"/>
                      <a:pt x="1555" y="1254"/>
                      <a:pt x="1479" y="1304"/>
                    </a:cubicBezTo>
                    <a:cubicBezTo>
                      <a:pt x="1454" y="1329"/>
                      <a:pt x="1404" y="1379"/>
                      <a:pt x="1379" y="1404"/>
                    </a:cubicBezTo>
                    <a:cubicBezTo>
                      <a:pt x="1354" y="1279"/>
                      <a:pt x="1304" y="1128"/>
                      <a:pt x="1229" y="1003"/>
                    </a:cubicBezTo>
                    <a:cubicBezTo>
                      <a:pt x="1154" y="878"/>
                      <a:pt x="1028" y="752"/>
                      <a:pt x="903" y="677"/>
                    </a:cubicBezTo>
                    <a:cubicBezTo>
                      <a:pt x="928" y="627"/>
                      <a:pt x="928" y="577"/>
                      <a:pt x="928" y="502"/>
                    </a:cubicBezTo>
                    <a:cubicBezTo>
                      <a:pt x="928" y="401"/>
                      <a:pt x="878" y="326"/>
                      <a:pt x="803" y="276"/>
                    </a:cubicBezTo>
                    <a:lnTo>
                      <a:pt x="577" y="276"/>
                    </a:lnTo>
                    <a:cubicBezTo>
                      <a:pt x="552" y="276"/>
                      <a:pt x="502" y="251"/>
                      <a:pt x="477" y="226"/>
                    </a:cubicBezTo>
                    <a:cubicBezTo>
                      <a:pt x="452" y="201"/>
                      <a:pt x="452" y="176"/>
                      <a:pt x="452" y="151"/>
                    </a:cubicBezTo>
                    <a:cubicBezTo>
                      <a:pt x="477" y="151"/>
                      <a:pt x="477" y="126"/>
                      <a:pt x="502" y="126"/>
                    </a:cubicBezTo>
                    <a:cubicBezTo>
                      <a:pt x="527" y="138"/>
                      <a:pt x="546" y="145"/>
                      <a:pt x="561" y="145"/>
                    </a:cubicBezTo>
                    <a:cubicBezTo>
                      <a:pt x="577" y="145"/>
                      <a:pt x="590" y="138"/>
                      <a:pt x="602" y="126"/>
                    </a:cubicBezTo>
                    <a:cubicBezTo>
                      <a:pt x="627" y="76"/>
                      <a:pt x="627" y="51"/>
                      <a:pt x="577" y="25"/>
                    </a:cubicBezTo>
                    <a:cubicBezTo>
                      <a:pt x="552" y="0"/>
                      <a:pt x="502" y="0"/>
                      <a:pt x="452" y="0"/>
                    </a:cubicBez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831" name="Google Shape;831;p43"/>
            <p:cNvGrpSpPr/>
            <p:nvPr/>
          </p:nvGrpSpPr>
          <p:grpSpPr>
            <a:xfrm>
              <a:off x="0" y="3389888"/>
              <a:ext cx="9143986" cy="340560"/>
              <a:chOff x="0" y="3389888"/>
              <a:chExt cx="9143986" cy="340560"/>
            </a:xfrm>
          </p:grpSpPr>
          <p:sp>
            <p:nvSpPr>
              <p:cNvPr id="832" name="Google Shape;832;p43"/>
              <p:cNvSpPr/>
              <p:nvPr/>
            </p:nvSpPr>
            <p:spPr>
              <a:xfrm>
                <a:off x="6805888" y="3389888"/>
                <a:ext cx="2338098" cy="249389"/>
              </a:xfrm>
              <a:custGeom>
                <a:avLst/>
                <a:gdLst/>
                <a:ahLst/>
                <a:cxnLst/>
                <a:rect l="l" t="t" r="r" b="b"/>
                <a:pathLst>
                  <a:path w="22257" h="3359" extrusionOk="0">
                    <a:moveTo>
                      <a:pt x="22256" y="0"/>
                    </a:moveTo>
                    <a:lnTo>
                      <a:pt x="17043" y="1053"/>
                    </a:lnTo>
                    <a:lnTo>
                      <a:pt x="15815" y="1980"/>
                    </a:lnTo>
                    <a:lnTo>
                      <a:pt x="6717" y="2432"/>
                    </a:lnTo>
                    <a:lnTo>
                      <a:pt x="0" y="3359"/>
                    </a:lnTo>
                    <a:lnTo>
                      <a:pt x="22256" y="3359"/>
                    </a:lnTo>
                    <a:lnTo>
                      <a:pt x="22256" y="0"/>
                    </a:lnTo>
                    <a:close/>
                  </a:path>
                </a:pathLst>
              </a:custGeom>
              <a:solidFill>
                <a:srgbClr val="0095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33" name="Google Shape;833;p43"/>
              <p:cNvSpPr/>
              <p:nvPr/>
            </p:nvSpPr>
            <p:spPr>
              <a:xfrm>
                <a:off x="0" y="36392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sp>
        <p:nvSpPr>
          <p:cNvPr id="834" name="Google Shape;834;p43"/>
          <p:cNvSpPr txBox="1">
            <a:spLocks noGrp="1"/>
          </p:cNvSpPr>
          <p:nvPr>
            <p:ph type="title"/>
          </p:nvPr>
        </p:nvSpPr>
        <p:spPr>
          <a:xfrm>
            <a:off x="950800" y="719200"/>
            <a:ext cx="6451600" cy="33724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20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Tree>
    <p:extLst>
      <p:ext uri="{BB962C8B-B14F-4D97-AF65-F5344CB8AC3E}">
        <p14:creationId xmlns:p14="http://schemas.microsoft.com/office/powerpoint/2010/main" val="35087784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35"/>
        <p:cNvGrpSpPr/>
        <p:nvPr/>
      </p:nvGrpSpPr>
      <p:grpSpPr>
        <a:xfrm>
          <a:off x="0" y="0"/>
          <a:ext cx="0" cy="0"/>
          <a:chOff x="0" y="0"/>
          <a:chExt cx="0" cy="0"/>
        </a:xfrm>
      </p:grpSpPr>
      <p:grpSp>
        <p:nvGrpSpPr>
          <p:cNvPr id="836" name="Google Shape;836;p44"/>
          <p:cNvGrpSpPr/>
          <p:nvPr/>
        </p:nvGrpSpPr>
        <p:grpSpPr>
          <a:xfrm>
            <a:off x="139327" y="110517"/>
            <a:ext cx="12310168" cy="6523128"/>
            <a:chOff x="104495" y="82888"/>
            <a:chExt cx="9232626" cy="4892346"/>
          </a:xfrm>
        </p:grpSpPr>
        <p:grpSp>
          <p:nvGrpSpPr>
            <p:cNvPr id="837" name="Google Shape;837;p44"/>
            <p:cNvGrpSpPr/>
            <p:nvPr/>
          </p:nvGrpSpPr>
          <p:grpSpPr>
            <a:xfrm>
              <a:off x="104495" y="82888"/>
              <a:ext cx="9232626" cy="1576248"/>
              <a:chOff x="104495" y="82888"/>
              <a:chExt cx="9232626" cy="1576248"/>
            </a:xfrm>
          </p:grpSpPr>
          <p:sp>
            <p:nvSpPr>
              <p:cNvPr id="838" name="Google Shape;838;p44"/>
              <p:cNvSpPr/>
              <p:nvPr/>
            </p:nvSpPr>
            <p:spPr>
              <a:xfrm rot="900079">
                <a:off x="157160" y="592075"/>
                <a:ext cx="468718" cy="468645"/>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39" name="Google Shape;839;p44"/>
              <p:cNvSpPr/>
              <p:nvPr/>
            </p:nvSpPr>
            <p:spPr>
              <a:xfrm rot="899951">
                <a:off x="342806" y="1476947"/>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0" name="Google Shape;840;p44"/>
              <p:cNvSpPr/>
              <p:nvPr/>
            </p:nvSpPr>
            <p:spPr>
              <a:xfrm rot="900006">
                <a:off x="8507769" y="166674"/>
                <a:ext cx="745585" cy="745454"/>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841" name="Google Shape;841;p44"/>
            <p:cNvSpPr/>
            <p:nvPr/>
          </p:nvSpPr>
          <p:spPr>
            <a:xfrm rot="9899965" flipH="1">
              <a:off x="319792" y="3933897"/>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2" name="Google Shape;842;p44"/>
            <p:cNvSpPr/>
            <p:nvPr/>
          </p:nvSpPr>
          <p:spPr>
            <a:xfrm rot="9900049" flipH="1">
              <a:off x="1216331" y="43524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3" name="Google Shape;843;p44"/>
            <p:cNvSpPr/>
            <p:nvPr/>
          </p:nvSpPr>
          <p:spPr>
            <a:xfrm rot="9900049" flipH="1">
              <a:off x="3254681" y="3572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4" name="Google Shape;844;p44"/>
            <p:cNvSpPr/>
            <p:nvPr/>
          </p:nvSpPr>
          <p:spPr>
            <a:xfrm rot="9899965" flipH="1">
              <a:off x="6072892" y="485847"/>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5" name="Google Shape;845;p44"/>
            <p:cNvSpPr/>
            <p:nvPr/>
          </p:nvSpPr>
          <p:spPr>
            <a:xfrm rot="9899965" flipH="1">
              <a:off x="4967992" y="4575072"/>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6" name="Google Shape;846;p44"/>
            <p:cNvSpPr/>
            <p:nvPr/>
          </p:nvSpPr>
          <p:spPr>
            <a:xfrm rot="9900049" flipH="1">
              <a:off x="6491506" y="45222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47" name="Google Shape;847;p44"/>
            <p:cNvSpPr/>
            <p:nvPr/>
          </p:nvSpPr>
          <p:spPr>
            <a:xfrm rot="9900049" flipH="1">
              <a:off x="2645081" y="41518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848" name="Google Shape;848;p44"/>
          <p:cNvSpPr txBox="1">
            <a:spLocks noGrp="1"/>
          </p:cNvSpPr>
          <p:nvPr>
            <p:ph type="title"/>
          </p:nvPr>
        </p:nvSpPr>
        <p:spPr>
          <a:xfrm>
            <a:off x="960000" y="2189800"/>
            <a:ext cx="4326800" cy="7636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849" name="Google Shape;849;p44"/>
          <p:cNvSpPr txBox="1">
            <a:spLocks noGrp="1"/>
          </p:cNvSpPr>
          <p:nvPr>
            <p:ph type="subTitle" idx="1"/>
          </p:nvPr>
        </p:nvSpPr>
        <p:spPr>
          <a:xfrm>
            <a:off x="960000" y="2953400"/>
            <a:ext cx="4326800" cy="1738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2133"/>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26136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50"/>
        <p:cNvGrpSpPr/>
        <p:nvPr/>
      </p:nvGrpSpPr>
      <p:grpSpPr>
        <a:xfrm>
          <a:off x="0" y="0"/>
          <a:ext cx="0" cy="0"/>
          <a:chOff x="0" y="0"/>
          <a:chExt cx="0" cy="0"/>
        </a:xfrm>
      </p:grpSpPr>
      <p:sp>
        <p:nvSpPr>
          <p:cNvPr id="851" name="Google Shape;851;p45"/>
          <p:cNvSpPr txBox="1">
            <a:spLocks noGrp="1"/>
          </p:cNvSpPr>
          <p:nvPr>
            <p:ph type="title" hasCustomPrompt="1"/>
          </p:nvPr>
        </p:nvSpPr>
        <p:spPr>
          <a:xfrm>
            <a:off x="4077733" y="731467"/>
            <a:ext cx="7163600" cy="2034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9600"/>
              <a:buNone/>
              <a:defRPr sz="12800"/>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a:r>
              <a:t>xx%</a:t>
            </a:r>
          </a:p>
        </p:txBody>
      </p:sp>
      <p:sp>
        <p:nvSpPr>
          <p:cNvPr id="852" name="Google Shape;852;p45"/>
          <p:cNvSpPr txBox="1">
            <a:spLocks noGrp="1"/>
          </p:cNvSpPr>
          <p:nvPr>
            <p:ph type="subTitle" idx="1"/>
          </p:nvPr>
        </p:nvSpPr>
        <p:spPr>
          <a:xfrm>
            <a:off x="4077733" y="2766200"/>
            <a:ext cx="7163600" cy="662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2133"/>
              </a:spcBef>
              <a:spcAft>
                <a:spcPts val="0"/>
              </a:spcAft>
              <a:buSzPts val="1600"/>
              <a:buNone/>
              <a:defRPr sz="2133"/>
            </a:lvl3pPr>
            <a:lvl4pPr lvl="3" algn="ctr">
              <a:lnSpc>
                <a:spcPct val="100000"/>
              </a:lnSpc>
              <a:spcBef>
                <a:spcPts val="2133"/>
              </a:spcBef>
              <a:spcAft>
                <a:spcPts val="0"/>
              </a:spcAft>
              <a:buSzPts val="1600"/>
              <a:buNone/>
              <a:defRPr sz="2133"/>
            </a:lvl4pPr>
            <a:lvl5pPr lvl="4" algn="ctr">
              <a:lnSpc>
                <a:spcPct val="100000"/>
              </a:lnSpc>
              <a:spcBef>
                <a:spcPts val="2133"/>
              </a:spcBef>
              <a:spcAft>
                <a:spcPts val="0"/>
              </a:spcAft>
              <a:buSzPts val="1600"/>
              <a:buNone/>
              <a:defRPr sz="2133"/>
            </a:lvl5pPr>
            <a:lvl6pPr lvl="5" algn="ctr">
              <a:lnSpc>
                <a:spcPct val="100000"/>
              </a:lnSpc>
              <a:spcBef>
                <a:spcPts val="2133"/>
              </a:spcBef>
              <a:spcAft>
                <a:spcPts val="0"/>
              </a:spcAft>
              <a:buSzPts val="1600"/>
              <a:buNone/>
              <a:defRPr sz="2133"/>
            </a:lvl6pPr>
            <a:lvl7pPr lvl="6" algn="ctr">
              <a:lnSpc>
                <a:spcPct val="100000"/>
              </a:lnSpc>
              <a:spcBef>
                <a:spcPts val="2133"/>
              </a:spcBef>
              <a:spcAft>
                <a:spcPts val="0"/>
              </a:spcAft>
              <a:buSzPts val="1600"/>
              <a:buNone/>
              <a:defRPr sz="2133"/>
            </a:lvl7pPr>
            <a:lvl8pPr lvl="7" algn="ctr">
              <a:lnSpc>
                <a:spcPct val="100000"/>
              </a:lnSpc>
              <a:spcBef>
                <a:spcPts val="2133"/>
              </a:spcBef>
              <a:spcAft>
                <a:spcPts val="0"/>
              </a:spcAft>
              <a:buSzPts val="1600"/>
              <a:buNone/>
              <a:defRPr sz="2133"/>
            </a:lvl8pPr>
            <a:lvl9pPr lvl="8" algn="ctr">
              <a:lnSpc>
                <a:spcPct val="100000"/>
              </a:lnSpc>
              <a:spcBef>
                <a:spcPts val="2133"/>
              </a:spcBef>
              <a:spcAft>
                <a:spcPts val="2133"/>
              </a:spcAft>
              <a:buSzPts val="1600"/>
              <a:buNone/>
              <a:defRPr sz="2133"/>
            </a:lvl9pPr>
          </a:lstStyle>
          <a:p>
            <a:endParaRPr/>
          </a:p>
        </p:txBody>
      </p:sp>
      <p:sp>
        <p:nvSpPr>
          <p:cNvPr id="853" name="Google Shape;853;p45"/>
          <p:cNvSpPr/>
          <p:nvPr/>
        </p:nvSpPr>
        <p:spPr>
          <a:xfrm rot="-9900049">
            <a:off x="893401" y="1693848"/>
            <a:ext cx="218428" cy="218373"/>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854" name="Google Shape;854;p45"/>
          <p:cNvGrpSpPr/>
          <p:nvPr/>
        </p:nvGrpSpPr>
        <p:grpSpPr>
          <a:xfrm>
            <a:off x="88633" y="126653"/>
            <a:ext cx="587512" cy="1357280"/>
            <a:chOff x="66475" y="94990"/>
            <a:chExt cx="440634" cy="1017960"/>
          </a:xfrm>
        </p:grpSpPr>
        <p:sp>
          <p:nvSpPr>
            <p:cNvPr id="855" name="Google Shape;855;p45"/>
            <p:cNvSpPr/>
            <p:nvPr/>
          </p:nvSpPr>
          <p:spPr>
            <a:xfrm rot="-9899965">
              <a:off x="106899" y="135422"/>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56" name="Google Shape;856;p45"/>
            <p:cNvSpPr/>
            <p:nvPr/>
          </p:nvSpPr>
          <p:spPr>
            <a:xfrm rot="-9900049">
              <a:off x="171637" y="9307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857" name="Google Shape;857;p45"/>
          <p:cNvSpPr/>
          <p:nvPr/>
        </p:nvSpPr>
        <p:spPr>
          <a:xfrm rot="-9900049">
            <a:off x="3337734" y="292115"/>
            <a:ext cx="218428" cy="218373"/>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858" name="Google Shape;858;p45"/>
          <p:cNvGrpSpPr/>
          <p:nvPr/>
        </p:nvGrpSpPr>
        <p:grpSpPr>
          <a:xfrm>
            <a:off x="0" y="4252185"/>
            <a:ext cx="12191981" cy="2779575"/>
            <a:chOff x="0" y="3284688"/>
            <a:chExt cx="9143986" cy="2084681"/>
          </a:xfrm>
        </p:grpSpPr>
        <p:sp>
          <p:nvSpPr>
            <p:cNvPr id="859" name="Google Shape;859;p45"/>
            <p:cNvSpPr/>
            <p:nvPr/>
          </p:nvSpPr>
          <p:spPr>
            <a:xfrm>
              <a:off x="0" y="3618200"/>
              <a:ext cx="9143972" cy="1751169"/>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860" name="Google Shape;860;p45"/>
            <p:cNvGrpSpPr/>
            <p:nvPr/>
          </p:nvGrpSpPr>
          <p:grpSpPr>
            <a:xfrm>
              <a:off x="0" y="3284688"/>
              <a:ext cx="9143986" cy="340560"/>
              <a:chOff x="0" y="3389888"/>
              <a:chExt cx="9143986" cy="340560"/>
            </a:xfrm>
          </p:grpSpPr>
          <p:sp>
            <p:nvSpPr>
              <p:cNvPr id="861" name="Google Shape;861;p45"/>
              <p:cNvSpPr/>
              <p:nvPr/>
            </p:nvSpPr>
            <p:spPr>
              <a:xfrm>
                <a:off x="6805888" y="3389888"/>
                <a:ext cx="2338098" cy="249389"/>
              </a:xfrm>
              <a:custGeom>
                <a:avLst/>
                <a:gdLst/>
                <a:ahLst/>
                <a:cxnLst/>
                <a:rect l="l" t="t" r="r" b="b"/>
                <a:pathLst>
                  <a:path w="22257" h="3359" extrusionOk="0">
                    <a:moveTo>
                      <a:pt x="22256" y="0"/>
                    </a:moveTo>
                    <a:lnTo>
                      <a:pt x="17043" y="1053"/>
                    </a:lnTo>
                    <a:lnTo>
                      <a:pt x="15815" y="1980"/>
                    </a:lnTo>
                    <a:lnTo>
                      <a:pt x="6717" y="2432"/>
                    </a:lnTo>
                    <a:lnTo>
                      <a:pt x="0" y="3359"/>
                    </a:lnTo>
                    <a:lnTo>
                      <a:pt x="22256" y="3359"/>
                    </a:lnTo>
                    <a:lnTo>
                      <a:pt x="22256" y="0"/>
                    </a:lnTo>
                    <a:close/>
                  </a:path>
                </a:pathLst>
              </a:custGeom>
              <a:solidFill>
                <a:srgbClr val="009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2" name="Google Shape;862;p45"/>
              <p:cNvSpPr/>
              <p:nvPr/>
            </p:nvSpPr>
            <p:spPr>
              <a:xfrm>
                <a:off x="0" y="36392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42675914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63"/>
        <p:cNvGrpSpPr/>
        <p:nvPr/>
      </p:nvGrpSpPr>
      <p:grpSpPr>
        <a:xfrm>
          <a:off x="0" y="0"/>
          <a:ext cx="0" cy="0"/>
          <a:chOff x="0" y="0"/>
          <a:chExt cx="0" cy="0"/>
        </a:xfrm>
      </p:grpSpPr>
      <p:grpSp>
        <p:nvGrpSpPr>
          <p:cNvPr id="864" name="Google Shape;864;p46"/>
          <p:cNvGrpSpPr/>
          <p:nvPr/>
        </p:nvGrpSpPr>
        <p:grpSpPr>
          <a:xfrm flipH="1">
            <a:off x="-529366" y="5754485"/>
            <a:ext cx="13235905" cy="2156345"/>
            <a:chOff x="-397025" y="4315863"/>
            <a:chExt cx="9926929" cy="1617259"/>
          </a:xfrm>
        </p:grpSpPr>
        <p:grpSp>
          <p:nvGrpSpPr>
            <p:cNvPr id="865" name="Google Shape;865;p46"/>
            <p:cNvGrpSpPr/>
            <p:nvPr/>
          </p:nvGrpSpPr>
          <p:grpSpPr>
            <a:xfrm>
              <a:off x="0" y="4315863"/>
              <a:ext cx="9143986" cy="340560"/>
              <a:chOff x="0" y="3389888"/>
              <a:chExt cx="9143986" cy="340560"/>
            </a:xfrm>
          </p:grpSpPr>
          <p:sp>
            <p:nvSpPr>
              <p:cNvPr id="866" name="Google Shape;866;p46"/>
              <p:cNvSpPr/>
              <p:nvPr/>
            </p:nvSpPr>
            <p:spPr>
              <a:xfrm>
                <a:off x="6805888" y="3389888"/>
                <a:ext cx="2338098" cy="249389"/>
              </a:xfrm>
              <a:custGeom>
                <a:avLst/>
                <a:gdLst/>
                <a:ahLst/>
                <a:cxnLst/>
                <a:rect l="l" t="t" r="r" b="b"/>
                <a:pathLst>
                  <a:path w="22257" h="3359" extrusionOk="0">
                    <a:moveTo>
                      <a:pt x="22256" y="0"/>
                    </a:moveTo>
                    <a:lnTo>
                      <a:pt x="17043" y="1053"/>
                    </a:lnTo>
                    <a:lnTo>
                      <a:pt x="15815" y="1980"/>
                    </a:lnTo>
                    <a:lnTo>
                      <a:pt x="6717" y="2432"/>
                    </a:lnTo>
                    <a:lnTo>
                      <a:pt x="0" y="3359"/>
                    </a:lnTo>
                    <a:lnTo>
                      <a:pt x="22256" y="3359"/>
                    </a:lnTo>
                    <a:lnTo>
                      <a:pt x="22256" y="0"/>
                    </a:lnTo>
                    <a:close/>
                  </a:path>
                </a:pathLst>
              </a:custGeom>
              <a:solidFill>
                <a:srgbClr val="0095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7" name="Google Shape;867;p46"/>
              <p:cNvSpPr/>
              <p:nvPr/>
            </p:nvSpPr>
            <p:spPr>
              <a:xfrm>
                <a:off x="0" y="36392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868" name="Google Shape;868;p46"/>
            <p:cNvSpPr/>
            <p:nvPr/>
          </p:nvSpPr>
          <p:spPr>
            <a:xfrm>
              <a:off x="-57100" y="4604100"/>
              <a:ext cx="9258217" cy="1329022"/>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9" name="Google Shape;869;p46"/>
            <p:cNvSpPr/>
            <p:nvPr/>
          </p:nvSpPr>
          <p:spPr>
            <a:xfrm>
              <a:off x="4751530" y="4783563"/>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70" name="Google Shape;870;p46"/>
            <p:cNvSpPr/>
            <p:nvPr/>
          </p:nvSpPr>
          <p:spPr>
            <a:xfrm flipH="1">
              <a:off x="1488580" y="4653025"/>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71" name="Google Shape;871;p46"/>
            <p:cNvSpPr/>
            <p:nvPr/>
          </p:nvSpPr>
          <p:spPr>
            <a:xfrm>
              <a:off x="7198493" y="4604091"/>
              <a:ext cx="2331380" cy="919787"/>
            </a:xfrm>
            <a:custGeom>
              <a:avLst/>
              <a:gdLst/>
              <a:ahLst/>
              <a:cxnLst/>
              <a:rect l="l" t="t" r="r" b="b"/>
              <a:pathLst>
                <a:path w="28272" h="11154" extrusionOk="0">
                  <a:moveTo>
                    <a:pt x="20552" y="1"/>
                  </a:moveTo>
                  <a:lnTo>
                    <a:pt x="18397" y="201"/>
                  </a:lnTo>
                  <a:lnTo>
                    <a:pt x="16492" y="3234"/>
                  </a:lnTo>
                  <a:lnTo>
                    <a:pt x="15264" y="3710"/>
                  </a:lnTo>
                  <a:lnTo>
                    <a:pt x="14963" y="4813"/>
                  </a:lnTo>
                  <a:lnTo>
                    <a:pt x="9850" y="3309"/>
                  </a:lnTo>
                  <a:lnTo>
                    <a:pt x="9324" y="2983"/>
                  </a:lnTo>
                  <a:lnTo>
                    <a:pt x="8071" y="2983"/>
                  </a:lnTo>
                  <a:lnTo>
                    <a:pt x="8071" y="4036"/>
                  </a:lnTo>
                  <a:lnTo>
                    <a:pt x="6342" y="5815"/>
                  </a:lnTo>
                  <a:cubicBezTo>
                    <a:pt x="6342" y="5815"/>
                    <a:pt x="4195" y="4957"/>
                    <a:pt x="3576" y="4957"/>
                  </a:cubicBezTo>
                  <a:cubicBezTo>
                    <a:pt x="3510" y="4957"/>
                    <a:pt x="3461" y="4967"/>
                    <a:pt x="3434" y="4988"/>
                  </a:cubicBezTo>
                  <a:cubicBezTo>
                    <a:pt x="3159" y="5239"/>
                    <a:pt x="2708" y="5715"/>
                    <a:pt x="2708" y="5715"/>
                  </a:cubicBezTo>
                  <a:lnTo>
                    <a:pt x="1" y="6617"/>
                  </a:lnTo>
                  <a:lnTo>
                    <a:pt x="8071" y="11054"/>
                  </a:lnTo>
                  <a:lnTo>
                    <a:pt x="27269" y="11154"/>
                  </a:lnTo>
                  <a:lnTo>
                    <a:pt x="28272" y="10327"/>
                  </a:lnTo>
                  <a:lnTo>
                    <a:pt x="28272" y="6768"/>
                  </a:lnTo>
                  <a:lnTo>
                    <a:pt x="22457" y="3560"/>
                  </a:lnTo>
                  <a:lnTo>
                    <a:pt x="22758" y="2031"/>
                  </a:lnTo>
                  <a:lnTo>
                    <a:pt x="2055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872" name="Google Shape;872;p46"/>
            <p:cNvGrpSpPr/>
            <p:nvPr/>
          </p:nvGrpSpPr>
          <p:grpSpPr>
            <a:xfrm>
              <a:off x="-397025" y="4626145"/>
              <a:ext cx="9926929" cy="1136764"/>
              <a:chOff x="-397025" y="3577445"/>
              <a:chExt cx="9926929" cy="1136764"/>
            </a:xfrm>
          </p:grpSpPr>
          <p:grpSp>
            <p:nvGrpSpPr>
              <p:cNvPr id="873" name="Google Shape;873;p46"/>
              <p:cNvGrpSpPr/>
              <p:nvPr/>
            </p:nvGrpSpPr>
            <p:grpSpPr>
              <a:xfrm>
                <a:off x="-397025" y="3608775"/>
                <a:ext cx="9771995" cy="1105434"/>
                <a:chOff x="-397025" y="3608775"/>
                <a:chExt cx="9771995" cy="1105434"/>
              </a:xfrm>
            </p:grpSpPr>
            <p:sp>
              <p:nvSpPr>
                <p:cNvPr id="874" name="Google Shape;874;p46"/>
                <p:cNvSpPr/>
                <p:nvPr/>
              </p:nvSpPr>
              <p:spPr>
                <a:xfrm>
                  <a:off x="-397025" y="3608775"/>
                  <a:ext cx="9771995" cy="1105434"/>
                </a:xfrm>
                <a:custGeom>
                  <a:avLst/>
                  <a:gdLst/>
                  <a:ahLst/>
                  <a:cxnLst/>
                  <a:rect l="l" t="t" r="r" b="b"/>
                  <a:pathLst>
                    <a:path w="87044" h="14889" extrusionOk="0">
                      <a:moveTo>
                        <a:pt x="0" y="1"/>
                      </a:moveTo>
                      <a:lnTo>
                        <a:pt x="0" y="14888"/>
                      </a:lnTo>
                      <a:lnTo>
                        <a:pt x="87043" y="14888"/>
                      </a:lnTo>
                      <a:lnTo>
                        <a:pt x="87043" y="1"/>
                      </a:lnTo>
                      <a:lnTo>
                        <a:pt x="69073" y="7219"/>
                      </a:lnTo>
                      <a:lnTo>
                        <a:pt x="59549" y="4788"/>
                      </a:lnTo>
                      <a:lnTo>
                        <a:pt x="35740" y="4061"/>
                      </a:lnTo>
                      <a:cubicBezTo>
                        <a:pt x="35740" y="4061"/>
                        <a:pt x="22281" y="8096"/>
                        <a:pt x="22331" y="8146"/>
                      </a:cubicBezTo>
                      <a:cubicBezTo>
                        <a:pt x="22332" y="8147"/>
                        <a:pt x="22331" y="8147"/>
                        <a:pt x="22331" y="8147"/>
                      </a:cubicBezTo>
                      <a:cubicBezTo>
                        <a:pt x="22259" y="8147"/>
                        <a:pt x="14837" y="5139"/>
                        <a:pt x="14837" y="5139"/>
                      </a:cubicBezTo>
                      <a:lnTo>
                        <a:pt x="7669" y="5139"/>
                      </a:lnTo>
                      <a:lnTo>
                        <a:pt x="0" y="1"/>
                      </a:ln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75" name="Google Shape;875;p46"/>
                <p:cNvSpPr/>
                <p:nvPr/>
              </p:nvSpPr>
              <p:spPr>
                <a:xfrm>
                  <a:off x="3698050" y="3784075"/>
                  <a:ext cx="954875" cy="545175"/>
                </a:xfrm>
                <a:custGeom>
                  <a:avLst/>
                  <a:gdLst/>
                  <a:ahLst/>
                  <a:cxnLst/>
                  <a:rect l="l" t="t" r="r" b="b"/>
                  <a:pathLst>
                    <a:path w="38195" h="21807" extrusionOk="0">
                      <a:moveTo>
                        <a:pt x="35139" y="0"/>
                      </a:moveTo>
                      <a:lnTo>
                        <a:pt x="0" y="4975"/>
                      </a:lnTo>
                      <a:lnTo>
                        <a:pt x="1619" y="21159"/>
                      </a:lnTo>
                      <a:lnTo>
                        <a:pt x="38195" y="21807"/>
                      </a:lnTo>
                      <a:close/>
                    </a:path>
                  </a:pathLst>
                </a:custGeom>
                <a:solidFill>
                  <a:schemeClr val="lt2"/>
                </a:solidFill>
                <a:ln>
                  <a:noFill/>
                </a:ln>
              </p:spPr>
            </p:sp>
          </p:grpSp>
          <p:sp>
            <p:nvSpPr>
              <p:cNvPr id="876" name="Google Shape;876;p46"/>
              <p:cNvSpPr/>
              <p:nvPr/>
            </p:nvSpPr>
            <p:spPr>
              <a:xfrm>
                <a:off x="457382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77" name="Google Shape;877;p46"/>
              <p:cNvSpPr/>
              <p:nvPr/>
            </p:nvSpPr>
            <p:spPr>
              <a:xfrm>
                <a:off x="-17537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grpSp>
        <p:nvGrpSpPr>
          <p:cNvPr id="878" name="Google Shape;878;p46"/>
          <p:cNvGrpSpPr/>
          <p:nvPr/>
        </p:nvGrpSpPr>
        <p:grpSpPr>
          <a:xfrm>
            <a:off x="274663" y="56137"/>
            <a:ext cx="12121616" cy="4497364"/>
            <a:chOff x="205997" y="42102"/>
            <a:chExt cx="9091212" cy="3373023"/>
          </a:xfrm>
        </p:grpSpPr>
        <p:sp>
          <p:nvSpPr>
            <p:cNvPr id="879" name="Google Shape;879;p46"/>
            <p:cNvSpPr/>
            <p:nvPr/>
          </p:nvSpPr>
          <p:spPr>
            <a:xfrm rot="-9899965">
              <a:off x="312899" y="283122"/>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0" name="Google Shape;880;p46"/>
            <p:cNvSpPr/>
            <p:nvPr/>
          </p:nvSpPr>
          <p:spPr>
            <a:xfrm rot="-9900049">
              <a:off x="224400" y="91338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1" name="Google Shape;881;p46"/>
            <p:cNvSpPr/>
            <p:nvPr/>
          </p:nvSpPr>
          <p:spPr>
            <a:xfrm rot="-9899965">
              <a:off x="8896999" y="2724547"/>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2" name="Google Shape;882;p46"/>
            <p:cNvSpPr/>
            <p:nvPr/>
          </p:nvSpPr>
          <p:spPr>
            <a:xfrm rot="-9900049">
              <a:off x="290875" y="323293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3" name="Google Shape;883;p46"/>
            <p:cNvSpPr/>
            <p:nvPr/>
          </p:nvSpPr>
          <p:spPr>
            <a:xfrm rot="-9900049">
              <a:off x="3312850" y="605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4" name="Google Shape;884;p46"/>
            <p:cNvSpPr/>
            <p:nvPr/>
          </p:nvSpPr>
          <p:spPr>
            <a:xfrm rot="-1559009">
              <a:off x="6551124" y="187548"/>
              <a:ext cx="359783" cy="359727"/>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5" name="Google Shape;885;p46"/>
            <p:cNvSpPr/>
            <p:nvPr/>
          </p:nvSpPr>
          <p:spPr>
            <a:xfrm rot="-9900049">
              <a:off x="8747650" y="118273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886" name="Google Shape;886;p46"/>
          <p:cNvSpPr txBox="1">
            <a:spLocks noGrp="1"/>
          </p:cNvSpPr>
          <p:nvPr>
            <p:ph type="title"/>
          </p:nvPr>
        </p:nvSpPr>
        <p:spPr>
          <a:xfrm>
            <a:off x="950800" y="3260833"/>
            <a:ext cx="3010800" cy="10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5333"/>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887" name="Google Shape;887;p46"/>
          <p:cNvSpPr txBox="1">
            <a:spLocks noGrp="1"/>
          </p:cNvSpPr>
          <p:nvPr>
            <p:ph type="subTitle" idx="1"/>
          </p:nvPr>
        </p:nvSpPr>
        <p:spPr>
          <a:xfrm>
            <a:off x="950800" y="4286036"/>
            <a:ext cx="3010800" cy="79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sz="2133"/>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888" name="Google Shape;888;p46"/>
          <p:cNvSpPr txBox="1">
            <a:spLocks noGrp="1"/>
          </p:cNvSpPr>
          <p:nvPr>
            <p:ph type="title" idx="2"/>
          </p:nvPr>
        </p:nvSpPr>
        <p:spPr>
          <a:xfrm>
            <a:off x="4590600" y="3260820"/>
            <a:ext cx="3010800" cy="10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5333"/>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889" name="Google Shape;889;p46"/>
          <p:cNvSpPr txBox="1">
            <a:spLocks noGrp="1"/>
          </p:cNvSpPr>
          <p:nvPr>
            <p:ph type="subTitle" idx="3"/>
          </p:nvPr>
        </p:nvSpPr>
        <p:spPr>
          <a:xfrm>
            <a:off x="4590600" y="4286001"/>
            <a:ext cx="3010800" cy="79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sz="2133"/>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890" name="Google Shape;890;p46"/>
          <p:cNvSpPr txBox="1">
            <a:spLocks noGrp="1"/>
          </p:cNvSpPr>
          <p:nvPr>
            <p:ph type="title" idx="4"/>
          </p:nvPr>
        </p:nvSpPr>
        <p:spPr>
          <a:xfrm>
            <a:off x="8230400" y="3260828"/>
            <a:ext cx="3010800" cy="10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5333"/>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891" name="Google Shape;891;p46"/>
          <p:cNvSpPr txBox="1">
            <a:spLocks noGrp="1"/>
          </p:cNvSpPr>
          <p:nvPr>
            <p:ph type="subTitle" idx="5"/>
          </p:nvPr>
        </p:nvSpPr>
        <p:spPr>
          <a:xfrm>
            <a:off x="8230400" y="4285997"/>
            <a:ext cx="3010800" cy="79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sz="2133"/>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26684624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2"/>
        <p:cNvGrpSpPr/>
        <p:nvPr/>
      </p:nvGrpSpPr>
      <p:grpSpPr>
        <a:xfrm>
          <a:off x="0" y="0"/>
          <a:ext cx="0" cy="0"/>
          <a:chOff x="0" y="0"/>
          <a:chExt cx="0" cy="0"/>
        </a:xfrm>
      </p:grpSpPr>
      <p:grpSp>
        <p:nvGrpSpPr>
          <p:cNvPr id="893" name="Google Shape;893;p47"/>
          <p:cNvGrpSpPr/>
          <p:nvPr/>
        </p:nvGrpSpPr>
        <p:grpSpPr>
          <a:xfrm>
            <a:off x="0" y="6099334"/>
            <a:ext cx="12191963" cy="1595623"/>
            <a:chOff x="0" y="4574500"/>
            <a:chExt cx="9143972" cy="1196717"/>
          </a:xfrm>
        </p:grpSpPr>
        <p:sp>
          <p:nvSpPr>
            <p:cNvPr id="894" name="Google Shape;894;p47"/>
            <p:cNvSpPr/>
            <p:nvPr/>
          </p:nvSpPr>
          <p:spPr>
            <a:xfrm flipH="1">
              <a:off x="0" y="4574500"/>
              <a:ext cx="9143972" cy="1196717"/>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95" name="Google Shape;895;p47"/>
            <p:cNvSpPr/>
            <p:nvPr/>
          </p:nvSpPr>
          <p:spPr>
            <a:xfrm flipH="1">
              <a:off x="0" y="45745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96" name="Google Shape;896;p47"/>
            <p:cNvSpPr/>
            <p:nvPr/>
          </p:nvSpPr>
          <p:spPr>
            <a:xfrm>
              <a:off x="329972" y="4574503"/>
              <a:ext cx="8672718" cy="1105416"/>
            </a:xfrm>
            <a:custGeom>
              <a:avLst/>
              <a:gdLst/>
              <a:ahLst/>
              <a:cxnLst/>
              <a:rect l="l" t="t" r="r" b="b"/>
              <a:pathLst>
                <a:path w="82558" h="20242" extrusionOk="0">
                  <a:moveTo>
                    <a:pt x="48172" y="0"/>
                  </a:moveTo>
                  <a:lnTo>
                    <a:pt x="45014" y="251"/>
                  </a:lnTo>
                  <a:lnTo>
                    <a:pt x="42282" y="4662"/>
                  </a:lnTo>
                  <a:lnTo>
                    <a:pt x="40477" y="5364"/>
                  </a:lnTo>
                  <a:lnTo>
                    <a:pt x="40051" y="6943"/>
                  </a:lnTo>
                  <a:lnTo>
                    <a:pt x="32633" y="4787"/>
                  </a:lnTo>
                  <a:lnTo>
                    <a:pt x="31881" y="4311"/>
                  </a:lnTo>
                  <a:lnTo>
                    <a:pt x="30076" y="4311"/>
                  </a:lnTo>
                  <a:lnTo>
                    <a:pt x="30076" y="5840"/>
                  </a:lnTo>
                  <a:lnTo>
                    <a:pt x="27570" y="8396"/>
                  </a:lnTo>
                  <a:cubicBezTo>
                    <a:pt x="27570" y="8396"/>
                    <a:pt x="24688" y="7244"/>
                    <a:pt x="23685" y="7168"/>
                  </a:cubicBezTo>
                  <a:cubicBezTo>
                    <a:pt x="22394" y="6460"/>
                    <a:pt x="21016" y="5804"/>
                    <a:pt x="19681" y="5804"/>
                  </a:cubicBezTo>
                  <a:cubicBezTo>
                    <a:pt x="19409" y="5804"/>
                    <a:pt x="19140" y="5831"/>
                    <a:pt x="18873" y="5890"/>
                  </a:cubicBezTo>
                  <a:cubicBezTo>
                    <a:pt x="18673" y="5915"/>
                    <a:pt x="17971" y="9123"/>
                    <a:pt x="17720" y="9299"/>
                  </a:cubicBezTo>
                  <a:cubicBezTo>
                    <a:pt x="17319" y="9549"/>
                    <a:pt x="16768" y="9850"/>
                    <a:pt x="16292" y="9875"/>
                  </a:cubicBezTo>
                  <a:cubicBezTo>
                    <a:pt x="16246" y="9879"/>
                    <a:pt x="16204" y="9882"/>
                    <a:pt x="16166" y="9882"/>
                  </a:cubicBezTo>
                  <a:cubicBezTo>
                    <a:pt x="15762" y="9882"/>
                    <a:pt x="15728" y="9651"/>
                    <a:pt x="15339" y="9399"/>
                  </a:cubicBezTo>
                  <a:cubicBezTo>
                    <a:pt x="14963" y="9173"/>
                    <a:pt x="14512" y="9073"/>
                    <a:pt x="14086" y="9073"/>
                  </a:cubicBezTo>
                  <a:cubicBezTo>
                    <a:pt x="13384" y="9098"/>
                    <a:pt x="12733" y="9324"/>
                    <a:pt x="12056" y="9449"/>
                  </a:cubicBezTo>
                  <a:cubicBezTo>
                    <a:pt x="11726" y="9517"/>
                    <a:pt x="11388" y="9547"/>
                    <a:pt x="11050" y="9547"/>
                  </a:cubicBezTo>
                  <a:cubicBezTo>
                    <a:pt x="10516" y="9547"/>
                    <a:pt x="9981" y="9472"/>
                    <a:pt x="9475" y="9349"/>
                  </a:cubicBezTo>
                  <a:cubicBezTo>
                    <a:pt x="8976" y="9219"/>
                    <a:pt x="8160" y="8733"/>
                    <a:pt x="7575" y="8733"/>
                  </a:cubicBezTo>
                  <a:cubicBezTo>
                    <a:pt x="7484" y="8733"/>
                    <a:pt x="7397" y="8745"/>
                    <a:pt x="7319" y="8772"/>
                  </a:cubicBezTo>
                  <a:cubicBezTo>
                    <a:pt x="6928" y="8895"/>
                    <a:pt x="6871" y="9375"/>
                    <a:pt x="6403" y="9375"/>
                  </a:cubicBezTo>
                  <a:cubicBezTo>
                    <a:pt x="6391" y="9375"/>
                    <a:pt x="6379" y="9374"/>
                    <a:pt x="6367" y="9374"/>
                  </a:cubicBezTo>
                  <a:cubicBezTo>
                    <a:pt x="5988" y="9352"/>
                    <a:pt x="5609" y="9190"/>
                    <a:pt x="5230" y="9190"/>
                  </a:cubicBezTo>
                  <a:cubicBezTo>
                    <a:pt x="5183" y="9190"/>
                    <a:pt x="5136" y="9193"/>
                    <a:pt x="5089" y="9198"/>
                  </a:cubicBezTo>
                  <a:cubicBezTo>
                    <a:pt x="4487" y="9274"/>
                    <a:pt x="4061" y="9800"/>
                    <a:pt x="3710" y="10276"/>
                  </a:cubicBezTo>
                  <a:cubicBezTo>
                    <a:pt x="2482" y="11930"/>
                    <a:pt x="1229" y="13584"/>
                    <a:pt x="1" y="15214"/>
                  </a:cubicBezTo>
                  <a:cubicBezTo>
                    <a:pt x="2507" y="17870"/>
                    <a:pt x="6091" y="19098"/>
                    <a:pt x="9700" y="19599"/>
                  </a:cubicBezTo>
                  <a:cubicBezTo>
                    <a:pt x="12781" y="20018"/>
                    <a:pt x="15884" y="20241"/>
                    <a:pt x="18979" y="20241"/>
                  </a:cubicBezTo>
                  <a:cubicBezTo>
                    <a:pt x="24043" y="20241"/>
                    <a:pt x="29087" y="19643"/>
                    <a:pt x="33986" y="18321"/>
                  </a:cubicBezTo>
                  <a:lnTo>
                    <a:pt x="32156" y="16016"/>
                  </a:lnTo>
                  <a:lnTo>
                    <a:pt x="51104" y="16116"/>
                  </a:lnTo>
                  <a:cubicBezTo>
                    <a:pt x="53234" y="17394"/>
                    <a:pt x="55741" y="18121"/>
                    <a:pt x="58272" y="18447"/>
                  </a:cubicBezTo>
                  <a:cubicBezTo>
                    <a:pt x="61374" y="18868"/>
                    <a:pt x="64495" y="19095"/>
                    <a:pt x="67609" y="19095"/>
                  </a:cubicBezTo>
                  <a:cubicBezTo>
                    <a:pt x="72645" y="19095"/>
                    <a:pt x="77664" y="18500"/>
                    <a:pt x="82558" y="17168"/>
                  </a:cubicBezTo>
                  <a:cubicBezTo>
                    <a:pt x="80478" y="14562"/>
                    <a:pt x="78422" y="11955"/>
                    <a:pt x="76342" y="9374"/>
                  </a:cubicBezTo>
                  <a:cubicBezTo>
                    <a:pt x="75640" y="8472"/>
                    <a:pt x="74889" y="7569"/>
                    <a:pt x="73911" y="6993"/>
                  </a:cubicBezTo>
                  <a:cubicBezTo>
                    <a:pt x="72218" y="6025"/>
                    <a:pt x="70177" y="4652"/>
                    <a:pt x="68246" y="4652"/>
                  </a:cubicBezTo>
                  <a:cubicBezTo>
                    <a:pt x="67976" y="4652"/>
                    <a:pt x="67709" y="4679"/>
                    <a:pt x="67445" y="4737"/>
                  </a:cubicBezTo>
                  <a:cubicBezTo>
                    <a:pt x="67219" y="4787"/>
                    <a:pt x="66518" y="7995"/>
                    <a:pt x="66267" y="8146"/>
                  </a:cubicBezTo>
                  <a:cubicBezTo>
                    <a:pt x="65891" y="8421"/>
                    <a:pt x="65340" y="8722"/>
                    <a:pt x="64863" y="8747"/>
                  </a:cubicBezTo>
                  <a:cubicBezTo>
                    <a:pt x="64838" y="8748"/>
                    <a:pt x="64813" y="8749"/>
                    <a:pt x="64790" y="8749"/>
                  </a:cubicBezTo>
                  <a:cubicBezTo>
                    <a:pt x="64311" y="8749"/>
                    <a:pt x="64292" y="8509"/>
                    <a:pt x="63886" y="8246"/>
                  </a:cubicBezTo>
                  <a:cubicBezTo>
                    <a:pt x="63570" y="8043"/>
                    <a:pt x="63153" y="7942"/>
                    <a:pt x="62762" y="7942"/>
                  </a:cubicBezTo>
                  <a:cubicBezTo>
                    <a:pt x="62719" y="7942"/>
                    <a:pt x="62675" y="7943"/>
                    <a:pt x="62633" y="7945"/>
                  </a:cubicBezTo>
                  <a:cubicBezTo>
                    <a:pt x="61956" y="7945"/>
                    <a:pt x="61279" y="8171"/>
                    <a:pt x="60603" y="8321"/>
                  </a:cubicBezTo>
                  <a:cubicBezTo>
                    <a:pt x="60294" y="8376"/>
                    <a:pt x="59982" y="8401"/>
                    <a:pt x="59668" y="8401"/>
                  </a:cubicBezTo>
                  <a:cubicBezTo>
                    <a:pt x="59118" y="8401"/>
                    <a:pt x="58564" y="8324"/>
                    <a:pt x="58021" y="8196"/>
                  </a:cubicBezTo>
                  <a:cubicBezTo>
                    <a:pt x="57521" y="8087"/>
                    <a:pt x="56718" y="7581"/>
                    <a:pt x="56138" y="7581"/>
                  </a:cubicBezTo>
                  <a:cubicBezTo>
                    <a:pt x="56050" y="7581"/>
                    <a:pt x="55967" y="7593"/>
                    <a:pt x="55891" y="7619"/>
                  </a:cubicBezTo>
                  <a:cubicBezTo>
                    <a:pt x="55791" y="7645"/>
                    <a:pt x="55715" y="7695"/>
                    <a:pt x="55665" y="7745"/>
                  </a:cubicBezTo>
                  <a:lnTo>
                    <a:pt x="50903" y="5138"/>
                  </a:lnTo>
                  <a:lnTo>
                    <a:pt x="51329" y="2933"/>
                  </a:lnTo>
                  <a:lnTo>
                    <a:pt x="48172" y="0"/>
                  </a:ln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97" name="Google Shape;897;p47"/>
            <p:cNvSpPr/>
            <p:nvPr/>
          </p:nvSpPr>
          <p:spPr>
            <a:xfrm flipH="1">
              <a:off x="0" y="4665750"/>
              <a:ext cx="9143972" cy="1105434"/>
            </a:xfrm>
            <a:custGeom>
              <a:avLst/>
              <a:gdLst/>
              <a:ahLst/>
              <a:cxnLst/>
              <a:rect l="l" t="t" r="r" b="b"/>
              <a:pathLst>
                <a:path w="87044" h="14889" extrusionOk="0">
                  <a:moveTo>
                    <a:pt x="0" y="1"/>
                  </a:moveTo>
                  <a:lnTo>
                    <a:pt x="0" y="14888"/>
                  </a:lnTo>
                  <a:lnTo>
                    <a:pt x="87043" y="14888"/>
                  </a:lnTo>
                  <a:lnTo>
                    <a:pt x="87043" y="1"/>
                  </a:lnTo>
                  <a:lnTo>
                    <a:pt x="69073" y="7219"/>
                  </a:lnTo>
                  <a:lnTo>
                    <a:pt x="59549" y="4788"/>
                  </a:lnTo>
                  <a:lnTo>
                    <a:pt x="35740" y="4061"/>
                  </a:lnTo>
                  <a:cubicBezTo>
                    <a:pt x="35740" y="4061"/>
                    <a:pt x="22281" y="8096"/>
                    <a:pt x="22331" y="8146"/>
                  </a:cubicBezTo>
                  <a:cubicBezTo>
                    <a:pt x="22332" y="8147"/>
                    <a:pt x="22331" y="8147"/>
                    <a:pt x="22331" y="8147"/>
                  </a:cubicBezTo>
                  <a:cubicBezTo>
                    <a:pt x="22259" y="8147"/>
                    <a:pt x="14837" y="5139"/>
                    <a:pt x="14837" y="5139"/>
                  </a:cubicBezTo>
                  <a:lnTo>
                    <a:pt x="7669" y="5139"/>
                  </a:lnTo>
                  <a:lnTo>
                    <a:pt x="0" y="1"/>
                  </a:ln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898" name="Google Shape;898;p47"/>
          <p:cNvSpPr/>
          <p:nvPr/>
        </p:nvSpPr>
        <p:spPr>
          <a:xfrm rot="-9899965">
            <a:off x="200432" y="2214696"/>
            <a:ext cx="479715" cy="47964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99" name="Google Shape;899;p47"/>
          <p:cNvSpPr/>
          <p:nvPr/>
        </p:nvSpPr>
        <p:spPr>
          <a:xfrm rot="-9900049">
            <a:off x="171067" y="1437948"/>
            <a:ext cx="218428" cy="218373"/>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00" name="Google Shape;900;p47"/>
          <p:cNvSpPr/>
          <p:nvPr/>
        </p:nvSpPr>
        <p:spPr>
          <a:xfrm rot="-9899939">
            <a:off x="11253241" y="399434"/>
            <a:ext cx="613975" cy="61390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01" name="Google Shape;901;p47"/>
          <p:cNvSpPr/>
          <p:nvPr/>
        </p:nvSpPr>
        <p:spPr>
          <a:xfrm rot="-9900026">
            <a:off x="11611525" y="1501626"/>
            <a:ext cx="337464" cy="337391"/>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02" name="Google Shape;902;p47"/>
          <p:cNvSpPr/>
          <p:nvPr/>
        </p:nvSpPr>
        <p:spPr>
          <a:xfrm rot="-9900049">
            <a:off x="11265734" y="3319815"/>
            <a:ext cx="218428" cy="218373"/>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03" name="Google Shape;903;p47"/>
          <p:cNvSpPr txBox="1">
            <a:spLocks noGrp="1"/>
          </p:cNvSpPr>
          <p:nvPr>
            <p:ph type="title"/>
          </p:nvPr>
        </p:nvSpPr>
        <p:spPr>
          <a:xfrm>
            <a:off x="960000" y="719200"/>
            <a:ext cx="10272000" cy="1441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solidFill>
                  <a:schemeClr val="dk2"/>
                </a:solidFill>
              </a:defRPr>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a:endParaRPr/>
          </a:p>
        </p:txBody>
      </p:sp>
    </p:spTree>
    <p:extLst>
      <p:ext uri="{BB962C8B-B14F-4D97-AF65-F5344CB8AC3E}">
        <p14:creationId xmlns:p14="http://schemas.microsoft.com/office/powerpoint/2010/main" val="16720689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04"/>
        <p:cNvGrpSpPr/>
        <p:nvPr/>
      </p:nvGrpSpPr>
      <p:grpSpPr>
        <a:xfrm>
          <a:off x="0" y="0"/>
          <a:ext cx="0" cy="0"/>
          <a:chOff x="0" y="0"/>
          <a:chExt cx="0" cy="0"/>
        </a:xfrm>
      </p:grpSpPr>
      <p:grpSp>
        <p:nvGrpSpPr>
          <p:cNvPr id="905" name="Google Shape;905;p48"/>
          <p:cNvGrpSpPr/>
          <p:nvPr/>
        </p:nvGrpSpPr>
        <p:grpSpPr>
          <a:xfrm>
            <a:off x="146530" y="-326432"/>
            <a:ext cx="12252996" cy="6082471"/>
            <a:chOff x="109897" y="-244824"/>
            <a:chExt cx="9189747" cy="4561853"/>
          </a:xfrm>
        </p:grpSpPr>
        <p:sp>
          <p:nvSpPr>
            <p:cNvPr id="906" name="Google Shape;906;p48"/>
            <p:cNvSpPr/>
            <p:nvPr/>
          </p:nvSpPr>
          <p:spPr>
            <a:xfrm rot="-9899965">
              <a:off x="271949" y="359535"/>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07" name="Google Shape;907;p48"/>
            <p:cNvSpPr/>
            <p:nvPr/>
          </p:nvSpPr>
          <p:spPr>
            <a:xfrm rot="-9900049">
              <a:off x="128300" y="10784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08" name="Google Shape;908;p48"/>
            <p:cNvSpPr/>
            <p:nvPr/>
          </p:nvSpPr>
          <p:spPr>
            <a:xfrm rot="9899939" flipH="1">
              <a:off x="6380747" y="-193075"/>
              <a:ext cx="460481" cy="460425"/>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09" name="Google Shape;909;p48"/>
            <p:cNvSpPr/>
            <p:nvPr/>
          </p:nvSpPr>
          <p:spPr>
            <a:xfrm rot="-9900026">
              <a:off x="8621769" y="4035544"/>
              <a:ext cx="253098" cy="253043"/>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10" name="Google Shape;910;p48"/>
            <p:cNvSpPr/>
            <p:nvPr/>
          </p:nvSpPr>
          <p:spPr>
            <a:xfrm rot="-9900049">
              <a:off x="8553450" y="4575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11" name="Google Shape;911;p48"/>
            <p:cNvSpPr/>
            <p:nvPr/>
          </p:nvSpPr>
          <p:spPr>
            <a:xfrm rot="-9900049">
              <a:off x="369925" y="31765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12" name="Google Shape;912;p48"/>
            <p:cNvSpPr/>
            <p:nvPr/>
          </p:nvSpPr>
          <p:spPr>
            <a:xfrm rot="-9900049">
              <a:off x="128300" y="38249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13" name="Google Shape;913;p48"/>
            <p:cNvSpPr/>
            <p:nvPr/>
          </p:nvSpPr>
          <p:spPr>
            <a:xfrm rot="9899939" flipH="1">
              <a:off x="8787422" y="1993800"/>
              <a:ext cx="460481" cy="460425"/>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14" name="Google Shape;914;p48"/>
            <p:cNvSpPr/>
            <p:nvPr/>
          </p:nvSpPr>
          <p:spPr>
            <a:xfrm rot="-9900049">
              <a:off x="2515050" y="5783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915" name="Google Shape;915;p48"/>
          <p:cNvGrpSpPr/>
          <p:nvPr/>
        </p:nvGrpSpPr>
        <p:grpSpPr>
          <a:xfrm flipH="1">
            <a:off x="-529366" y="5754485"/>
            <a:ext cx="13235905" cy="2156345"/>
            <a:chOff x="-397025" y="4315863"/>
            <a:chExt cx="9926929" cy="1617259"/>
          </a:xfrm>
        </p:grpSpPr>
        <p:grpSp>
          <p:nvGrpSpPr>
            <p:cNvPr id="916" name="Google Shape;916;p48"/>
            <p:cNvGrpSpPr/>
            <p:nvPr/>
          </p:nvGrpSpPr>
          <p:grpSpPr>
            <a:xfrm>
              <a:off x="0" y="4315863"/>
              <a:ext cx="9143986" cy="340560"/>
              <a:chOff x="0" y="3389888"/>
              <a:chExt cx="9143986" cy="340560"/>
            </a:xfrm>
          </p:grpSpPr>
          <p:sp>
            <p:nvSpPr>
              <p:cNvPr id="917" name="Google Shape;917;p48"/>
              <p:cNvSpPr/>
              <p:nvPr/>
            </p:nvSpPr>
            <p:spPr>
              <a:xfrm>
                <a:off x="6805888" y="3389888"/>
                <a:ext cx="2338098" cy="249389"/>
              </a:xfrm>
              <a:custGeom>
                <a:avLst/>
                <a:gdLst/>
                <a:ahLst/>
                <a:cxnLst/>
                <a:rect l="l" t="t" r="r" b="b"/>
                <a:pathLst>
                  <a:path w="22257" h="3359" extrusionOk="0">
                    <a:moveTo>
                      <a:pt x="22256" y="0"/>
                    </a:moveTo>
                    <a:lnTo>
                      <a:pt x="17043" y="1053"/>
                    </a:lnTo>
                    <a:lnTo>
                      <a:pt x="15815" y="1980"/>
                    </a:lnTo>
                    <a:lnTo>
                      <a:pt x="6717" y="2432"/>
                    </a:lnTo>
                    <a:lnTo>
                      <a:pt x="0" y="3359"/>
                    </a:lnTo>
                    <a:lnTo>
                      <a:pt x="22256" y="3359"/>
                    </a:lnTo>
                    <a:lnTo>
                      <a:pt x="22256" y="0"/>
                    </a:lnTo>
                    <a:close/>
                  </a:path>
                </a:pathLst>
              </a:custGeom>
              <a:solidFill>
                <a:srgbClr val="0095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18" name="Google Shape;918;p48"/>
              <p:cNvSpPr/>
              <p:nvPr/>
            </p:nvSpPr>
            <p:spPr>
              <a:xfrm>
                <a:off x="0" y="36392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919" name="Google Shape;919;p48"/>
            <p:cNvSpPr/>
            <p:nvPr/>
          </p:nvSpPr>
          <p:spPr>
            <a:xfrm>
              <a:off x="-57100" y="4604100"/>
              <a:ext cx="9258217" cy="1329022"/>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20" name="Google Shape;920;p48"/>
            <p:cNvSpPr/>
            <p:nvPr/>
          </p:nvSpPr>
          <p:spPr>
            <a:xfrm>
              <a:off x="4751530" y="4783563"/>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21" name="Google Shape;921;p48"/>
            <p:cNvSpPr/>
            <p:nvPr/>
          </p:nvSpPr>
          <p:spPr>
            <a:xfrm flipH="1">
              <a:off x="1488580" y="4653025"/>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22" name="Google Shape;922;p48"/>
            <p:cNvSpPr/>
            <p:nvPr/>
          </p:nvSpPr>
          <p:spPr>
            <a:xfrm>
              <a:off x="7198493" y="4604091"/>
              <a:ext cx="2331380" cy="919787"/>
            </a:xfrm>
            <a:custGeom>
              <a:avLst/>
              <a:gdLst/>
              <a:ahLst/>
              <a:cxnLst/>
              <a:rect l="l" t="t" r="r" b="b"/>
              <a:pathLst>
                <a:path w="28272" h="11154" extrusionOk="0">
                  <a:moveTo>
                    <a:pt x="20552" y="1"/>
                  </a:moveTo>
                  <a:lnTo>
                    <a:pt x="18397" y="201"/>
                  </a:lnTo>
                  <a:lnTo>
                    <a:pt x="16492" y="3234"/>
                  </a:lnTo>
                  <a:lnTo>
                    <a:pt x="15264" y="3710"/>
                  </a:lnTo>
                  <a:lnTo>
                    <a:pt x="14963" y="4813"/>
                  </a:lnTo>
                  <a:lnTo>
                    <a:pt x="9850" y="3309"/>
                  </a:lnTo>
                  <a:lnTo>
                    <a:pt x="9324" y="2983"/>
                  </a:lnTo>
                  <a:lnTo>
                    <a:pt x="8071" y="2983"/>
                  </a:lnTo>
                  <a:lnTo>
                    <a:pt x="8071" y="4036"/>
                  </a:lnTo>
                  <a:lnTo>
                    <a:pt x="6342" y="5815"/>
                  </a:lnTo>
                  <a:cubicBezTo>
                    <a:pt x="6342" y="5815"/>
                    <a:pt x="4195" y="4957"/>
                    <a:pt x="3576" y="4957"/>
                  </a:cubicBezTo>
                  <a:cubicBezTo>
                    <a:pt x="3510" y="4957"/>
                    <a:pt x="3461" y="4967"/>
                    <a:pt x="3434" y="4988"/>
                  </a:cubicBezTo>
                  <a:cubicBezTo>
                    <a:pt x="3159" y="5239"/>
                    <a:pt x="2708" y="5715"/>
                    <a:pt x="2708" y="5715"/>
                  </a:cubicBezTo>
                  <a:lnTo>
                    <a:pt x="1" y="6617"/>
                  </a:lnTo>
                  <a:lnTo>
                    <a:pt x="8071" y="11054"/>
                  </a:lnTo>
                  <a:lnTo>
                    <a:pt x="27269" y="11154"/>
                  </a:lnTo>
                  <a:lnTo>
                    <a:pt x="28272" y="10327"/>
                  </a:lnTo>
                  <a:lnTo>
                    <a:pt x="28272" y="6768"/>
                  </a:lnTo>
                  <a:lnTo>
                    <a:pt x="22457" y="3560"/>
                  </a:lnTo>
                  <a:lnTo>
                    <a:pt x="22758" y="2031"/>
                  </a:lnTo>
                  <a:lnTo>
                    <a:pt x="2055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923" name="Google Shape;923;p48"/>
            <p:cNvGrpSpPr/>
            <p:nvPr/>
          </p:nvGrpSpPr>
          <p:grpSpPr>
            <a:xfrm>
              <a:off x="-397025" y="4626145"/>
              <a:ext cx="9926929" cy="1136764"/>
              <a:chOff x="-397025" y="3577445"/>
              <a:chExt cx="9926929" cy="1136764"/>
            </a:xfrm>
          </p:grpSpPr>
          <p:grpSp>
            <p:nvGrpSpPr>
              <p:cNvPr id="924" name="Google Shape;924;p48"/>
              <p:cNvGrpSpPr/>
              <p:nvPr/>
            </p:nvGrpSpPr>
            <p:grpSpPr>
              <a:xfrm>
                <a:off x="-397025" y="3608775"/>
                <a:ext cx="9771995" cy="1105434"/>
                <a:chOff x="-397025" y="3608775"/>
                <a:chExt cx="9771995" cy="1105434"/>
              </a:xfrm>
            </p:grpSpPr>
            <p:sp>
              <p:nvSpPr>
                <p:cNvPr id="925" name="Google Shape;925;p48"/>
                <p:cNvSpPr/>
                <p:nvPr/>
              </p:nvSpPr>
              <p:spPr>
                <a:xfrm>
                  <a:off x="-397025" y="3608775"/>
                  <a:ext cx="9771995" cy="1105434"/>
                </a:xfrm>
                <a:custGeom>
                  <a:avLst/>
                  <a:gdLst/>
                  <a:ahLst/>
                  <a:cxnLst/>
                  <a:rect l="l" t="t" r="r" b="b"/>
                  <a:pathLst>
                    <a:path w="87044" h="14889" extrusionOk="0">
                      <a:moveTo>
                        <a:pt x="0" y="1"/>
                      </a:moveTo>
                      <a:lnTo>
                        <a:pt x="0" y="14888"/>
                      </a:lnTo>
                      <a:lnTo>
                        <a:pt x="87043" y="14888"/>
                      </a:lnTo>
                      <a:lnTo>
                        <a:pt x="87043" y="1"/>
                      </a:lnTo>
                      <a:lnTo>
                        <a:pt x="69073" y="7219"/>
                      </a:lnTo>
                      <a:lnTo>
                        <a:pt x="59549" y="4788"/>
                      </a:lnTo>
                      <a:lnTo>
                        <a:pt x="35740" y="4061"/>
                      </a:lnTo>
                      <a:cubicBezTo>
                        <a:pt x="35740" y="4061"/>
                        <a:pt x="22281" y="8096"/>
                        <a:pt x="22331" y="8146"/>
                      </a:cubicBezTo>
                      <a:cubicBezTo>
                        <a:pt x="22332" y="8147"/>
                        <a:pt x="22331" y="8147"/>
                        <a:pt x="22331" y="8147"/>
                      </a:cubicBezTo>
                      <a:cubicBezTo>
                        <a:pt x="22259" y="8147"/>
                        <a:pt x="14837" y="5139"/>
                        <a:pt x="14837" y="5139"/>
                      </a:cubicBezTo>
                      <a:lnTo>
                        <a:pt x="7669" y="5139"/>
                      </a:lnTo>
                      <a:lnTo>
                        <a:pt x="0" y="1"/>
                      </a:ln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26" name="Google Shape;926;p48"/>
                <p:cNvSpPr/>
                <p:nvPr/>
              </p:nvSpPr>
              <p:spPr>
                <a:xfrm>
                  <a:off x="3698050" y="3784075"/>
                  <a:ext cx="954875" cy="545175"/>
                </a:xfrm>
                <a:custGeom>
                  <a:avLst/>
                  <a:gdLst/>
                  <a:ahLst/>
                  <a:cxnLst/>
                  <a:rect l="l" t="t" r="r" b="b"/>
                  <a:pathLst>
                    <a:path w="38195" h="21807" extrusionOk="0">
                      <a:moveTo>
                        <a:pt x="35139" y="0"/>
                      </a:moveTo>
                      <a:lnTo>
                        <a:pt x="0" y="4975"/>
                      </a:lnTo>
                      <a:lnTo>
                        <a:pt x="1619" y="21159"/>
                      </a:lnTo>
                      <a:lnTo>
                        <a:pt x="38195" y="21807"/>
                      </a:lnTo>
                      <a:close/>
                    </a:path>
                  </a:pathLst>
                </a:custGeom>
                <a:solidFill>
                  <a:schemeClr val="lt2"/>
                </a:solidFill>
                <a:ln>
                  <a:noFill/>
                </a:ln>
              </p:spPr>
            </p:sp>
          </p:grpSp>
          <p:sp>
            <p:nvSpPr>
              <p:cNvPr id="927" name="Google Shape;927;p48"/>
              <p:cNvSpPr/>
              <p:nvPr/>
            </p:nvSpPr>
            <p:spPr>
              <a:xfrm>
                <a:off x="457382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28" name="Google Shape;928;p48"/>
              <p:cNvSpPr/>
              <p:nvPr/>
            </p:nvSpPr>
            <p:spPr>
              <a:xfrm>
                <a:off x="-17537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sp>
        <p:nvSpPr>
          <p:cNvPr id="929" name="Google Shape;929;p48"/>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930" name="Google Shape;930;p48"/>
          <p:cNvSpPr txBox="1">
            <a:spLocks noGrp="1"/>
          </p:cNvSpPr>
          <p:nvPr>
            <p:ph type="title" idx="2"/>
          </p:nvPr>
        </p:nvSpPr>
        <p:spPr>
          <a:xfrm>
            <a:off x="1468233" y="1988933"/>
            <a:ext cx="26480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a:endParaRPr/>
          </a:p>
        </p:txBody>
      </p:sp>
      <p:sp>
        <p:nvSpPr>
          <p:cNvPr id="931" name="Google Shape;931;p48"/>
          <p:cNvSpPr txBox="1">
            <a:spLocks noGrp="1"/>
          </p:cNvSpPr>
          <p:nvPr>
            <p:ph type="subTitle" idx="1"/>
          </p:nvPr>
        </p:nvSpPr>
        <p:spPr>
          <a:xfrm>
            <a:off x="1468233" y="2692533"/>
            <a:ext cx="26480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932" name="Google Shape;932;p48"/>
          <p:cNvSpPr txBox="1">
            <a:spLocks noGrp="1"/>
          </p:cNvSpPr>
          <p:nvPr>
            <p:ph type="title" idx="3"/>
          </p:nvPr>
        </p:nvSpPr>
        <p:spPr>
          <a:xfrm>
            <a:off x="4771931" y="1988933"/>
            <a:ext cx="26480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a:endParaRPr/>
          </a:p>
        </p:txBody>
      </p:sp>
      <p:sp>
        <p:nvSpPr>
          <p:cNvPr id="933" name="Google Shape;933;p48"/>
          <p:cNvSpPr txBox="1">
            <a:spLocks noGrp="1"/>
          </p:cNvSpPr>
          <p:nvPr>
            <p:ph type="subTitle" idx="4"/>
          </p:nvPr>
        </p:nvSpPr>
        <p:spPr>
          <a:xfrm>
            <a:off x="4772000" y="2692533"/>
            <a:ext cx="26480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934" name="Google Shape;934;p48"/>
          <p:cNvSpPr txBox="1">
            <a:spLocks noGrp="1"/>
          </p:cNvSpPr>
          <p:nvPr>
            <p:ph type="title" idx="5"/>
          </p:nvPr>
        </p:nvSpPr>
        <p:spPr>
          <a:xfrm>
            <a:off x="1468233" y="3900133"/>
            <a:ext cx="26480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a:endParaRPr/>
          </a:p>
        </p:txBody>
      </p:sp>
      <p:sp>
        <p:nvSpPr>
          <p:cNvPr id="935" name="Google Shape;935;p48"/>
          <p:cNvSpPr txBox="1">
            <a:spLocks noGrp="1"/>
          </p:cNvSpPr>
          <p:nvPr>
            <p:ph type="subTitle" idx="6"/>
          </p:nvPr>
        </p:nvSpPr>
        <p:spPr>
          <a:xfrm>
            <a:off x="1468233" y="4603733"/>
            <a:ext cx="2648000" cy="64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936" name="Google Shape;936;p48"/>
          <p:cNvSpPr txBox="1">
            <a:spLocks noGrp="1"/>
          </p:cNvSpPr>
          <p:nvPr>
            <p:ph type="title" idx="7"/>
          </p:nvPr>
        </p:nvSpPr>
        <p:spPr>
          <a:xfrm>
            <a:off x="4771931" y="3900133"/>
            <a:ext cx="26480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a:endParaRPr/>
          </a:p>
        </p:txBody>
      </p:sp>
      <p:sp>
        <p:nvSpPr>
          <p:cNvPr id="937" name="Google Shape;937;p48"/>
          <p:cNvSpPr txBox="1">
            <a:spLocks noGrp="1"/>
          </p:cNvSpPr>
          <p:nvPr>
            <p:ph type="subTitle" idx="8"/>
          </p:nvPr>
        </p:nvSpPr>
        <p:spPr>
          <a:xfrm>
            <a:off x="4771931" y="4603733"/>
            <a:ext cx="2648000" cy="64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938" name="Google Shape;938;p48"/>
          <p:cNvSpPr txBox="1">
            <a:spLocks noGrp="1"/>
          </p:cNvSpPr>
          <p:nvPr>
            <p:ph type="title" idx="9"/>
          </p:nvPr>
        </p:nvSpPr>
        <p:spPr>
          <a:xfrm>
            <a:off x="8075636" y="1988933"/>
            <a:ext cx="26480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a:endParaRPr/>
          </a:p>
        </p:txBody>
      </p:sp>
      <p:sp>
        <p:nvSpPr>
          <p:cNvPr id="939" name="Google Shape;939;p48"/>
          <p:cNvSpPr txBox="1">
            <a:spLocks noGrp="1"/>
          </p:cNvSpPr>
          <p:nvPr>
            <p:ph type="subTitle" idx="13"/>
          </p:nvPr>
        </p:nvSpPr>
        <p:spPr>
          <a:xfrm>
            <a:off x="8075633" y="2692533"/>
            <a:ext cx="26480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940" name="Google Shape;940;p48"/>
          <p:cNvSpPr txBox="1">
            <a:spLocks noGrp="1"/>
          </p:cNvSpPr>
          <p:nvPr>
            <p:ph type="title" idx="14"/>
          </p:nvPr>
        </p:nvSpPr>
        <p:spPr>
          <a:xfrm>
            <a:off x="8075636" y="3900133"/>
            <a:ext cx="2648000" cy="70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667" b="1">
                <a:solidFill>
                  <a:schemeClr val="dk2"/>
                </a:solidFill>
                <a:latin typeface="Poppins"/>
                <a:ea typeface="Poppins"/>
                <a:cs typeface="Poppins"/>
                <a:sym typeface="Poppins"/>
              </a:defRPr>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a:endParaRPr/>
          </a:p>
        </p:txBody>
      </p:sp>
      <p:sp>
        <p:nvSpPr>
          <p:cNvPr id="941" name="Google Shape;941;p48"/>
          <p:cNvSpPr txBox="1">
            <a:spLocks noGrp="1"/>
          </p:cNvSpPr>
          <p:nvPr>
            <p:ph type="subTitle" idx="15"/>
          </p:nvPr>
        </p:nvSpPr>
        <p:spPr>
          <a:xfrm>
            <a:off x="8075636" y="4603733"/>
            <a:ext cx="2648000" cy="64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8724228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42"/>
        <p:cNvGrpSpPr/>
        <p:nvPr/>
      </p:nvGrpSpPr>
      <p:grpSpPr>
        <a:xfrm>
          <a:off x="0" y="0"/>
          <a:ext cx="0" cy="0"/>
          <a:chOff x="0" y="0"/>
          <a:chExt cx="0" cy="0"/>
        </a:xfrm>
      </p:grpSpPr>
      <p:grpSp>
        <p:nvGrpSpPr>
          <p:cNvPr id="943" name="Google Shape;943;p49"/>
          <p:cNvGrpSpPr/>
          <p:nvPr/>
        </p:nvGrpSpPr>
        <p:grpSpPr>
          <a:xfrm flipH="1">
            <a:off x="160062" y="81532"/>
            <a:ext cx="11766933" cy="5575933"/>
            <a:chOff x="198727" y="61149"/>
            <a:chExt cx="8825200" cy="4181950"/>
          </a:xfrm>
        </p:grpSpPr>
        <p:sp>
          <p:nvSpPr>
            <p:cNvPr id="944" name="Google Shape;944;p49"/>
            <p:cNvSpPr/>
            <p:nvPr/>
          </p:nvSpPr>
          <p:spPr>
            <a:xfrm rot="900035">
              <a:off x="8442691" y="757649"/>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45" name="Google Shape;945;p49"/>
            <p:cNvSpPr/>
            <p:nvPr/>
          </p:nvSpPr>
          <p:spPr>
            <a:xfrm rot="-899951" flipH="1">
              <a:off x="8354192" y="323335"/>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46" name="Google Shape;946;p49"/>
            <p:cNvSpPr/>
            <p:nvPr/>
          </p:nvSpPr>
          <p:spPr>
            <a:xfrm rot="-899990" flipH="1">
              <a:off x="379470" y="110652"/>
              <a:ext cx="440524" cy="440456"/>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47" name="Google Shape;947;p49"/>
            <p:cNvSpPr/>
            <p:nvPr/>
          </p:nvSpPr>
          <p:spPr>
            <a:xfrm rot="-899899" flipH="1">
              <a:off x="228686" y="2495464"/>
              <a:ext cx="266740" cy="266647"/>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48" name="Google Shape;948;p49"/>
            <p:cNvSpPr/>
            <p:nvPr/>
          </p:nvSpPr>
          <p:spPr>
            <a:xfrm rot="-899951" flipH="1">
              <a:off x="444417" y="4060910"/>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49" name="Google Shape;949;p49"/>
            <p:cNvSpPr/>
            <p:nvPr/>
          </p:nvSpPr>
          <p:spPr>
            <a:xfrm flipH="1">
              <a:off x="8582566" y="3625410"/>
              <a:ext cx="310852" cy="31078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50" name="Google Shape;950;p49"/>
            <p:cNvSpPr/>
            <p:nvPr/>
          </p:nvSpPr>
          <p:spPr>
            <a:xfrm rot="-899951" flipH="1">
              <a:off x="243767" y="688610"/>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51" name="Google Shape;951;p49"/>
            <p:cNvSpPr/>
            <p:nvPr/>
          </p:nvSpPr>
          <p:spPr>
            <a:xfrm rot="-900052" flipH="1">
              <a:off x="8864304" y="2827501"/>
              <a:ext cx="143499" cy="143477"/>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952" name="Google Shape;952;p49"/>
          <p:cNvGrpSpPr/>
          <p:nvPr/>
        </p:nvGrpSpPr>
        <p:grpSpPr>
          <a:xfrm flipH="1">
            <a:off x="0" y="6099334"/>
            <a:ext cx="12191963" cy="1595623"/>
            <a:chOff x="0" y="4574500"/>
            <a:chExt cx="9143972" cy="1196717"/>
          </a:xfrm>
        </p:grpSpPr>
        <p:sp>
          <p:nvSpPr>
            <p:cNvPr id="953" name="Google Shape;953;p49"/>
            <p:cNvSpPr/>
            <p:nvPr/>
          </p:nvSpPr>
          <p:spPr>
            <a:xfrm flipH="1">
              <a:off x="0" y="4574500"/>
              <a:ext cx="9143972" cy="1196717"/>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54" name="Google Shape;954;p49"/>
            <p:cNvSpPr/>
            <p:nvPr/>
          </p:nvSpPr>
          <p:spPr>
            <a:xfrm flipH="1">
              <a:off x="0" y="45745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55" name="Google Shape;955;p49"/>
            <p:cNvSpPr/>
            <p:nvPr/>
          </p:nvSpPr>
          <p:spPr>
            <a:xfrm>
              <a:off x="329972" y="4574503"/>
              <a:ext cx="8672718" cy="1105416"/>
            </a:xfrm>
            <a:custGeom>
              <a:avLst/>
              <a:gdLst/>
              <a:ahLst/>
              <a:cxnLst/>
              <a:rect l="l" t="t" r="r" b="b"/>
              <a:pathLst>
                <a:path w="82558" h="20242" extrusionOk="0">
                  <a:moveTo>
                    <a:pt x="48172" y="0"/>
                  </a:moveTo>
                  <a:lnTo>
                    <a:pt x="45014" y="251"/>
                  </a:lnTo>
                  <a:lnTo>
                    <a:pt x="42282" y="4662"/>
                  </a:lnTo>
                  <a:lnTo>
                    <a:pt x="40477" y="5364"/>
                  </a:lnTo>
                  <a:lnTo>
                    <a:pt x="40051" y="6943"/>
                  </a:lnTo>
                  <a:lnTo>
                    <a:pt x="32633" y="4787"/>
                  </a:lnTo>
                  <a:lnTo>
                    <a:pt x="31881" y="4311"/>
                  </a:lnTo>
                  <a:lnTo>
                    <a:pt x="30076" y="4311"/>
                  </a:lnTo>
                  <a:lnTo>
                    <a:pt x="30076" y="5840"/>
                  </a:lnTo>
                  <a:lnTo>
                    <a:pt x="27570" y="8396"/>
                  </a:lnTo>
                  <a:cubicBezTo>
                    <a:pt x="27570" y="8396"/>
                    <a:pt x="24688" y="7244"/>
                    <a:pt x="23685" y="7168"/>
                  </a:cubicBezTo>
                  <a:cubicBezTo>
                    <a:pt x="22394" y="6460"/>
                    <a:pt x="21016" y="5804"/>
                    <a:pt x="19681" y="5804"/>
                  </a:cubicBezTo>
                  <a:cubicBezTo>
                    <a:pt x="19409" y="5804"/>
                    <a:pt x="19140" y="5831"/>
                    <a:pt x="18873" y="5890"/>
                  </a:cubicBezTo>
                  <a:cubicBezTo>
                    <a:pt x="18673" y="5915"/>
                    <a:pt x="17971" y="9123"/>
                    <a:pt x="17720" y="9299"/>
                  </a:cubicBezTo>
                  <a:cubicBezTo>
                    <a:pt x="17319" y="9549"/>
                    <a:pt x="16768" y="9850"/>
                    <a:pt x="16292" y="9875"/>
                  </a:cubicBezTo>
                  <a:cubicBezTo>
                    <a:pt x="16246" y="9879"/>
                    <a:pt x="16204" y="9882"/>
                    <a:pt x="16166" y="9882"/>
                  </a:cubicBezTo>
                  <a:cubicBezTo>
                    <a:pt x="15762" y="9882"/>
                    <a:pt x="15728" y="9651"/>
                    <a:pt x="15339" y="9399"/>
                  </a:cubicBezTo>
                  <a:cubicBezTo>
                    <a:pt x="14963" y="9173"/>
                    <a:pt x="14512" y="9073"/>
                    <a:pt x="14086" y="9073"/>
                  </a:cubicBezTo>
                  <a:cubicBezTo>
                    <a:pt x="13384" y="9098"/>
                    <a:pt x="12733" y="9324"/>
                    <a:pt x="12056" y="9449"/>
                  </a:cubicBezTo>
                  <a:cubicBezTo>
                    <a:pt x="11726" y="9517"/>
                    <a:pt x="11388" y="9547"/>
                    <a:pt x="11050" y="9547"/>
                  </a:cubicBezTo>
                  <a:cubicBezTo>
                    <a:pt x="10516" y="9547"/>
                    <a:pt x="9981" y="9472"/>
                    <a:pt x="9475" y="9349"/>
                  </a:cubicBezTo>
                  <a:cubicBezTo>
                    <a:pt x="8976" y="9219"/>
                    <a:pt x="8160" y="8733"/>
                    <a:pt x="7575" y="8733"/>
                  </a:cubicBezTo>
                  <a:cubicBezTo>
                    <a:pt x="7484" y="8733"/>
                    <a:pt x="7397" y="8745"/>
                    <a:pt x="7319" y="8772"/>
                  </a:cubicBezTo>
                  <a:cubicBezTo>
                    <a:pt x="6928" y="8895"/>
                    <a:pt x="6871" y="9375"/>
                    <a:pt x="6403" y="9375"/>
                  </a:cubicBezTo>
                  <a:cubicBezTo>
                    <a:pt x="6391" y="9375"/>
                    <a:pt x="6379" y="9374"/>
                    <a:pt x="6367" y="9374"/>
                  </a:cubicBezTo>
                  <a:cubicBezTo>
                    <a:pt x="5988" y="9352"/>
                    <a:pt x="5609" y="9190"/>
                    <a:pt x="5230" y="9190"/>
                  </a:cubicBezTo>
                  <a:cubicBezTo>
                    <a:pt x="5183" y="9190"/>
                    <a:pt x="5136" y="9193"/>
                    <a:pt x="5089" y="9198"/>
                  </a:cubicBezTo>
                  <a:cubicBezTo>
                    <a:pt x="4487" y="9274"/>
                    <a:pt x="4061" y="9800"/>
                    <a:pt x="3710" y="10276"/>
                  </a:cubicBezTo>
                  <a:cubicBezTo>
                    <a:pt x="2482" y="11930"/>
                    <a:pt x="1229" y="13584"/>
                    <a:pt x="1" y="15214"/>
                  </a:cubicBezTo>
                  <a:cubicBezTo>
                    <a:pt x="2507" y="17870"/>
                    <a:pt x="6091" y="19098"/>
                    <a:pt x="9700" y="19599"/>
                  </a:cubicBezTo>
                  <a:cubicBezTo>
                    <a:pt x="12781" y="20018"/>
                    <a:pt x="15884" y="20241"/>
                    <a:pt x="18979" y="20241"/>
                  </a:cubicBezTo>
                  <a:cubicBezTo>
                    <a:pt x="24043" y="20241"/>
                    <a:pt x="29087" y="19643"/>
                    <a:pt x="33986" y="18321"/>
                  </a:cubicBezTo>
                  <a:lnTo>
                    <a:pt x="32156" y="16016"/>
                  </a:lnTo>
                  <a:lnTo>
                    <a:pt x="51104" y="16116"/>
                  </a:lnTo>
                  <a:cubicBezTo>
                    <a:pt x="53234" y="17394"/>
                    <a:pt x="55741" y="18121"/>
                    <a:pt x="58272" y="18447"/>
                  </a:cubicBezTo>
                  <a:cubicBezTo>
                    <a:pt x="61374" y="18868"/>
                    <a:pt x="64495" y="19095"/>
                    <a:pt x="67609" y="19095"/>
                  </a:cubicBezTo>
                  <a:cubicBezTo>
                    <a:pt x="72645" y="19095"/>
                    <a:pt x="77664" y="18500"/>
                    <a:pt x="82558" y="17168"/>
                  </a:cubicBezTo>
                  <a:cubicBezTo>
                    <a:pt x="80478" y="14562"/>
                    <a:pt x="78422" y="11955"/>
                    <a:pt x="76342" y="9374"/>
                  </a:cubicBezTo>
                  <a:cubicBezTo>
                    <a:pt x="75640" y="8472"/>
                    <a:pt x="74889" y="7569"/>
                    <a:pt x="73911" y="6993"/>
                  </a:cubicBezTo>
                  <a:cubicBezTo>
                    <a:pt x="72218" y="6025"/>
                    <a:pt x="70177" y="4652"/>
                    <a:pt x="68246" y="4652"/>
                  </a:cubicBezTo>
                  <a:cubicBezTo>
                    <a:pt x="67976" y="4652"/>
                    <a:pt x="67709" y="4679"/>
                    <a:pt x="67445" y="4737"/>
                  </a:cubicBezTo>
                  <a:cubicBezTo>
                    <a:pt x="67219" y="4787"/>
                    <a:pt x="66518" y="7995"/>
                    <a:pt x="66267" y="8146"/>
                  </a:cubicBezTo>
                  <a:cubicBezTo>
                    <a:pt x="65891" y="8421"/>
                    <a:pt x="65340" y="8722"/>
                    <a:pt x="64863" y="8747"/>
                  </a:cubicBezTo>
                  <a:cubicBezTo>
                    <a:pt x="64838" y="8748"/>
                    <a:pt x="64813" y="8749"/>
                    <a:pt x="64790" y="8749"/>
                  </a:cubicBezTo>
                  <a:cubicBezTo>
                    <a:pt x="64311" y="8749"/>
                    <a:pt x="64292" y="8509"/>
                    <a:pt x="63886" y="8246"/>
                  </a:cubicBezTo>
                  <a:cubicBezTo>
                    <a:pt x="63570" y="8043"/>
                    <a:pt x="63153" y="7942"/>
                    <a:pt x="62762" y="7942"/>
                  </a:cubicBezTo>
                  <a:cubicBezTo>
                    <a:pt x="62719" y="7942"/>
                    <a:pt x="62675" y="7943"/>
                    <a:pt x="62633" y="7945"/>
                  </a:cubicBezTo>
                  <a:cubicBezTo>
                    <a:pt x="61956" y="7945"/>
                    <a:pt x="61279" y="8171"/>
                    <a:pt x="60603" y="8321"/>
                  </a:cubicBezTo>
                  <a:cubicBezTo>
                    <a:pt x="60294" y="8376"/>
                    <a:pt x="59982" y="8401"/>
                    <a:pt x="59668" y="8401"/>
                  </a:cubicBezTo>
                  <a:cubicBezTo>
                    <a:pt x="59118" y="8401"/>
                    <a:pt x="58564" y="8324"/>
                    <a:pt x="58021" y="8196"/>
                  </a:cubicBezTo>
                  <a:cubicBezTo>
                    <a:pt x="57521" y="8087"/>
                    <a:pt x="56718" y="7581"/>
                    <a:pt x="56138" y="7581"/>
                  </a:cubicBezTo>
                  <a:cubicBezTo>
                    <a:pt x="56050" y="7581"/>
                    <a:pt x="55967" y="7593"/>
                    <a:pt x="55891" y="7619"/>
                  </a:cubicBezTo>
                  <a:cubicBezTo>
                    <a:pt x="55791" y="7645"/>
                    <a:pt x="55715" y="7695"/>
                    <a:pt x="55665" y="7745"/>
                  </a:cubicBezTo>
                  <a:lnTo>
                    <a:pt x="50903" y="5138"/>
                  </a:lnTo>
                  <a:lnTo>
                    <a:pt x="51329" y="2933"/>
                  </a:lnTo>
                  <a:lnTo>
                    <a:pt x="48172" y="0"/>
                  </a:lnTo>
                  <a:close/>
                </a:path>
              </a:pathLst>
            </a:custGeom>
            <a:solidFill>
              <a:srgbClr val="0094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56" name="Google Shape;956;p49"/>
            <p:cNvSpPr/>
            <p:nvPr/>
          </p:nvSpPr>
          <p:spPr>
            <a:xfrm flipH="1">
              <a:off x="0" y="4665750"/>
              <a:ext cx="9143972" cy="1105434"/>
            </a:xfrm>
            <a:custGeom>
              <a:avLst/>
              <a:gdLst/>
              <a:ahLst/>
              <a:cxnLst/>
              <a:rect l="l" t="t" r="r" b="b"/>
              <a:pathLst>
                <a:path w="87044" h="14889" extrusionOk="0">
                  <a:moveTo>
                    <a:pt x="0" y="1"/>
                  </a:moveTo>
                  <a:lnTo>
                    <a:pt x="0" y="14888"/>
                  </a:lnTo>
                  <a:lnTo>
                    <a:pt x="87043" y="14888"/>
                  </a:lnTo>
                  <a:lnTo>
                    <a:pt x="87043" y="1"/>
                  </a:lnTo>
                  <a:lnTo>
                    <a:pt x="69073" y="7219"/>
                  </a:lnTo>
                  <a:lnTo>
                    <a:pt x="59549" y="4788"/>
                  </a:lnTo>
                  <a:lnTo>
                    <a:pt x="35740" y="4061"/>
                  </a:lnTo>
                  <a:cubicBezTo>
                    <a:pt x="35740" y="4061"/>
                    <a:pt x="22281" y="8096"/>
                    <a:pt x="22331" y="8146"/>
                  </a:cubicBezTo>
                  <a:cubicBezTo>
                    <a:pt x="22332" y="8147"/>
                    <a:pt x="22331" y="8147"/>
                    <a:pt x="22331" y="8147"/>
                  </a:cubicBezTo>
                  <a:cubicBezTo>
                    <a:pt x="22259" y="8147"/>
                    <a:pt x="14837" y="5139"/>
                    <a:pt x="14837" y="5139"/>
                  </a:cubicBezTo>
                  <a:lnTo>
                    <a:pt x="7669" y="5139"/>
                  </a:lnTo>
                  <a:lnTo>
                    <a:pt x="0" y="1"/>
                  </a:ln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957" name="Google Shape;957;p49"/>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958" name="Google Shape;958;p49"/>
          <p:cNvSpPr txBox="1">
            <a:spLocks noGrp="1"/>
          </p:cNvSpPr>
          <p:nvPr>
            <p:ph type="title" idx="2"/>
          </p:nvPr>
        </p:nvSpPr>
        <p:spPr>
          <a:xfrm>
            <a:off x="950800" y="2863267"/>
            <a:ext cx="2626000" cy="5096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3500"/>
              <a:buNone/>
              <a:defRPr sz="2667" b="1">
                <a:solidFill>
                  <a:schemeClr val="dk2"/>
                </a:solidFill>
                <a:latin typeface="Poppins"/>
                <a:ea typeface="Poppins"/>
                <a:cs typeface="Poppins"/>
                <a:sym typeface="Poppins"/>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959" name="Google Shape;959;p49"/>
          <p:cNvSpPr txBox="1">
            <a:spLocks noGrp="1"/>
          </p:cNvSpPr>
          <p:nvPr>
            <p:ph type="title" idx="3"/>
          </p:nvPr>
        </p:nvSpPr>
        <p:spPr>
          <a:xfrm>
            <a:off x="8615201" y="2863267"/>
            <a:ext cx="2626000" cy="50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500"/>
              <a:buNone/>
              <a:defRPr sz="2667" b="1">
                <a:solidFill>
                  <a:schemeClr val="dk2"/>
                </a:solidFill>
                <a:latin typeface="Poppins"/>
                <a:ea typeface="Poppins"/>
                <a:cs typeface="Poppins"/>
                <a:sym typeface="Poppins"/>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960" name="Google Shape;960;p49"/>
          <p:cNvSpPr txBox="1">
            <a:spLocks noGrp="1"/>
          </p:cNvSpPr>
          <p:nvPr>
            <p:ph type="subTitle" idx="1"/>
          </p:nvPr>
        </p:nvSpPr>
        <p:spPr>
          <a:xfrm>
            <a:off x="8615199" y="3372801"/>
            <a:ext cx="2626000" cy="89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961" name="Google Shape;961;p49"/>
          <p:cNvSpPr txBox="1">
            <a:spLocks noGrp="1"/>
          </p:cNvSpPr>
          <p:nvPr>
            <p:ph type="subTitle" idx="4"/>
          </p:nvPr>
        </p:nvSpPr>
        <p:spPr>
          <a:xfrm>
            <a:off x="950800" y="3372801"/>
            <a:ext cx="2626000" cy="8924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2800"/>
              <a:buNone/>
              <a:defRPr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11618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3B31A2-4789-9C46-B311-8EB97B6E1CA7}"/>
              </a:ext>
            </a:extLst>
          </p:cNvPr>
          <p:cNvSpPr/>
          <p:nvPr userDrawn="1"/>
        </p:nvSpPr>
        <p:spPr>
          <a:xfrm>
            <a:off x="-1" y="0"/>
            <a:ext cx="12526027" cy="6858000"/>
          </a:xfrm>
          <a:prstGeom prst="rect">
            <a:avLst/>
          </a:prstGeom>
          <a:solidFill>
            <a:srgbClr val="E0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1D34958B-8CEE-F242-B0BE-E22921F79C83}"/>
              </a:ext>
            </a:extLst>
          </p:cNvPr>
          <p:cNvSpPr>
            <a:spLocks noGrp="1"/>
          </p:cNvSpPr>
          <p:nvPr>
            <p:ph type="dt" sz="half" idx="10"/>
          </p:nvPr>
        </p:nvSpPr>
        <p:spPr/>
        <p:txBody>
          <a:bodyPr/>
          <a:lstStyle/>
          <a:p>
            <a:fld id="{3FE751E1-3986-DD4D-8303-5EF594B671BD}" type="datetimeFigureOut">
              <a:rPr lang="en-US" smtClean="0"/>
              <a:t>3/13/2024</a:t>
            </a:fld>
            <a:endParaRPr lang="en-US"/>
          </a:p>
        </p:txBody>
      </p:sp>
      <p:pic>
        <p:nvPicPr>
          <p:cNvPr id="11" name="Picture 10">
            <a:extLst>
              <a:ext uri="{FF2B5EF4-FFF2-40B4-BE49-F238E27FC236}">
                <a16:creationId xmlns:a16="http://schemas.microsoft.com/office/drawing/2014/main" id="{3A838F32-E7E4-8E45-9A54-CB7CD8BD8BC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262648" y="1"/>
            <a:ext cx="12263378" cy="6858000"/>
          </a:xfrm>
          <a:prstGeom prst="rect">
            <a:avLst/>
          </a:prstGeom>
        </p:spPr>
      </p:pic>
      <p:sp>
        <p:nvSpPr>
          <p:cNvPr id="6" name="Slide Number Placeholder 5">
            <a:extLst>
              <a:ext uri="{FF2B5EF4-FFF2-40B4-BE49-F238E27FC236}">
                <a16:creationId xmlns:a16="http://schemas.microsoft.com/office/drawing/2014/main" id="{21D474D7-C97E-8543-988D-AA4D6DF1129C}"/>
              </a:ext>
            </a:extLst>
          </p:cNvPr>
          <p:cNvSpPr>
            <a:spLocks noGrp="1"/>
          </p:cNvSpPr>
          <p:nvPr>
            <p:ph type="sldNum" sz="quarter" idx="12"/>
          </p:nvPr>
        </p:nvSpPr>
        <p:spPr/>
        <p:txBody>
          <a:bodyPr/>
          <a:lstStyle/>
          <a:p>
            <a:fld id="{AFDE99A3-A97D-234F-ADF6-135CC49E0EB5}" type="slidenum">
              <a:rPr lang="en-US" smtClean="0"/>
              <a:t>‹#›</a:t>
            </a:fld>
            <a:endParaRPr lang="en-US"/>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604577-4C13-6842-B8BC-60572500474C}"/>
              </a:ext>
            </a:extLst>
          </p:cNvPr>
          <p:cNvSpPr>
            <a:spLocks noGrp="1"/>
          </p:cNvSpPr>
          <p:nvPr>
            <p:ph type="title"/>
          </p:nvPr>
        </p:nvSpPr>
        <p:spPr>
          <a:xfrm>
            <a:off x="831850" y="2322548"/>
            <a:ext cx="10515600" cy="1508379"/>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67AFDE-4CD8-434C-9350-DABF91012919}"/>
              </a:ext>
            </a:extLst>
          </p:cNvPr>
          <p:cNvSpPr>
            <a:spLocks noGrp="1"/>
          </p:cNvSpPr>
          <p:nvPr>
            <p:ph type="body" idx="1"/>
          </p:nvPr>
        </p:nvSpPr>
        <p:spPr>
          <a:xfrm>
            <a:off x="831850" y="3964933"/>
            <a:ext cx="10515600" cy="793221"/>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634010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62"/>
        <p:cNvGrpSpPr/>
        <p:nvPr/>
      </p:nvGrpSpPr>
      <p:grpSpPr>
        <a:xfrm>
          <a:off x="0" y="0"/>
          <a:ext cx="0" cy="0"/>
          <a:chOff x="0" y="0"/>
          <a:chExt cx="0" cy="0"/>
        </a:xfrm>
      </p:grpSpPr>
      <p:sp>
        <p:nvSpPr>
          <p:cNvPr id="963" name="Google Shape;963;p50"/>
          <p:cNvSpPr txBox="1">
            <a:spLocks noGrp="1"/>
          </p:cNvSpPr>
          <p:nvPr>
            <p:ph type="title"/>
          </p:nvPr>
        </p:nvSpPr>
        <p:spPr>
          <a:xfrm>
            <a:off x="960000" y="719200"/>
            <a:ext cx="4579600" cy="960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500"/>
              <a:buNone/>
              <a:defRPr sz="6667"/>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964" name="Google Shape;964;p50"/>
          <p:cNvSpPr txBox="1">
            <a:spLocks noGrp="1"/>
          </p:cNvSpPr>
          <p:nvPr>
            <p:ph type="subTitle" idx="1"/>
          </p:nvPr>
        </p:nvSpPr>
        <p:spPr>
          <a:xfrm>
            <a:off x="960000" y="3310000"/>
            <a:ext cx="4579600" cy="1164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33"/>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965" name="Google Shape;965;p50"/>
          <p:cNvSpPr txBox="1">
            <a:spLocks noGrp="1"/>
          </p:cNvSpPr>
          <p:nvPr>
            <p:ph type="subTitle" idx="2"/>
          </p:nvPr>
        </p:nvSpPr>
        <p:spPr>
          <a:xfrm>
            <a:off x="960000" y="2764767"/>
            <a:ext cx="4579600" cy="54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33"/>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966" name="Google Shape;966;p50"/>
          <p:cNvSpPr txBox="1"/>
          <p:nvPr/>
        </p:nvSpPr>
        <p:spPr>
          <a:xfrm>
            <a:off x="960000" y="4640400"/>
            <a:ext cx="4579600" cy="8208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600" b="0" i="0" u="none" strike="noStrike" cap="none">
                <a:solidFill>
                  <a:schemeClr val="lt2"/>
                </a:solidFill>
                <a:latin typeface="Istok Web"/>
                <a:ea typeface="Istok Web"/>
                <a:cs typeface="Istok Web"/>
                <a:sym typeface="Istok Web"/>
              </a:rPr>
              <a:t>CREDITS: This presentation template was created by </a:t>
            </a:r>
            <a:r>
              <a:rPr lang="en-GB" sz="1600" b="1" i="0" u="none" strike="noStrike" cap="none">
                <a:solidFill>
                  <a:schemeClr val="lt2"/>
                </a:solidFill>
                <a:uFill>
                  <a:noFill/>
                </a:uFill>
                <a:latin typeface="Istok Web"/>
                <a:ea typeface="Istok Web"/>
                <a:cs typeface="Istok Web"/>
                <a:sym typeface="Istok Web"/>
                <a:hlinkClick r:id="rId2">
                  <a:extLst>
                    <a:ext uri="{A12FA001-AC4F-418D-AE19-62706E023703}">
                      <ahyp:hlinkClr xmlns:ahyp="http://schemas.microsoft.com/office/drawing/2018/hyperlinkcolor" val="tx"/>
                    </a:ext>
                  </a:extLst>
                </a:hlinkClick>
              </a:rPr>
              <a:t>Slidesgo</a:t>
            </a:r>
            <a:r>
              <a:rPr lang="en-GB" sz="1600" b="0" i="0" u="none" strike="noStrike" cap="none">
                <a:solidFill>
                  <a:schemeClr val="lt2"/>
                </a:solidFill>
                <a:latin typeface="Istok Web"/>
                <a:ea typeface="Istok Web"/>
                <a:cs typeface="Istok Web"/>
                <a:sym typeface="Istok Web"/>
              </a:rPr>
              <a:t>, including icons by </a:t>
            </a:r>
            <a:r>
              <a:rPr lang="en-GB" sz="1600" b="1" i="0" u="none" strike="noStrike" cap="none">
                <a:solidFill>
                  <a:schemeClr val="lt2"/>
                </a:solidFill>
                <a:uFill>
                  <a:noFill/>
                </a:uFill>
                <a:latin typeface="Istok Web"/>
                <a:ea typeface="Istok Web"/>
                <a:cs typeface="Istok Web"/>
                <a:sym typeface="Istok Web"/>
                <a:hlinkClick r:id="rId3">
                  <a:extLst>
                    <a:ext uri="{A12FA001-AC4F-418D-AE19-62706E023703}">
                      <ahyp:hlinkClr xmlns:ahyp="http://schemas.microsoft.com/office/drawing/2018/hyperlinkcolor" val="tx"/>
                    </a:ext>
                  </a:extLst>
                </a:hlinkClick>
              </a:rPr>
              <a:t>Flaticon</a:t>
            </a:r>
            <a:r>
              <a:rPr lang="en-GB" sz="1600" b="1" i="0" u="none" strike="noStrike" cap="none">
                <a:solidFill>
                  <a:schemeClr val="lt2"/>
                </a:solidFill>
                <a:latin typeface="Istok Web"/>
                <a:ea typeface="Istok Web"/>
                <a:cs typeface="Istok Web"/>
                <a:sym typeface="Istok Web"/>
              </a:rPr>
              <a:t> </a:t>
            </a:r>
            <a:r>
              <a:rPr lang="en-GB" sz="1600" b="0" i="0" u="none" strike="noStrike" cap="none">
                <a:solidFill>
                  <a:schemeClr val="lt2"/>
                </a:solidFill>
                <a:latin typeface="Istok Web"/>
                <a:ea typeface="Istok Web"/>
                <a:cs typeface="Istok Web"/>
                <a:sym typeface="Istok Web"/>
              </a:rPr>
              <a:t>and infographics &amp; images by </a:t>
            </a:r>
            <a:r>
              <a:rPr lang="en-GB" sz="1600" b="1" i="0" u="none" strike="noStrike" cap="none">
                <a:solidFill>
                  <a:schemeClr val="lt2"/>
                </a:solidFill>
                <a:uFill>
                  <a:noFill/>
                </a:uFill>
                <a:latin typeface="Istok Web"/>
                <a:ea typeface="Istok Web"/>
                <a:cs typeface="Istok Web"/>
                <a:sym typeface="Istok Web"/>
                <a:hlinkClick r:id="rId4">
                  <a:extLst>
                    <a:ext uri="{A12FA001-AC4F-418D-AE19-62706E023703}">
                      <ahyp:hlinkClr xmlns:ahyp="http://schemas.microsoft.com/office/drawing/2018/hyperlinkcolor" val="tx"/>
                    </a:ext>
                  </a:extLst>
                </a:hlinkClick>
              </a:rPr>
              <a:t>Freepik</a:t>
            </a:r>
            <a:endParaRPr sz="1600" b="1" i="0" u="none" strike="noStrike" cap="none">
              <a:solidFill>
                <a:schemeClr val="lt2"/>
              </a:solidFill>
              <a:latin typeface="Istok Web"/>
              <a:ea typeface="Istok Web"/>
              <a:cs typeface="Istok Web"/>
              <a:sym typeface="Istok Web"/>
            </a:endParaRPr>
          </a:p>
        </p:txBody>
      </p:sp>
      <p:grpSp>
        <p:nvGrpSpPr>
          <p:cNvPr id="967" name="Google Shape;967;p50"/>
          <p:cNvGrpSpPr/>
          <p:nvPr/>
        </p:nvGrpSpPr>
        <p:grpSpPr>
          <a:xfrm>
            <a:off x="5946167" y="207754"/>
            <a:ext cx="6056312" cy="6350213"/>
            <a:chOff x="4459625" y="155815"/>
            <a:chExt cx="4542234" cy="4762660"/>
          </a:xfrm>
        </p:grpSpPr>
        <p:sp>
          <p:nvSpPr>
            <p:cNvPr id="968" name="Google Shape;968;p50"/>
            <p:cNvSpPr/>
            <p:nvPr/>
          </p:nvSpPr>
          <p:spPr>
            <a:xfrm rot="-9899965">
              <a:off x="8395599" y="196247"/>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9" name="Google Shape;969;p50"/>
            <p:cNvSpPr/>
            <p:nvPr/>
          </p:nvSpPr>
          <p:spPr>
            <a:xfrm rot="-9900049">
              <a:off x="8307100" y="82651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0" name="Google Shape;970;p50"/>
            <p:cNvSpPr/>
            <p:nvPr/>
          </p:nvSpPr>
          <p:spPr>
            <a:xfrm rot="-9899965">
              <a:off x="8601649" y="4163585"/>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1" name="Google Shape;971;p50"/>
            <p:cNvSpPr/>
            <p:nvPr/>
          </p:nvSpPr>
          <p:spPr>
            <a:xfrm rot="-9900049">
              <a:off x="7811875" y="473628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2" name="Google Shape;972;p50"/>
            <p:cNvSpPr/>
            <p:nvPr/>
          </p:nvSpPr>
          <p:spPr>
            <a:xfrm rot="-9899965">
              <a:off x="4500049" y="270335"/>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3369904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973"/>
        <p:cNvGrpSpPr/>
        <p:nvPr/>
      </p:nvGrpSpPr>
      <p:grpSpPr>
        <a:xfrm>
          <a:off x="0" y="0"/>
          <a:ext cx="0" cy="0"/>
          <a:chOff x="0" y="0"/>
          <a:chExt cx="0" cy="0"/>
        </a:xfrm>
      </p:grpSpPr>
      <p:grpSp>
        <p:nvGrpSpPr>
          <p:cNvPr id="974" name="Google Shape;974;p51"/>
          <p:cNvGrpSpPr/>
          <p:nvPr/>
        </p:nvGrpSpPr>
        <p:grpSpPr>
          <a:xfrm flipH="1">
            <a:off x="-92118" y="72720"/>
            <a:ext cx="12284116" cy="6785296"/>
            <a:chOff x="-104965" y="54540"/>
            <a:chExt cx="9213087" cy="5088972"/>
          </a:xfrm>
        </p:grpSpPr>
        <p:sp>
          <p:nvSpPr>
            <p:cNvPr id="975" name="Google Shape;975;p51"/>
            <p:cNvSpPr/>
            <p:nvPr/>
          </p:nvSpPr>
          <p:spPr>
            <a:xfrm rot="-9899965">
              <a:off x="533212" y="94972"/>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6" name="Google Shape;976;p51"/>
            <p:cNvSpPr/>
            <p:nvPr/>
          </p:nvSpPr>
          <p:spPr>
            <a:xfrm rot="-9900049">
              <a:off x="261150" y="64948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7" name="Google Shape;977;p51"/>
            <p:cNvSpPr/>
            <p:nvPr/>
          </p:nvSpPr>
          <p:spPr>
            <a:xfrm rot="-1187288">
              <a:off x="8339522" y="309510"/>
              <a:ext cx="454279" cy="45420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8" name="Google Shape;978;p51"/>
            <p:cNvSpPr/>
            <p:nvPr/>
          </p:nvSpPr>
          <p:spPr>
            <a:xfrm rot="-9900049">
              <a:off x="7738875" y="85008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9" name="Google Shape;979;p51"/>
            <p:cNvSpPr/>
            <p:nvPr/>
          </p:nvSpPr>
          <p:spPr>
            <a:xfrm rot="1364608">
              <a:off x="-49416" y="3903473"/>
              <a:ext cx="359783" cy="35972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0" name="Google Shape;980;p51"/>
            <p:cNvSpPr/>
            <p:nvPr/>
          </p:nvSpPr>
          <p:spPr>
            <a:xfrm rot="-9899965">
              <a:off x="8707912" y="3289685"/>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1" name="Google Shape;981;p51"/>
            <p:cNvSpPr/>
            <p:nvPr/>
          </p:nvSpPr>
          <p:spPr>
            <a:xfrm rot="-9900049">
              <a:off x="48562" y="22620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2" name="Google Shape;982;p51"/>
            <p:cNvSpPr/>
            <p:nvPr/>
          </p:nvSpPr>
          <p:spPr>
            <a:xfrm rot="-9900049">
              <a:off x="2049475" y="262836"/>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3" name="Google Shape;983;p51"/>
            <p:cNvSpPr/>
            <p:nvPr/>
          </p:nvSpPr>
          <p:spPr>
            <a:xfrm rot="-9900049">
              <a:off x="4952100" y="4961323"/>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4" name="Google Shape;984;p51"/>
            <p:cNvSpPr/>
            <p:nvPr/>
          </p:nvSpPr>
          <p:spPr>
            <a:xfrm rot="-9900049">
              <a:off x="7210150" y="192948"/>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985" name="Google Shape;985;p51"/>
          <p:cNvSpPr txBox="1">
            <a:spLocks noGrp="1"/>
          </p:cNvSpPr>
          <p:nvPr>
            <p:ph type="body" idx="1"/>
          </p:nvPr>
        </p:nvSpPr>
        <p:spPr>
          <a:xfrm>
            <a:off x="960000" y="3161500"/>
            <a:ext cx="5080400" cy="3014400"/>
          </a:xfrm>
          <a:prstGeom prst="rect">
            <a:avLst/>
          </a:prstGeom>
          <a:noFill/>
          <a:ln>
            <a:noFill/>
          </a:ln>
        </p:spPr>
        <p:txBody>
          <a:bodyPr spcFirstLastPara="1" wrap="square" lIns="91425" tIns="91425" rIns="91425" bIns="91425" anchor="b" anchorCtr="0">
            <a:noAutofit/>
          </a:bodyPr>
          <a:lstStyle>
            <a:lvl1pPr marL="609585" lvl="0" indent="-406390" algn="l">
              <a:lnSpc>
                <a:spcPct val="100000"/>
              </a:lnSpc>
              <a:spcBef>
                <a:spcPts val="0"/>
              </a:spcBef>
              <a:spcAft>
                <a:spcPts val="0"/>
              </a:spcAft>
              <a:buClr>
                <a:schemeClr val="dk2"/>
              </a:buClr>
              <a:buSzPts val="1200"/>
              <a:buChar char="●"/>
              <a:defRPr sz="1667"/>
            </a:lvl1pPr>
            <a:lvl2pPr marL="1219170" lvl="1" indent="-406390" algn="l">
              <a:lnSpc>
                <a:spcPct val="115000"/>
              </a:lnSpc>
              <a:spcBef>
                <a:spcPts val="0"/>
              </a:spcBef>
              <a:spcAft>
                <a:spcPts val="0"/>
              </a:spcAft>
              <a:buSzPts val="1200"/>
              <a:buFont typeface="Roboto Light"/>
              <a:buChar char="○"/>
              <a:defRPr/>
            </a:lvl2pPr>
            <a:lvl3pPr marL="1828754" lvl="2" indent="-406390" algn="l">
              <a:lnSpc>
                <a:spcPct val="115000"/>
              </a:lnSpc>
              <a:spcBef>
                <a:spcPts val="2133"/>
              </a:spcBef>
              <a:spcAft>
                <a:spcPts val="0"/>
              </a:spcAft>
              <a:buSzPts val="1200"/>
              <a:buFont typeface="Roboto Light"/>
              <a:buChar char="■"/>
              <a:defRPr/>
            </a:lvl3pPr>
            <a:lvl4pPr marL="2438339" lvl="3" indent="-406390" algn="l">
              <a:lnSpc>
                <a:spcPct val="115000"/>
              </a:lnSpc>
              <a:spcBef>
                <a:spcPts val="2133"/>
              </a:spcBef>
              <a:spcAft>
                <a:spcPts val="0"/>
              </a:spcAft>
              <a:buSzPts val="1200"/>
              <a:buFont typeface="Roboto Light"/>
              <a:buChar char="●"/>
              <a:defRPr/>
            </a:lvl4pPr>
            <a:lvl5pPr marL="3047924" lvl="4" indent="-406390" algn="l">
              <a:lnSpc>
                <a:spcPct val="115000"/>
              </a:lnSpc>
              <a:spcBef>
                <a:spcPts val="2133"/>
              </a:spcBef>
              <a:spcAft>
                <a:spcPts val="0"/>
              </a:spcAft>
              <a:buSzPts val="1200"/>
              <a:buFont typeface="Roboto Light"/>
              <a:buChar char="○"/>
              <a:defRPr/>
            </a:lvl5pPr>
            <a:lvl6pPr marL="3657509" lvl="5" indent="-406390" algn="l">
              <a:lnSpc>
                <a:spcPct val="115000"/>
              </a:lnSpc>
              <a:spcBef>
                <a:spcPts val="2133"/>
              </a:spcBef>
              <a:spcAft>
                <a:spcPts val="0"/>
              </a:spcAft>
              <a:buSzPts val="1200"/>
              <a:buFont typeface="Roboto Light"/>
              <a:buChar char="■"/>
              <a:defRPr/>
            </a:lvl6pPr>
            <a:lvl7pPr marL="4267093" lvl="6" indent="-406390" algn="l">
              <a:lnSpc>
                <a:spcPct val="115000"/>
              </a:lnSpc>
              <a:spcBef>
                <a:spcPts val="2133"/>
              </a:spcBef>
              <a:spcAft>
                <a:spcPts val="0"/>
              </a:spcAft>
              <a:buSzPts val="1200"/>
              <a:buFont typeface="Roboto Light"/>
              <a:buChar char="●"/>
              <a:defRPr/>
            </a:lvl7pPr>
            <a:lvl8pPr marL="4876678" lvl="7" indent="-406390" algn="l">
              <a:lnSpc>
                <a:spcPct val="115000"/>
              </a:lnSpc>
              <a:spcBef>
                <a:spcPts val="2133"/>
              </a:spcBef>
              <a:spcAft>
                <a:spcPts val="0"/>
              </a:spcAft>
              <a:buSzPts val="1200"/>
              <a:buFont typeface="Roboto Light"/>
              <a:buChar char="○"/>
              <a:defRPr/>
            </a:lvl8pPr>
            <a:lvl9pPr marL="5486263" lvl="8" indent="-406390" algn="l">
              <a:lnSpc>
                <a:spcPct val="115000"/>
              </a:lnSpc>
              <a:spcBef>
                <a:spcPts val="2133"/>
              </a:spcBef>
              <a:spcAft>
                <a:spcPts val="2133"/>
              </a:spcAft>
              <a:buSzPts val="1200"/>
              <a:buFont typeface="Roboto Light"/>
              <a:buChar char="■"/>
              <a:defRPr/>
            </a:lvl9pPr>
          </a:lstStyle>
          <a:p>
            <a:endParaRPr/>
          </a:p>
        </p:txBody>
      </p:sp>
      <p:sp>
        <p:nvSpPr>
          <p:cNvPr id="986" name="Google Shape;986;p51"/>
          <p:cNvSpPr txBox="1">
            <a:spLocks noGrp="1"/>
          </p:cNvSpPr>
          <p:nvPr>
            <p:ph type="body" idx="2"/>
          </p:nvPr>
        </p:nvSpPr>
        <p:spPr>
          <a:xfrm>
            <a:off x="6151333" y="1633400"/>
            <a:ext cx="5080400" cy="4542800"/>
          </a:xfrm>
          <a:prstGeom prst="rect">
            <a:avLst/>
          </a:prstGeom>
          <a:noFill/>
          <a:ln>
            <a:noFill/>
          </a:ln>
        </p:spPr>
        <p:txBody>
          <a:bodyPr spcFirstLastPara="1" wrap="square" lIns="91425" tIns="91425" rIns="91425" bIns="91425" anchor="b" anchorCtr="0">
            <a:noAutofit/>
          </a:bodyPr>
          <a:lstStyle>
            <a:lvl1pPr marL="609585" lvl="0" indent="-406390" algn="l">
              <a:lnSpc>
                <a:spcPct val="100000"/>
              </a:lnSpc>
              <a:spcBef>
                <a:spcPts val="0"/>
              </a:spcBef>
              <a:spcAft>
                <a:spcPts val="0"/>
              </a:spcAft>
              <a:buClr>
                <a:schemeClr val="dk2"/>
              </a:buClr>
              <a:buSzPts val="1200"/>
              <a:buFont typeface="Poppins"/>
              <a:buChar char="●"/>
              <a:defRPr sz="3333" b="1">
                <a:solidFill>
                  <a:schemeClr val="dk2"/>
                </a:solidFill>
                <a:latin typeface="Poppins"/>
                <a:ea typeface="Poppins"/>
                <a:cs typeface="Poppins"/>
                <a:sym typeface="Poppins"/>
              </a:defRPr>
            </a:lvl1pPr>
            <a:lvl2pPr marL="1219170" lvl="1" indent="-406390" algn="l">
              <a:lnSpc>
                <a:spcPct val="115000"/>
              </a:lnSpc>
              <a:spcBef>
                <a:spcPts val="0"/>
              </a:spcBef>
              <a:spcAft>
                <a:spcPts val="0"/>
              </a:spcAft>
              <a:buSzPts val="1200"/>
              <a:buFont typeface="Roboto Light"/>
              <a:buChar char="○"/>
              <a:defRPr/>
            </a:lvl2pPr>
            <a:lvl3pPr marL="1828754" lvl="2" indent="-406390" algn="l">
              <a:lnSpc>
                <a:spcPct val="115000"/>
              </a:lnSpc>
              <a:spcBef>
                <a:spcPts val="2133"/>
              </a:spcBef>
              <a:spcAft>
                <a:spcPts val="0"/>
              </a:spcAft>
              <a:buSzPts val="1200"/>
              <a:buFont typeface="Roboto Light"/>
              <a:buChar char="■"/>
              <a:defRPr/>
            </a:lvl3pPr>
            <a:lvl4pPr marL="2438339" lvl="3" indent="-406390" algn="l">
              <a:lnSpc>
                <a:spcPct val="115000"/>
              </a:lnSpc>
              <a:spcBef>
                <a:spcPts val="2133"/>
              </a:spcBef>
              <a:spcAft>
                <a:spcPts val="0"/>
              </a:spcAft>
              <a:buSzPts val="1200"/>
              <a:buFont typeface="Roboto Light"/>
              <a:buChar char="●"/>
              <a:defRPr/>
            </a:lvl4pPr>
            <a:lvl5pPr marL="3047924" lvl="4" indent="-406390" algn="l">
              <a:lnSpc>
                <a:spcPct val="115000"/>
              </a:lnSpc>
              <a:spcBef>
                <a:spcPts val="2133"/>
              </a:spcBef>
              <a:spcAft>
                <a:spcPts val="0"/>
              </a:spcAft>
              <a:buSzPts val="1200"/>
              <a:buFont typeface="Roboto Light"/>
              <a:buChar char="○"/>
              <a:defRPr/>
            </a:lvl5pPr>
            <a:lvl6pPr marL="3657509" lvl="5" indent="-406390" algn="l">
              <a:lnSpc>
                <a:spcPct val="115000"/>
              </a:lnSpc>
              <a:spcBef>
                <a:spcPts val="2133"/>
              </a:spcBef>
              <a:spcAft>
                <a:spcPts val="0"/>
              </a:spcAft>
              <a:buSzPts val="1200"/>
              <a:buFont typeface="Roboto Light"/>
              <a:buChar char="■"/>
              <a:defRPr/>
            </a:lvl6pPr>
            <a:lvl7pPr marL="4267093" lvl="6" indent="-406390" algn="l">
              <a:lnSpc>
                <a:spcPct val="115000"/>
              </a:lnSpc>
              <a:spcBef>
                <a:spcPts val="2133"/>
              </a:spcBef>
              <a:spcAft>
                <a:spcPts val="0"/>
              </a:spcAft>
              <a:buSzPts val="1200"/>
              <a:buFont typeface="Roboto Light"/>
              <a:buChar char="●"/>
              <a:defRPr/>
            </a:lvl7pPr>
            <a:lvl8pPr marL="4876678" lvl="7" indent="-406390" algn="l">
              <a:lnSpc>
                <a:spcPct val="115000"/>
              </a:lnSpc>
              <a:spcBef>
                <a:spcPts val="2133"/>
              </a:spcBef>
              <a:spcAft>
                <a:spcPts val="0"/>
              </a:spcAft>
              <a:buSzPts val="1200"/>
              <a:buFont typeface="Roboto Light"/>
              <a:buChar char="○"/>
              <a:defRPr/>
            </a:lvl8pPr>
            <a:lvl9pPr marL="5486263" lvl="8" indent="-406390" algn="l">
              <a:lnSpc>
                <a:spcPct val="115000"/>
              </a:lnSpc>
              <a:spcBef>
                <a:spcPts val="2133"/>
              </a:spcBef>
              <a:spcAft>
                <a:spcPts val="2133"/>
              </a:spcAft>
              <a:buSzPts val="1200"/>
              <a:buFont typeface="Roboto Light"/>
              <a:buChar char="■"/>
              <a:defRPr/>
            </a:lvl9pPr>
          </a:lstStyle>
          <a:p>
            <a:endParaRPr/>
          </a:p>
        </p:txBody>
      </p:sp>
      <p:sp>
        <p:nvSpPr>
          <p:cNvPr id="987" name="Google Shape;987;p5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extLst>
      <p:ext uri="{BB962C8B-B14F-4D97-AF65-F5344CB8AC3E}">
        <p14:creationId xmlns:p14="http://schemas.microsoft.com/office/powerpoint/2010/main" val="10916846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88"/>
        <p:cNvGrpSpPr/>
        <p:nvPr/>
      </p:nvGrpSpPr>
      <p:grpSpPr>
        <a:xfrm>
          <a:off x="0" y="0"/>
          <a:ext cx="0" cy="0"/>
          <a:chOff x="0" y="0"/>
          <a:chExt cx="0" cy="0"/>
        </a:xfrm>
      </p:grpSpPr>
    </p:spTree>
    <p:extLst>
      <p:ext uri="{BB962C8B-B14F-4D97-AF65-F5344CB8AC3E}">
        <p14:creationId xmlns:p14="http://schemas.microsoft.com/office/powerpoint/2010/main" val="381665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89"/>
        <p:cNvGrpSpPr/>
        <p:nvPr/>
      </p:nvGrpSpPr>
      <p:grpSpPr>
        <a:xfrm>
          <a:off x="0" y="0"/>
          <a:ext cx="0" cy="0"/>
          <a:chOff x="0" y="0"/>
          <a:chExt cx="0" cy="0"/>
        </a:xfrm>
      </p:grpSpPr>
      <p:grpSp>
        <p:nvGrpSpPr>
          <p:cNvPr id="990" name="Google Shape;990;p53"/>
          <p:cNvGrpSpPr/>
          <p:nvPr/>
        </p:nvGrpSpPr>
        <p:grpSpPr>
          <a:xfrm>
            <a:off x="-529366" y="4798877"/>
            <a:ext cx="13235905" cy="2225937"/>
            <a:chOff x="-397025" y="3599157"/>
            <a:chExt cx="9926929" cy="1669453"/>
          </a:xfrm>
        </p:grpSpPr>
        <p:grpSp>
          <p:nvGrpSpPr>
            <p:cNvPr id="991" name="Google Shape;991;p53"/>
            <p:cNvGrpSpPr/>
            <p:nvPr/>
          </p:nvGrpSpPr>
          <p:grpSpPr>
            <a:xfrm>
              <a:off x="-397025" y="3939588"/>
              <a:ext cx="9926929" cy="1329022"/>
              <a:chOff x="-397025" y="3385225"/>
              <a:chExt cx="9926929" cy="1329022"/>
            </a:xfrm>
          </p:grpSpPr>
          <p:sp>
            <p:nvSpPr>
              <p:cNvPr id="992" name="Google Shape;992;p53"/>
              <p:cNvSpPr/>
              <p:nvPr/>
            </p:nvSpPr>
            <p:spPr>
              <a:xfrm>
                <a:off x="-57100" y="3385225"/>
                <a:ext cx="9258217" cy="1329022"/>
              </a:xfrm>
              <a:custGeom>
                <a:avLst/>
                <a:gdLst/>
                <a:ahLst/>
                <a:cxnLst/>
                <a:rect l="l" t="t" r="r" b="b"/>
                <a:pathLst>
                  <a:path w="87044" h="58348" extrusionOk="0">
                    <a:moveTo>
                      <a:pt x="0" y="1"/>
                    </a:moveTo>
                    <a:lnTo>
                      <a:pt x="0" y="58347"/>
                    </a:lnTo>
                    <a:lnTo>
                      <a:pt x="87043" y="58347"/>
                    </a:lnTo>
                    <a:lnTo>
                      <a:pt x="87043" y="1"/>
                    </a:lnTo>
                    <a:close/>
                  </a:path>
                </a:pathLst>
              </a:custGeom>
              <a:solidFill>
                <a:srgbClr val="3AAE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93" name="Google Shape;993;p53"/>
              <p:cNvSpPr/>
              <p:nvPr/>
            </p:nvSpPr>
            <p:spPr>
              <a:xfrm>
                <a:off x="4751530" y="3657713"/>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94" name="Google Shape;994;p53"/>
              <p:cNvSpPr/>
              <p:nvPr/>
            </p:nvSpPr>
            <p:spPr>
              <a:xfrm flipH="1">
                <a:off x="1488580" y="3527175"/>
                <a:ext cx="1934570" cy="821904"/>
              </a:xfrm>
              <a:custGeom>
                <a:avLst/>
                <a:gdLst/>
                <a:ahLst/>
                <a:cxnLst/>
                <a:rect l="l" t="t" r="r" b="b"/>
                <a:pathLst>
                  <a:path w="23460" h="9967" extrusionOk="0">
                    <a:moveTo>
                      <a:pt x="13578" y="0"/>
                    </a:moveTo>
                    <a:cubicBezTo>
                      <a:pt x="13394" y="0"/>
                      <a:pt x="13212" y="19"/>
                      <a:pt x="13033" y="58"/>
                    </a:cubicBezTo>
                    <a:cubicBezTo>
                      <a:pt x="12883" y="83"/>
                      <a:pt x="12406" y="2289"/>
                      <a:pt x="12231" y="2414"/>
                    </a:cubicBezTo>
                    <a:cubicBezTo>
                      <a:pt x="11955" y="2589"/>
                      <a:pt x="11579" y="2790"/>
                      <a:pt x="11254" y="2815"/>
                    </a:cubicBezTo>
                    <a:cubicBezTo>
                      <a:pt x="11229" y="2817"/>
                      <a:pt x="11207" y="2817"/>
                      <a:pt x="11185" y="2817"/>
                    </a:cubicBezTo>
                    <a:cubicBezTo>
                      <a:pt x="10876" y="2817"/>
                      <a:pt x="10858" y="2653"/>
                      <a:pt x="10577" y="2489"/>
                    </a:cubicBezTo>
                    <a:cubicBezTo>
                      <a:pt x="10351" y="2314"/>
                      <a:pt x="10026" y="2264"/>
                      <a:pt x="9725" y="2264"/>
                    </a:cubicBezTo>
                    <a:cubicBezTo>
                      <a:pt x="9249" y="2264"/>
                      <a:pt x="8797" y="2439"/>
                      <a:pt x="8321" y="2514"/>
                    </a:cubicBezTo>
                    <a:cubicBezTo>
                      <a:pt x="8087" y="2563"/>
                      <a:pt x="7852" y="2585"/>
                      <a:pt x="7620" y="2585"/>
                    </a:cubicBezTo>
                    <a:cubicBezTo>
                      <a:pt x="7255" y="2585"/>
                      <a:pt x="6894" y="2531"/>
                      <a:pt x="6542" y="2439"/>
                    </a:cubicBezTo>
                    <a:cubicBezTo>
                      <a:pt x="6191" y="2351"/>
                      <a:pt x="5631" y="2015"/>
                      <a:pt x="5227" y="2015"/>
                    </a:cubicBezTo>
                    <a:cubicBezTo>
                      <a:pt x="5169" y="2015"/>
                      <a:pt x="5114" y="2022"/>
                      <a:pt x="5063" y="2038"/>
                    </a:cubicBezTo>
                    <a:cubicBezTo>
                      <a:pt x="4797" y="2135"/>
                      <a:pt x="4741" y="2465"/>
                      <a:pt x="4444" y="2465"/>
                    </a:cubicBezTo>
                    <a:cubicBezTo>
                      <a:pt x="4433" y="2465"/>
                      <a:pt x="4423" y="2465"/>
                      <a:pt x="4411" y="2464"/>
                    </a:cubicBezTo>
                    <a:cubicBezTo>
                      <a:pt x="4134" y="2464"/>
                      <a:pt x="3856" y="2336"/>
                      <a:pt x="3579" y="2336"/>
                    </a:cubicBezTo>
                    <a:cubicBezTo>
                      <a:pt x="3555" y="2336"/>
                      <a:pt x="3532" y="2337"/>
                      <a:pt x="3509" y="2339"/>
                    </a:cubicBezTo>
                    <a:cubicBezTo>
                      <a:pt x="3108" y="2389"/>
                      <a:pt x="2807" y="2765"/>
                      <a:pt x="2557" y="3091"/>
                    </a:cubicBezTo>
                    <a:cubicBezTo>
                      <a:pt x="1705" y="4218"/>
                      <a:pt x="853" y="5371"/>
                      <a:pt x="0" y="6499"/>
                    </a:cubicBezTo>
                    <a:cubicBezTo>
                      <a:pt x="1730" y="8329"/>
                      <a:pt x="4211" y="9181"/>
                      <a:pt x="6692" y="9532"/>
                    </a:cubicBezTo>
                    <a:cubicBezTo>
                      <a:pt x="8807" y="9815"/>
                      <a:pt x="10935" y="9967"/>
                      <a:pt x="13058" y="9967"/>
                    </a:cubicBezTo>
                    <a:cubicBezTo>
                      <a:pt x="16572" y="9967"/>
                      <a:pt x="20069" y="9551"/>
                      <a:pt x="23459" y="8630"/>
                    </a:cubicBezTo>
                    <a:cubicBezTo>
                      <a:pt x="22031" y="6850"/>
                      <a:pt x="20602" y="5046"/>
                      <a:pt x="19173" y="3241"/>
                    </a:cubicBezTo>
                    <a:cubicBezTo>
                      <a:pt x="18697" y="2640"/>
                      <a:pt x="18171" y="2013"/>
                      <a:pt x="17494" y="1612"/>
                    </a:cubicBezTo>
                    <a:cubicBezTo>
                      <a:pt x="16327" y="951"/>
                      <a:pt x="14908" y="0"/>
                      <a:pt x="135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95" name="Google Shape;995;p53"/>
              <p:cNvSpPr/>
              <p:nvPr/>
            </p:nvSpPr>
            <p:spPr>
              <a:xfrm>
                <a:off x="7198493" y="3478241"/>
                <a:ext cx="2331380" cy="919787"/>
              </a:xfrm>
              <a:custGeom>
                <a:avLst/>
                <a:gdLst/>
                <a:ahLst/>
                <a:cxnLst/>
                <a:rect l="l" t="t" r="r" b="b"/>
                <a:pathLst>
                  <a:path w="28272" h="11154" extrusionOk="0">
                    <a:moveTo>
                      <a:pt x="20552" y="1"/>
                    </a:moveTo>
                    <a:lnTo>
                      <a:pt x="18397" y="201"/>
                    </a:lnTo>
                    <a:lnTo>
                      <a:pt x="16492" y="3234"/>
                    </a:lnTo>
                    <a:lnTo>
                      <a:pt x="15264" y="3710"/>
                    </a:lnTo>
                    <a:lnTo>
                      <a:pt x="14963" y="4813"/>
                    </a:lnTo>
                    <a:lnTo>
                      <a:pt x="9850" y="3309"/>
                    </a:lnTo>
                    <a:lnTo>
                      <a:pt x="9324" y="2983"/>
                    </a:lnTo>
                    <a:lnTo>
                      <a:pt x="8071" y="2983"/>
                    </a:lnTo>
                    <a:lnTo>
                      <a:pt x="8071" y="4036"/>
                    </a:lnTo>
                    <a:lnTo>
                      <a:pt x="6342" y="5815"/>
                    </a:lnTo>
                    <a:cubicBezTo>
                      <a:pt x="6342" y="5815"/>
                      <a:pt x="4195" y="4957"/>
                      <a:pt x="3576" y="4957"/>
                    </a:cubicBezTo>
                    <a:cubicBezTo>
                      <a:pt x="3510" y="4957"/>
                      <a:pt x="3461" y="4967"/>
                      <a:pt x="3434" y="4988"/>
                    </a:cubicBezTo>
                    <a:cubicBezTo>
                      <a:pt x="3159" y="5239"/>
                      <a:pt x="2708" y="5715"/>
                      <a:pt x="2708" y="5715"/>
                    </a:cubicBezTo>
                    <a:lnTo>
                      <a:pt x="1" y="6617"/>
                    </a:lnTo>
                    <a:lnTo>
                      <a:pt x="8071" y="11054"/>
                    </a:lnTo>
                    <a:lnTo>
                      <a:pt x="27269" y="11154"/>
                    </a:lnTo>
                    <a:lnTo>
                      <a:pt x="28272" y="10327"/>
                    </a:lnTo>
                    <a:lnTo>
                      <a:pt x="28272" y="6768"/>
                    </a:lnTo>
                    <a:lnTo>
                      <a:pt x="22457" y="3560"/>
                    </a:lnTo>
                    <a:lnTo>
                      <a:pt x="22758" y="2031"/>
                    </a:lnTo>
                    <a:lnTo>
                      <a:pt x="2055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996" name="Google Shape;996;p53"/>
              <p:cNvGrpSpPr/>
              <p:nvPr/>
            </p:nvGrpSpPr>
            <p:grpSpPr>
              <a:xfrm>
                <a:off x="-397025" y="3577445"/>
                <a:ext cx="9926929" cy="1136764"/>
                <a:chOff x="-397025" y="3577445"/>
                <a:chExt cx="9926929" cy="1136764"/>
              </a:xfrm>
            </p:grpSpPr>
            <p:grpSp>
              <p:nvGrpSpPr>
                <p:cNvPr id="997" name="Google Shape;997;p53"/>
                <p:cNvGrpSpPr/>
                <p:nvPr/>
              </p:nvGrpSpPr>
              <p:grpSpPr>
                <a:xfrm>
                  <a:off x="-397025" y="3608775"/>
                  <a:ext cx="9771995" cy="1105434"/>
                  <a:chOff x="-397025" y="3608775"/>
                  <a:chExt cx="9771995" cy="1105434"/>
                </a:xfrm>
              </p:grpSpPr>
              <p:sp>
                <p:nvSpPr>
                  <p:cNvPr id="998" name="Google Shape;998;p53"/>
                  <p:cNvSpPr/>
                  <p:nvPr/>
                </p:nvSpPr>
                <p:spPr>
                  <a:xfrm>
                    <a:off x="-397025" y="3608775"/>
                    <a:ext cx="9771995" cy="1105434"/>
                  </a:xfrm>
                  <a:custGeom>
                    <a:avLst/>
                    <a:gdLst/>
                    <a:ahLst/>
                    <a:cxnLst/>
                    <a:rect l="l" t="t" r="r" b="b"/>
                    <a:pathLst>
                      <a:path w="87044" h="14889" extrusionOk="0">
                        <a:moveTo>
                          <a:pt x="0" y="1"/>
                        </a:moveTo>
                        <a:lnTo>
                          <a:pt x="0" y="14888"/>
                        </a:lnTo>
                        <a:lnTo>
                          <a:pt x="87043" y="14888"/>
                        </a:lnTo>
                        <a:lnTo>
                          <a:pt x="87043" y="1"/>
                        </a:lnTo>
                        <a:lnTo>
                          <a:pt x="69073" y="7219"/>
                        </a:lnTo>
                        <a:lnTo>
                          <a:pt x="59549" y="4788"/>
                        </a:lnTo>
                        <a:lnTo>
                          <a:pt x="35740" y="4061"/>
                        </a:lnTo>
                        <a:cubicBezTo>
                          <a:pt x="35740" y="4061"/>
                          <a:pt x="22281" y="8096"/>
                          <a:pt x="22331" y="8146"/>
                        </a:cubicBezTo>
                        <a:cubicBezTo>
                          <a:pt x="22332" y="8147"/>
                          <a:pt x="22331" y="8147"/>
                          <a:pt x="22331" y="8147"/>
                        </a:cubicBezTo>
                        <a:cubicBezTo>
                          <a:pt x="22259" y="8147"/>
                          <a:pt x="14837" y="5139"/>
                          <a:pt x="14837" y="5139"/>
                        </a:cubicBezTo>
                        <a:lnTo>
                          <a:pt x="7669" y="5139"/>
                        </a:lnTo>
                        <a:lnTo>
                          <a:pt x="0" y="1"/>
                        </a:lnTo>
                        <a:close/>
                      </a:path>
                    </a:pathLst>
                  </a:custGeom>
                  <a:solidFill>
                    <a:srgbClr val="015D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99" name="Google Shape;999;p53"/>
                  <p:cNvSpPr/>
                  <p:nvPr/>
                </p:nvSpPr>
                <p:spPr>
                  <a:xfrm>
                    <a:off x="3698050" y="3784075"/>
                    <a:ext cx="954875" cy="545175"/>
                  </a:xfrm>
                  <a:custGeom>
                    <a:avLst/>
                    <a:gdLst/>
                    <a:ahLst/>
                    <a:cxnLst/>
                    <a:rect l="l" t="t" r="r" b="b"/>
                    <a:pathLst>
                      <a:path w="38195" h="21807" extrusionOk="0">
                        <a:moveTo>
                          <a:pt x="35139" y="0"/>
                        </a:moveTo>
                        <a:lnTo>
                          <a:pt x="0" y="4975"/>
                        </a:lnTo>
                        <a:lnTo>
                          <a:pt x="1619" y="21159"/>
                        </a:lnTo>
                        <a:lnTo>
                          <a:pt x="38195" y="21807"/>
                        </a:lnTo>
                        <a:close/>
                      </a:path>
                    </a:pathLst>
                  </a:custGeom>
                  <a:solidFill>
                    <a:schemeClr val="lt2"/>
                  </a:solidFill>
                  <a:ln>
                    <a:noFill/>
                  </a:ln>
                </p:spPr>
              </p:sp>
            </p:grpSp>
            <p:sp>
              <p:nvSpPr>
                <p:cNvPr id="1000" name="Google Shape;1000;p53"/>
                <p:cNvSpPr/>
                <p:nvPr/>
              </p:nvSpPr>
              <p:spPr>
                <a:xfrm>
                  <a:off x="457382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01" name="Google Shape;1001;p53"/>
                <p:cNvSpPr/>
                <p:nvPr/>
              </p:nvSpPr>
              <p:spPr>
                <a:xfrm>
                  <a:off x="-175375" y="3577445"/>
                  <a:ext cx="4956079" cy="836665"/>
                </a:xfrm>
                <a:custGeom>
                  <a:avLst/>
                  <a:gdLst/>
                  <a:ahLst/>
                  <a:cxnLst/>
                  <a:rect l="l" t="t" r="r" b="b"/>
                  <a:pathLst>
                    <a:path w="60101" h="10146" extrusionOk="0">
                      <a:moveTo>
                        <a:pt x="44963" y="8190"/>
                      </a:moveTo>
                      <a:cubicBezTo>
                        <a:pt x="44963" y="8240"/>
                        <a:pt x="44988" y="8265"/>
                        <a:pt x="44988" y="8291"/>
                      </a:cubicBezTo>
                      <a:cubicBezTo>
                        <a:pt x="45063" y="8466"/>
                        <a:pt x="45163" y="8591"/>
                        <a:pt x="45288" y="8641"/>
                      </a:cubicBezTo>
                      <a:cubicBezTo>
                        <a:pt x="45364" y="8692"/>
                        <a:pt x="45414" y="8692"/>
                        <a:pt x="45489" y="8692"/>
                      </a:cubicBezTo>
                      <a:cubicBezTo>
                        <a:pt x="45539" y="8692"/>
                        <a:pt x="45589" y="8692"/>
                        <a:pt x="45639" y="8666"/>
                      </a:cubicBezTo>
                      <a:lnTo>
                        <a:pt x="45639" y="8666"/>
                      </a:lnTo>
                      <a:cubicBezTo>
                        <a:pt x="45614" y="8767"/>
                        <a:pt x="45614" y="8842"/>
                        <a:pt x="45639" y="8917"/>
                      </a:cubicBezTo>
                      <a:cubicBezTo>
                        <a:pt x="45639" y="8942"/>
                        <a:pt x="45639" y="8967"/>
                        <a:pt x="45639" y="8967"/>
                      </a:cubicBezTo>
                      <a:cubicBezTo>
                        <a:pt x="45639" y="9118"/>
                        <a:pt x="45664" y="9268"/>
                        <a:pt x="45689" y="9418"/>
                      </a:cubicBezTo>
                      <a:cubicBezTo>
                        <a:pt x="45314" y="9393"/>
                        <a:pt x="44913" y="9368"/>
                        <a:pt x="44537" y="9318"/>
                      </a:cubicBezTo>
                      <a:cubicBezTo>
                        <a:pt x="44436" y="9318"/>
                        <a:pt x="44336" y="9293"/>
                        <a:pt x="44261" y="9268"/>
                      </a:cubicBezTo>
                      <a:cubicBezTo>
                        <a:pt x="44261" y="9193"/>
                        <a:pt x="44286" y="9093"/>
                        <a:pt x="44286" y="8992"/>
                      </a:cubicBezTo>
                      <a:cubicBezTo>
                        <a:pt x="44286" y="8967"/>
                        <a:pt x="44286" y="8942"/>
                        <a:pt x="44286" y="8917"/>
                      </a:cubicBezTo>
                      <a:cubicBezTo>
                        <a:pt x="44311" y="8842"/>
                        <a:pt x="44311" y="8767"/>
                        <a:pt x="44286" y="8692"/>
                      </a:cubicBezTo>
                      <a:cubicBezTo>
                        <a:pt x="44336" y="8692"/>
                        <a:pt x="44386" y="8717"/>
                        <a:pt x="44436" y="8717"/>
                      </a:cubicBezTo>
                      <a:cubicBezTo>
                        <a:pt x="44512" y="8717"/>
                        <a:pt x="44562" y="8692"/>
                        <a:pt x="44637" y="8666"/>
                      </a:cubicBezTo>
                      <a:cubicBezTo>
                        <a:pt x="44762" y="8591"/>
                        <a:pt x="44862" y="8466"/>
                        <a:pt x="44938" y="8316"/>
                      </a:cubicBezTo>
                      <a:cubicBezTo>
                        <a:pt x="44938" y="8265"/>
                        <a:pt x="44963" y="8240"/>
                        <a:pt x="44963" y="8190"/>
                      </a:cubicBezTo>
                      <a:close/>
                      <a:moveTo>
                        <a:pt x="2260" y="0"/>
                      </a:moveTo>
                      <a:cubicBezTo>
                        <a:pt x="2234" y="0"/>
                        <a:pt x="2207" y="6"/>
                        <a:pt x="2180" y="20"/>
                      </a:cubicBezTo>
                      <a:cubicBezTo>
                        <a:pt x="2080" y="70"/>
                        <a:pt x="2055" y="170"/>
                        <a:pt x="2080" y="270"/>
                      </a:cubicBezTo>
                      <a:cubicBezTo>
                        <a:pt x="2130" y="346"/>
                        <a:pt x="2130" y="471"/>
                        <a:pt x="2055" y="571"/>
                      </a:cubicBezTo>
                      <a:cubicBezTo>
                        <a:pt x="2005" y="621"/>
                        <a:pt x="1930" y="646"/>
                        <a:pt x="1855" y="671"/>
                      </a:cubicBezTo>
                      <a:lnTo>
                        <a:pt x="1830" y="295"/>
                      </a:lnTo>
                      <a:cubicBezTo>
                        <a:pt x="1830" y="195"/>
                        <a:pt x="1754" y="120"/>
                        <a:pt x="1654" y="120"/>
                      </a:cubicBezTo>
                      <a:cubicBezTo>
                        <a:pt x="1554" y="120"/>
                        <a:pt x="1479" y="220"/>
                        <a:pt x="1479" y="321"/>
                      </a:cubicBezTo>
                      <a:lnTo>
                        <a:pt x="1579" y="1699"/>
                      </a:lnTo>
                      <a:cubicBezTo>
                        <a:pt x="1429" y="1699"/>
                        <a:pt x="1303" y="1549"/>
                        <a:pt x="1278" y="1423"/>
                      </a:cubicBezTo>
                      <a:cubicBezTo>
                        <a:pt x="1203" y="1223"/>
                        <a:pt x="1253" y="972"/>
                        <a:pt x="1303" y="747"/>
                      </a:cubicBezTo>
                      <a:cubicBezTo>
                        <a:pt x="1328" y="671"/>
                        <a:pt x="1278" y="571"/>
                        <a:pt x="1178" y="546"/>
                      </a:cubicBezTo>
                      <a:cubicBezTo>
                        <a:pt x="1165" y="543"/>
                        <a:pt x="1151" y="541"/>
                        <a:pt x="1138" y="541"/>
                      </a:cubicBezTo>
                      <a:cubicBezTo>
                        <a:pt x="1052" y="541"/>
                        <a:pt x="974" y="606"/>
                        <a:pt x="952" y="671"/>
                      </a:cubicBezTo>
                      <a:cubicBezTo>
                        <a:pt x="902" y="922"/>
                        <a:pt x="852" y="1223"/>
                        <a:pt x="927" y="1524"/>
                      </a:cubicBezTo>
                      <a:cubicBezTo>
                        <a:pt x="1003" y="1799"/>
                        <a:pt x="1278" y="2050"/>
                        <a:pt x="1579" y="2050"/>
                      </a:cubicBezTo>
                      <a:lnTo>
                        <a:pt x="1604" y="2050"/>
                      </a:lnTo>
                      <a:lnTo>
                        <a:pt x="1654" y="2802"/>
                      </a:lnTo>
                      <a:lnTo>
                        <a:pt x="1629" y="2802"/>
                      </a:lnTo>
                      <a:cubicBezTo>
                        <a:pt x="1584" y="2862"/>
                        <a:pt x="1501" y="2896"/>
                        <a:pt x="1416" y="2896"/>
                      </a:cubicBezTo>
                      <a:cubicBezTo>
                        <a:pt x="1360" y="2896"/>
                        <a:pt x="1303" y="2882"/>
                        <a:pt x="1253" y="2852"/>
                      </a:cubicBezTo>
                      <a:cubicBezTo>
                        <a:pt x="1053" y="2777"/>
                        <a:pt x="952" y="2576"/>
                        <a:pt x="927" y="2476"/>
                      </a:cubicBezTo>
                      <a:cubicBezTo>
                        <a:pt x="852" y="2300"/>
                        <a:pt x="827" y="2100"/>
                        <a:pt x="802" y="1899"/>
                      </a:cubicBezTo>
                      <a:cubicBezTo>
                        <a:pt x="780" y="1812"/>
                        <a:pt x="721" y="1744"/>
                        <a:pt x="640" y="1744"/>
                      </a:cubicBezTo>
                      <a:cubicBezTo>
                        <a:pt x="627" y="1744"/>
                        <a:pt x="615" y="1746"/>
                        <a:pt x="602" y="1749"/>
                      </a:cubicBezTo>
                      <a:cubicBezTo>
                        <a:pt x="501" y="1749"/>
                        <a:pt x="426" y="1849"/>
                        <a:pt x="426" y="1950"/>
                      </a:cubicBezTo>
                      <a:cubicBezTo>
                        <a:pt x="476" y="2175"/>
                        <a:pt x="501" y="2401"/>
                        <a:pt x="576" y="2626"/>
                      </a:cubicBezTo>
                      <a:cubicBezTo>
                        <a:pt x="602" y="2676"/>
                        <a:pt x="652" y="2727"/>
                        <a:pt x="677" y="2802"/>
                      </a:cubicBezTo>
                      <a:cubicBezTo>
                        <a:pt x="251" y="2601"/>
                        <a:pt x="0" y="2501"/>
                        <a:pt x="0" y="2501"/>
                      </a:cubicBezTo>
                      <a:lnTo>
                        <a:pt x="0" y="10145"/>
                      </a:lnTo>
                      <a:lnTo>
                        <a:pt x="60101" y="10145"/>
                      </a:lnTo>
                      <a:lnTo>
                        <a:pt x="60101" y="7138"/>
                      </a:lnTo>
                      <a:cubicBezTo>
                        <a:pt x="60101" y="7138"/>
                        <a:pt x="59524" y="8015"/>
                        <a:pt x="58396" y="8115"/>
                      </a:cubicBezTo>
                      <a:cubicBezTo>
                        <a:pt x="58396" y="8040"/>
                        <a:pt x="58396" y="7940"/>
                        <a:pt x="58396" y="7839"/>
                      </a:cubicBezTo>
                      <a:cubicBezTo>
                        <a:pt x="58471" y="7864"/>
                        <a:pt x="58547" y="7889"/>
                        <a:pt x="58622" y="7889"/>
                      </a:cubicBezTo>
                      <a:cubicBezTo>
                        <a:pt x="58722" y="7889"/>
                        <a:pt x="58822" y="7864"/>
                        <a:pt x="58923" y="7814"/>
                      </a:cubicBezTo>
                      <a:cubicBezTo>
                        <a:pt x="59148" y="7714"/>
                        <a:pt x="59324" y="7514"/>
                        <a:pt x="59424" y="7238"/>
                      </a:cubicBezTo>
                      <a:cubicBezTo>
                        <a:pt x="59524" y="7012"/>
                        <a:pt x="59549" y="6787"/>
                        <a:pt x="59574" y="6561"/>
                      </a:cubicBezTo>
                      <a:cubicBezTo>
                        <a:pt x="59599" y="6461"/>
                        <a:pt x="59524" y="6386"/>
                        <a:pt x="59424" y="6361"/>
                      </a:cubicBezTo>
                      <a:cubicBezTo>
                        <a:pt x="59324" y="6361"/>
                        <a:pt x="59223" y="6411"/>
                        <a:pt x="59223" y="6511"/>
                      </a:cubicBezTo>
                      <a:cubicBezTo>
                        <a:pt x="59198" y="6712"/>
                        <a:pt x="59173" y="6937"/>
                        <a:pt x="59098" y="7113"/>
                      </a:cubicBezTo>
                      <a:cubicBezTo>
                        <a:pt x="59048" y="7213"/>
                        <a:pt x="58948" y="7388"/>
                        <a:pt x="58772" y="7488"/>
                      </a:cubicBezTo>
                      <a:cubicBezTo>
                        <a:pt x="58728" y="7506"/>
                        <a:pt x="58677" y="7515"/>
                        <a:pt x="58627" y="7515"/>
                      </a:cubicBezTo>
                      <a:cubicBezTo>
                        <a:pt x="58535" y="7515"/>
                        <a:pt x="58445" y="7487"/>
                        <a:pt x="58396" y="7438"/>
                      </a:cubicBezTo>
                      <a:cubicBezTo>
                        <a:pt x="58396" y="7438"/>
                        <a:pt x="58396" y="7413"/>
                        <a:pt x="58371" y="7413"/>
                      </a:cubicBezTo>
                      <a:lnTo>
                        <a:pt x="58421" y="6686"/>
                      </a:lnTo>
                      <a:lnTo>
                        <a:pt x="58446" y="6686"/>
                      </a:lnTo>
                      <a:cubicBezTo>
                        <a:pt x="58747" y="6686"/>
                        <a:pt x="58998" y="6411"/>
                        <a:pt x="59098" y="6135"/>
                      </a:cubicBezTo>
                      <a:cubicBezTo>
                        <a:pt x="59173" y="5859"/>
                        <a:pt x="59098" y="5559"/>
                        <a:pt x="59048" y="5308"/>
                      </a:cubicBezTo>
                      <a:cubicBezTo>
                        <a:pt x="59027" y="5225"/>
                        <a:pt x="58955" y="5176"/>
                        <a:pt x="58874" y="5176"/>
                      </a:cubicBezTo>
                      <a:cubicBezTo>
                        <a:pt x="58857" y="5176"/>
                        <a:pt x="58840" y="5178"/>
                        <a:pt x="58822" y="5183"/>
                      </a:cubicBezTo>
                      <a:cubicBezTo>
                        <a:pt x="58722" y="5183"/>
                        <a:pt x="58672" y="5283"/>
                        <a:pt x="58697" y="5383"/>
                      </a:cubicBezTo>
                      <a:cubicBezTo>
                        <a:pt x="58747" y="5609"/>
                        <a:pt x="58797" y="5834"/>
                        <a:pt x="58747" y="6035"/>
                      </a:cubicBezTo>
                      <a:cubicBezTo>
                        <a:pt x="58697" y="6185"/>
                        <a:pt x="58572" y="6311"/>
                        <a:pt x="58446" y="6336"/>
                      </a:cubicBezTo>
                      <a:lnTo>
                        <a:pt x="58522" y="4932"/>
                      </a:lnTo>
                      <a:cubicBezTo>
                        <a:pt x="58522" y="4832"/>
                        <a:pt x="58446" y="4757"/>
                        <a:pt x="58346" y="4757"/>
                      </a:cubicBezTo>
                      <a:cubicBezTo>
                        <a:pt x="58246" y="4757"/>
                        <a:pt x="58171" y="4832"/>
                        <a:pt x="58171" y="4932"/>
                      </a:cubicBezTo>
                      <a:lnTo>
                        <a:pt x="58146" y="5308"/>
                      </a:lnTo>
                      <a:cubicBezTo>
                        <a:pt x="58070" y="5283"/>
                        <a:pt x="57995" y="5258"/>
                        <a:pt x="57945" y="5208"/>
                      </a:cubicBezTo>
                      <a:cubicBezTo>
                        <a:pt x="57870" y="5108"/>
                        <a:pt x="57870" y="4982"/>
                        <a:pt x="57895" y="4907"/>
                      </a:cubicBezTo>
                      <a:cubicBezTo>
                        <a:pt x="57945" y="4807"/>
                        <a:pt x="57895" y="4707"/>
                        <a:pt x="57820" y="4656"/>
                      </a:cubicBezTo>
                      <a:cubicBezTo>
                        <a:pt x="57793" y="4643"/>
                        <a:pt x="57766" y="4637"/>
                        <a:pt x="57740" y="4637"/>
                      </a:cubicBezTo>
                      <a:cubicBezTo>
                        <a:pt x="57669" y="4637"/>
                        <a:pt x="57606" y="4683"/>
                        <a:pt x="57569" y="4757"/>
                      </a:cubicBezTo>
                      <a:cubicBezTo>
                        <a:pt x="57469" y="4957"/>
                        <a:pt x="57519" y="5233"/>
                        <a:pt x="57669" y="5433"/>
                      </a:cubicBezTo>
                      <a:cubicBezTo>
                        <a:pt x="57770" y="5559"/>
                        <a:pt x="57945" y="5634"/>
                        <a:pt x="58121" y="5659"/>
                      </a:cubicBezTo>
                      <a:lnTo>
                        <a:pt x="58020" y="7413"/>
                      </a:lnTo>
                      <a:cubicBezTo>
                        <a:pt x="57945" y="7363"/>
                        <a:pt x="57895" y="7338"/>
                        <a:pt x="57870" y="7288"/>
                      </a:cubicBezTo>
                      <a:cubicBezTo>
                        <a:pt x="57770" y="7163"/>
                        <a:pt x="57720" y="7012"/>
                        <a:pt x="57720" y="6887"/>
                      </a:cubicBezTo>
                      <a:cubicBezTo>
                        <a:pt x="57720" y="6787"/>
                        <a:pt x="57644" y="6686"/>
                        <a:pt x="57544" y="6686"/>
                      </a:cubicBezTo>
                      <a:cubicBezTo>
                        <a:pt x="57444" y="6686"/>
                        <a:pt x="57369" y="6762"/>
                        <a:pt x="57369" y="6862"/>
                      </a:cubicBezTo>
                      <a:cubicBezTo>
                        <a:pt x="57344" y="7087"/>
                        <a:pt x="57419" y="7313"/>
                        <a:pt x="57569" y="7514"/>
                      </a:cubicBezTo>
                      <a:cubicBezTo>
                        <a:pt x="57669" y="7614"/>
                        <a:pt x="57770" y="7689"/>
                        <a:pt x="57870" y="7739"/>
                      </a:cubicBezTo>
                      <a:cubicBezTo>
                        <a:pt x="57945" y="7764"/>
                        <a:pt x="57995" y="7814"/>
                        <a:pt x="58020" y="7839"/>
                      </a:cubicBezTo>
                      <a:cubicBezTo>
                        <a:pt x="58045" y="7889"/>
                        <a:pt x="58045" y="8040"/>
                        <a:pt x="58020" y="8115"/>
                      </a:cubicBezTo>
                      <a:cubicBezTo>
                        <a:pt x="57870" y="8115"/>
                        <a:pt x="57695" y="8090"/>
                        <a:pt x="57519" y="8040"/>
                      </a:cubicBezTo>
                      <a:cubicBezTo>
                        <a:pt x="57544" y="7965"/>
                        <a:pt x="57569" y="7864"/>
                        <a:pt x="57544" y="7764"/>
                      </a:cubicBezTo>
                      <a:cubicBezTo>
                        <a:pt x="57519" y="7614"/>
                        <a:pt x="57469" y="7488"/>
                        <a:pt x="57419" y="7338"/>
                      </a:cubicBezTo>
                      <a:cubicBezTo>
                        <a:pt x="57401" y="7301"/>
                        <a:pt x="57369" y="7278"/>
                        <a:pt x="57324" y="7278"/>
                      </a:cubicBezTo>
                      <a:cubicBezTo>
                        <a:pt x="57307" y="7278"/>
                        <a:pt x="57289" y="7281"/>
                        <a:pt x="57268" y="7288"/>
                      </a:cubicBezTo>
                      <a:cubicBezTo>
                        <a:pt x="57218" y="7313"/>
                        <a:pt x="57193" y="7388"/>
                        <a:pt x="57218" y="7438"/>
                      </a:cubicBezTo>
                      <a:cubicBezTo>
                        <a:pt x="57268" y="7539"/>
                        <a:pt x="57319" y="7664"/>
                        <a:pt x="57319" y="7789"/>
                      </a:cubicBezTo>
                      <a:cubicBezTo>
                        <a:pt x="57319" y="7839"/>
                        <a:pt x="57344" y="7915"/>
                        <a:pt x="57319" y="7990"/>
                      </a:cubicBezTo>
                      <a:cubicBezTo>
                        <a:pt x="57168" y="7940"/>
                        <a:pt x="57018" y="7889"/>
                        <a:pt x="56842" y="7814"/>
                      </a:cubicBezTo>
                      <a:lnTo>
                        <a:pt x="56842" y="7764"/>
                      </a:lnTo>
                      <a:cubicBezTo>
                        <a:pt x="57018" y="7664"/>
                        <a:pt x="57068" y="7438"/>
                        <a:pt x="57018" y="7263"/>
                      </a:cubicBezTo>
                      <a:cubicBezTo>
                        <a:pt x="56993" y="7087"/>
                        <a:pt x="56867" y="6937"/>
                        <a:pt x="56742" y="6837"/>
                      </a:cubicBezTo>
                      <a:cubicBezTo>
                        <a:pt x="56727" y="6807"/>
                        <a:pt x="56696" y="6795"/>
                        <a:pt x="56662" y="6795"/>
                      </a:cubicBezTo>
                      <a:cubicBezTo>
                        <a:pt x="56638" y="6795"/>
                        <a:pt x="56613" y="6801"/>
                        <a:pt x="56592" y="6812"/>
                      </a:cubicBezTo>
                      <a:cubicBezTo>
                        <a:pt x="56542" y="6862"/>
                        <a:pt x="56542" y="6937"/>
                        <a:pt x="56592" y="6987"/>
                      </a:cubicBezTo>
                      <a:cubicBezTo>
                        <a:pt x="56667" y="7087"/>
                        <a:pt x="56767" y="7188"/>
                        <a:pt x="56817" y="7313"/>
                      </a:cubicBezTo>
                      <a:cubicBezTo>
                        <a:pt x="56842" y="7413"/>
                        <a:pt x="56792" y="7514"/>
                        <a:pt x="56742" y="7564"/>
                      </a:cubicBezTo>
                      <a:lnTo>
                        <a:pt x="56366" y="6787"/>
                      </a:lnTo>
                      <a:cubicBezTo>
                        <a:pt x="56348" y="6750"/>
                        <a:pt x="56303" y="6727"/>
                        <a:pt x="56260" y="6727"/>
                      </a:cubicBezTo>
                      <a:cubicBezTo>
                        <a:pt x="56245" y="6727"/>
                        <a:pt x="56229" y="6730"/>
                        <a:pt x="56216" y="6737"/>
                      </a:cubicBezTo>
                      <a:cubicBezTo>
                        <a:pt x="56166" y="6762"/>
                        <a:pt x="56141" y="6837"/>
                        <a:pt x="56166" y="6887"/>
                      </a:cubicBezTo>
                      <a:lnTo>
                        <a:pt x="56266" y="7113"/>
                      </a:lnTo>
                      <a:lnTo>
                        <a:pt x="56116" y="7113"/>
                      </a:lnTo>
                      <a:cubicBezTo>
                        <a:pt x="56065" y="7087"/>
                        <a:pt x="56015" y="7012"/>
                        <a:pt x="56015" y="6962"/>
                      </a:cubicBezTo>
                      <a:cubicBezTo>
                        <a:pt x="56015" y="6900"/>
                        <a:pt x="55981" y="6855"/>
                        <a:pt x="55927" y="6855"/>
                      </a:cubicBezTo>
                      <a:cubicBezTo>
                        <a:pt x="55916" y="6855"/>
                        <a:pt x="55903" y="6857"/>
                        <a:pt x="55890" y="6862"/>
                      </a:cubicBezTo>
                      <a:cubicBezTo>
                        <a:pt x="55840" y="6862"/>
                        <a:pt x="55790" y="6912"/>
                        <a:pt x="55790" y="6962"/>
                      </a:cubicBezTo>
                      <a:cubicBezTo>
                        <a:pt x="55815" y="7113"/>
                        <a:pt x="55915" y="7263"/>
                        <a:pt x="56040" y="7313"/>
                      </a:cubicBezTo>
                      <a:cubicBezTo>
                        <a:pt x="56091" y="7326"/>
                        <a:pt x="56147" y="7332"/>
                        <a:pt x="56203" y="7332"/>
                      </a:cubicBezTo>
                      <a:cubicBezTo>
                        <a:pt x="56260" y="7332"/>
                        <a:pt x="56316" y="7326"/>
                        <a:pt x="56366" y="7313"/>
                      </a:cubicBezTo>
                      <a:lnTo>
                        <a:pt x="56517" y="7639"/>
                      </a:lnTo>
                      <a:cubicBezTo>
                        <a:pt x="56466" y="7614"/>
                        <a:pt x="56416" y="7589"/>
                        <a:pt x="56366" y="7539"/>
                      </a:cubicBezTo>
                      <a:cubicBezTo>
                        <a:pt x="56116" y="7388"/>
                        <a:pt x="55815" y="7288"/>
                        <a:pt x="55489" y="7238"/>
                      </a:cubicBezTo>
                      <a:lnTo>
                        <a:pt x="55489" y="7062"/>
                      </a:lnTo>
                      <a:cubicBezTo>
                        <a:pt x="55589" y="7062"/>
                        <a:pt x="55715" y="7012"/>
                        <a:pt x="55765" y="6937"/>
                      </a:cubicBezTo>
                      <a:cubicBezTo>
                        <a:pt x="55865" y="6812"/>
                        <a:pt x="55890" y="6636"/>
                        <a:pt x="55840" y="6511"/>
                      </a:cubicBezTo>
                      <a:cubicBezTo>
                        <a:pt x="55815" y="6461"/>
                        <a:pt x="55740" y="6436"/>
                        <a:pt x="55690" y="6436"/>
                      </a:cubicBezTo>
                      <a:cubicBezTo>
                        <a:pt x="55639" y="6461"/>
                        <a:pt x="55614" y="6536"/>
                        <a:pt x="55639" y="6586"/>
                      </a:cubicBezTo>
                      <a:cubicBezTo>
                        <a:pt x="55664" y="6661"/>
                        <a:pt x="55639" y="6737"/>
                        <a:pt x="55614" y="6787"/>
                      </a:cubicBezTo>
                      <a:cubicBezTo>
                        <a:pt x="55564" y="6812"/>
                        <a:pt x="55539" y="6837"/>
                        <a:pt x="55489" y="6837"/>
                      </a:cubicBezTo>
                      <a:lnTo>
                        <a:pt x="55489" y="6611"/>
                      </a:lnTo>
                      <a:cubicBezTo>
                        <a:pt x="55468" y="6549"/>
                        <a:pt x="55431" y="6505"/>
                        <a:pt x="55390" y="6505"/>
                      </a:cubicBezTo>
                      <a:cubicBezTo>
                        <a:pt x="55381" y="6505"/>
                        <a:pt x="55373" y="6507"/>
                        <a:pt x="55364" y="6511"/>
                      </a:cubicBezTo>
                      <a:cubicBezTo>
                        <a:pt x="55314" y="6511"/>
                        <a:pt x="55263" y="6561"/>
                        <a:pt x="55263" y="6611"/>
                      </a:cubicBezTo>
                      <a:lnTo>
                        <a:pt x="55289" y="7213"/>
                      </a:lnTo>
                      <a:lnTo>
                        <a:pt x="55088" y="7213"/>
                      </a:lnTo>
                      <a:cubicBezTo>
                        <a:pt x="55088" y="7087"/>
                        <a:pt x="55113" y="6987"/>
                        <a:pt x="55138" y="6887"/>
                      </a:cubicBezTo>
                      <a:cubicBezTo>
                        <a:pt x="55163" y="6837"/>
                        <a:pt x="55113" y="6762"/>
                        <a:pt x="55063" y="6762"/>
                      </a:cubicBezTo>
                      <a:cubicBezTo>
                        <a:pt x="55054" y="6757"/>
                        <a:pt x="55044" y="6755"/>
                        <a:pt x="55033" y="6755"/>
                      </a:cubicBezTo>
                      <a:cubicBezTo>
                        <a:pt x="54988" y="6755"/>
                        <a:pt x="54938" y="6796"/>
                        <a:pt x="54938" y="6837"/>
                      </a:cubicBezTo>
                      <a:cubicBezTo>
                        <a:pt x="54888" y="6937"/>
                        <a:pt x="54862" y="7062"/>
                        <a:pt x="54862" y="7213"/>
                      </a:cubicBezTo>
                      <a:cubicBezTo>
                        <a:pt x="53208" y="7288"/>
                        <a:pt x="51078" y="8416"/>
                        <a:pt x="48647" y="9017"/>
                      </a:cubicBezTo>
                      <a:cubicBezTo>
                        <a:pt x="48672" y="8892"/>
                        <a:pt x="48672" y="8742"/>
                        <a:pt x="48697" y="8591"/>
                      </a:cubicBezTo>
                      <a:cubicBezTo>
                        <a:pt x="48697" y="8566"/>
                        <a:pt x="48697" y="8516"/>
                        <a:pt x="48697" y="8491"/>
                      </a:cubicBezTo>
                      <a:cubicBezTo>
                        <a:pt x="48722" y="8366"/>
                        <a:pt x="48747" y="8240"/>
                        <a:pt x="48722" y="8115"/>
                      </a:cubicBezTo>
                      <a:lnTo>
                        <a:pt x="48722" y="8115"/>
                      </a:lnTo>
                      <a:cubicBezTo>
                        <a:pt x="48797" y="8140"/>
                        <a:pt x="48872" y="8140"/>
                        <a:pt x="48948" y="8140"/>
                      </a:cubicBezTo>
                      <a:cubicBezTo>
                        <a:pt x="49048" y="8140"/>
                        <a:pt x="49148" y="8115"/>
                        <a:pt x="49248" y="8090"/>
                      </a:cubicBezTo>
                      <a:cubicBezTo>
                        <a:pt x="49474" y="7990"/>
                        <a:pt x="49649" y="7764"/>
                        <a:pt x="49775" y="7514"/>
                      </a:cubicBezTo>
                      <a:cubicBezTo>
                        <a:pt x="49850" y="7288"/>
                        <a:pt x="49875" y="7062"/>
                        <a:pt x="49900" y="6837"/>
                      </a:cubicBezTo>
                      <a:cubicBezTo>
                        <a:pt x="49925" y="6737"/>
                        <a:pt x="49850" y="6636"/>
                        <a:pt x="49750" y="6636"/>
                      </a:cubicBezTo>
                      <a:cubicBezTo>
                        <a:pt x="49736" y="6633"/>
                        <a:pt x="49724" y="6631"/>
                        <a:pt x="49711" y="6631"/>
                      </a:cubicBezTo>
                      <a:cubicBezTo>
                        <a:pt x="49630" y="6631"/>
                        <a:pt x="49571" y="6700"/>
                        <a:pt x="49549" y="6787"/>
                      </a:cubicBezTo>
                      <a:cubicBezTo>
                        <a:pt x="49524" y="6987"/>
                        <a:pt x="49499" y="7188"/>
                        <a:pt x="49424" y="7363"/>
                      </a:cubicBezTo>
                      <a:cubicBezTo>
                        <a:pt x="49399" y="7488"/>
                        <a:pt x="49299" y="7664"/>
                        <a:pt x="49098" y="7739"/>
                      </a:cubicBezTo>
                      <a:cubicBezTo>
                        <a:pt x="49049" y="7769"/>
                        <a:pt x="48991" y="7783"/>
                        <a:pt x="48936" y="7783"/>
                      </a:cubicBezTo>
                      <a:cubicBezTo>
                        <a:pt x="48850" y="7783"/>
                        <a:pt x="48768" y="7750"/>
                        <a:pt x="48722" y="7689"/>
                      </a:cubicBezTo>
                      <a:lnTo>
                        <a:pt x="48747" y="6962"/>
                      </a:lnTo>
                      <a:lnTo>
                        <a:pt x="48772" y="6962"/>
                      </a:lnTo>
                      <a:cubicBezTo>
                        <a:pt x="49073" y="6962"/>
                        <a:pt x="49349" y="6686"/>
                        <a:pt x="49424" y="6411"/>
                      </a:cubicBezTo>
                      <a:cubicBezTo>
                        <a:pt x="49499" y="6110"/>
                        <a:pt x="49424" y="5809"/>
                        <a:pt x="49374" y="5584"/>
                      </a:cubicBezTo>
                      <a:cubicBezTo>
                        <a:pt x="49352" y="5497"/>
                        <a:pt x="49273" y="5428"/>
                        <a:pt x="49188" y="5428"/>
                      </a:cubicBezTo>
                      <a:cubicBezTo>
                        <a:pt x="49175" y="5428"/>
                        <a:pt x="49161" y="5430"/>
                        <a:pt x="49148" y="5433"/>
                      </a:cubicBezTo>
                      <a:cubicBezTo>
                        <a:pt x="49073" y="5458"/>
                        <a:pt x="48998" y="5559"/>
                        <a:pt x="49023" y="5659"/>
                      </a:cubicBezTo>
                      <a:cubicBezTo>
                        <a:pt x="49073" y="5859"/>
                        <a:pt x="49123" y="6110"/>
                        <a:pt x="49073" y="6311"/>
                      </a:cubicBezTo>
                      <a:cubicBezTo>
                        <a:pt x="49023" y="6461"/>
                        <a:pt x="48898" y="6586"/>
                        <a:pt x="48772" y="6586"/>
                      </a:cubicBezTo>
                      <a:lnTo>
                        <a:pt x="48847" y="5208"/>
                      </a:lnTo>
                      <a:cubicBezTo>
                        <a:pt x="48847" y="5108"/>
                        <a:pt x="48772" y="5032"/>
                        <a:pt x="48672" y="5007"/>
                      </a:cubicBezTo>
                      <a:cubicBezTo>
                        <a:pt x="48572" y="5007"/>
                        <a:pt x="48497" y="5082"/>
                        <a:pt x="48497" y="5183"/>
                      </a:cubicBezTo>
                      <a:lnTo>
                        <a:pt x="48471" y="5559"/>
                      </a:lnTo>
                      <a:cubicBezTo>
                        <a:pt x="48396" y="5559"/>
                        <a:pt x="48321" y="5534"/>
                        <a:pt x="48271" y="5458"/>
                      </a:cubicBezTo>
                      <a:cubicBezTo>
                        <a:pt x="48221" y="5383"/>
                        <a:pt x="48196" y="5258"/>
                        <a:pt x="48246" y="5158"/>
                      </a:cubicBezTo>
                      <a:cubicBezTo>
                        <a:pt x="48271" y="5082"/>
                        <a:pt x="48246" y="4957"/>
                        <a:pt x="48146" y="4932"/>
                      </a:cubicBezTo>
                      <a:cubicBezTo>
                        <a:pt x="48118" y="4918"/>
                        <a:pt x="48090" y="4912"/>
                        <a:pt x="48063" y="4912"/>
                      </a:cubicBezTo>
                      <a:cubicBezTo>
                        <a:pt x="47995" y="4912"/>
                        <a:pt x="47938" y="4953"/>
                        <a:pt x="47920" y="5007"/>
                      </a:cubicBezTo>
                      <a:cubicBezTo>
                        <a:pt x="47820" y="5233"/>
                        <a:pt x="47845" y="5509"/>
                        <a:pt x="47995" y="5684"/>
                      </a:cubicBezTo>
                      <a:cubicBezTo>
                        <a:pt x="48121" y="5834"/>
                        <a:pt x="48271" y="5910"/>
                        <a:pt x="48446" y="5935"/>
                      </a:cubicBezTo>
                      <a:lnTo>
                        <a:pt x="48346" y="7689"/>
                      </a:lnTo>
                      <a:cubicBezTo>
                        <a:pt x="48296" y="7639"/>
                        <a:pt x="48221" y="7614"/>
                        <a:pt x="48196" y="7564"/>
                      </a:cubicBezTo>
                      <a:cubicBezTo>
                        <a:pt x="48096" y="7438"/>
                        <a:pt x="48045" y="7288"/>
                        <a:pt x="48045" y="7138"/>
                      </a:cubicBezTo>
                      <a:cubicBezTo>
                        <a:pt x="48070" y="7037"/>
                        <a:pt x="47970" y="6962"/>
                        <a:pt x="47870" y="6962"/>
                      </a:cubicBezTo>
                      <a:cubicBezTo>
                        <a:pt x="47770" y="6962"/>
                        <a:pt x="47694" y="7037"/>
                        <a:pt x="47694" y="7138"/>
                      </a:cubicBezTo>
                      <a:cubicBezTo>
                        <a:pt x="47669" y="7363"/>
                        <a:pt x="47770" y="7589"/>
                        <a:pt x="47920" y="7789"/>
                      </a:cubicBezTo>
                      <a:cubicBezTo>
                        <a:pt x="47995" y="7889"/>
                        <a:pt x="48096" y="7965"/>
                        <a:pt x="48196" y="8015"/>
                      </a:cubicBezTo>
                      <a:cubicBezTo>
                        <a:pt x="48271" y="8040"/>
                        <a:pt x="48321" y="8065"/>
                        <a:pt x="48346" y="8115"/>
                      </a:cubicBezTo>
                      <a:cubicBezTo>
                        <a:pt x="48396" y="8165"/>
                        <a:pt x="48371" y="8366"/>
                        <a:pt x="48346" y="8441"/>
                      </a:cubicBezTo>
                      <a:cubicBezTo>
                        <a:pt x="48346" y="8491"/>
                        <a:pt x="48346" y="8516"/>
                        <a:pt x="48346" y="8566"/>
                      </a:cubicBezTo>
                      <a:cubicBezTo>
                        <a:pt x="48321" y="8742"/>
                        <a:pt x="48296" y="8942"/>
                        <a:pt x="48271" y="9118"/>
                      </a:cubicBezTo>
                      <a:cubicBezTo>
                        <a:pt x="48096" y="9168"/>
                        <a:pt x="47920" y="9193"/>
                        <a:pt x="47745" y="9218"/>
                      </a:cubicBezTo>
                      <a:cubicBezTo>
                        <a:pt x="47694" y="9118"/>
                        <a:pt x="47669" y="9017"/>
                        <a:pt x="47619" y="8942"/>
                      </a:cubicBezTo>
                      <a:cubicBezTo>
                        <a:pt x="47619" y="8917"/>
                        <a:pt x="47619" y="8892"/>
                        <a:pt x="47594" y="8867"/>
                      </a:cubicBezTo>
                      <a:cubicBezTo>
                        <a:pt x="47569" y="8817"/>
                        <a:pt x="47544" y="8742"/>
                        <a:pt x="47494" y="8666"/>
                      </a:cubicBezTo>
                      <a:cubicBezTo>
                        <a:pt x="47544" y="8666"/>
                        <a:pt x="47594" y="8641"/>
                        <a:pt x="47619" y="8616"/>
                      </a:cubicBezTo>
                      <a:cubicBezTo>
                        <a:pt x="47694" y="8591"/>
                        <a:pt x="47745" y="8541"/>
                        <a:pt x="47770" y="8491"/>
                      </a:cubicBezTo>
                      <a:cubicBezTo>
                        <a:pt x="47870" y="8366"/>
                        <a:pt x="47895" y="8190"/>
                        <a:pt x="47870" y="8015"/>
                      </a:cubicBezTo>
                      <a:cubicBezTo>
                        <a:pt x="47845" y="7889"/>
                        <a:pt x="47795" y="7739"/>
                        <a:pt x="47745" y="7614"/>
                      </a:cubicBezTo>
                      <a:cubicBezTo>
                        <a:pt x="47726" y="7577"/>
                        <a:pt x="47694" y="7554"/>
                        <a:pt x="47649" y="7554"/>
                      </a:cubicBezTo>
                      <a:cubicBezTo>
                        <a:pt x="47633" y="7554"/>
                        <a:pt x="47614" y="7557"/>
                        <a:pt x="47594" y="7564"/>
                      </a:cubicBezTo>
                      <a:cubicBezTo>
                        <a:pt x="47544" y="7589"/>
                        <a:pt x="47519" y="7639"/>
                        <a:pt x="47544" y="7714"/>
                      </a:cubicBezTo>
                      <a:cubicBezTo>
                        <a:pt x="47594" y="7814"/>
                        <a:pt x="47644" y="7940"/>
                        <a:pt x="47644" y="8065"/>
                      </a:cubicBezTo>
                      <a:cubicBezTo>
                        <a:pt x="47669" y="8115"/>
                        <a:pt x="47669" y="8265"/>
                        <a:pt x="47594" y="8366"/>
                      </a:cubicBezTo>
                      <a:cubicBezTo>
                        <a:pt x="47557" y="8422"/>
                        <a:pt x="47491" y="8450"/>
                        <a:pt x="47429" y="8450"/>
                      </a:cubicBezTo>
                      <a:cubicBezTo>
                        <a:pt x="47408" y="8450"/>
                        <a:pt x="47387" y="8447"/>
                        <a:pt x="47369" y="8441"/>
                      </a:cubicBezTo>
                      <a:lnTo>
                        <a:pt x="47168" y="8040"/>
                      </a:lnTo>
                      <a:cubicBezTo>
                        <a:pt x="47344" y="7940"/>
                        <a:pt x="47394" y="7714"/>
                        <a:pt x="47344" y="7539"/>
                      </a:cubicBezTo>
                      <a:cubicBezTo>
                        <a:pt x="47319" y="7363"/>
                        <a:pt x="47193" y="7213"/>
                        <a:pt x="47093" y="7113"/>
                      </a:cubicBezTo>
                      <a:cubicBezTo>
                        <a:pt x="47064" y="7083"/>
                        <a:pt x="47026" y="7071"/>
                        <a:pt x="46989" y="7071"/>
                      </a:cubicBezTo>
                      <a:cubicBezTo>
                        <a:pt x="46963" y="7071"/>
                        <a:pt x="46938" y="7077"/>
                        <a:pt x="46918" y="7087"/>
                      </a:cubicBezTo>
                      <a:cubicBezTo>
                        <a:pt x="46867" y="7138"/>
                        <a:pt x="46867" y="7213"/>
                        <a:pt x="46918" y="7238"/>
                      </a:cubicBezTo>
                      <a:cubicBezTo>
                        <a:pt x="47018" y="7338"/>
                        <a:pt x="47118" y="7463"/>
                        <a:pt x="47143" y="7589"/>
                      </a:cubicBezTo>
                      <a:cubicBezTo>
                        <a:pt x="47168" y="7689"/>
                        <a:pt x="47143" y="7789"/>
                        <a:pt x="47068" y="7839"/>
                      </a:cubicBezTo>
                      <a:lnTo>
                        <a:pt x="46692" y="7062"/>
                      </a:lnTo>
                      <a:cubicBezTo>
                        <a:pt x="46674" y="7026"/>
                        <a:pt x="46628" y="7002"/>
                        <a:pt x="46586" y="7002"/>
                      </a:cubicBezTo>
                      <a:cubicBezTo>
                        <a:pt x="46570" y="7002"/>
                        <a:pt x="46555" y="7006"/>
                        <a:pt x="46542" y="7012"/>
                      </a:cubicBezTo>
                      <a:cubicBezTo>
                        <a:pt x="46491" y="7037"/>
                        <a:pt x="46466" y="7113"/>
                        <a:pt x="46491" y="7163"/>
                      </a:cubicBezTo>
                      <a:lnTo>
                        <a:pt x="46592" y="7363"/>
                      </a:lnTo>
                      <a:cubicBezTo>
                        <a:pt x="46567" y="7376"/>
                        <a:pt x="46542" y="7382"/>
                        <a:pt x="46520" y="7382"/>
                      </a:cubicBezTo>
                      <a:cubicBezTo>
                        <a:pt x="46498" y="7382"/>
                        <a:pt x="46479" y="7376"/>
                        <a:pt x="46466" y="7363"/>
                      </a:cubicBezTo>
                      <a:cubicBezTo>
                        <a:pt x="46391" y="7338"/>
                        <a:pt x="46341" y="7288"/>
                        <a:pt x="46341" y="7213"/>
                      </a:cubicBezTo>
                      <a:cubicBezTo>
                        <a:pt x="46341" y="7163"/>
                        <a:pt x="46291" y="7113"/>
                        <a:pt x="46216" y="7113"/>
                      </a:cubicBezTo>
                      <a:cubicBezTo>
                        <a:pt x="46166" y="7138"/>
                        <a:pt x="46116" y="7188"/>
                        <a:pt x="46116" y="7238"/>
                      </a:cubicBezTo>
                      <a:cubicBezTo>
                        <a:pt x="46141" y="7388"/>
                        <a:pt x="46241" y="7514"/>
                        <a:pt x="46366" y="7589"/>
                      </a:cubicBezTo>
                      <a:cubicBezTo>
                        <a:pt x="46408" y="7599"/>
                        <a:pt x="46454" y="7605"/>
                        <a:pt x="46500" y="7605"/>
                      </a:cubicBezTo>
                      <a:cubicBezTo>
                        <a:pt x="46566" y="7605"/>
                        <a:pt x="46633" y="7593"/>
                        <a:pt x="46692" y="7564"/>
                      </a:cubicBezTo>
                      <a:lnTo>
                        <a:pt x="47168" y="8541"/>
                      </a:lnTo>
                      <a:lnTo>
                        <a:pt x="47043" y="8541"/>
                      </a:lnTo>
                      <a:cubicBezTo>
                        <a:pt x="46943" y="8491"/>
                        <a:pt x="46892" y="8416"/>
                        <a:pt x="46842" y="8341"/>
                      </a:cubicBezTo>
                      <a:cubicBezTo>
                        <a:pt x="46824" y="8304"/>
                        <a:pt x="46779" y="8281"/>
                        <a:pt x="46736" y="8281"/>
                      </a:cubicBezTo>
                      <a:cubicBezTo>
                        <a:pt x="46721" y="8281"/>
                        <a:pt x="46705" y="8284"/>
                        <a:pt x="46692" y="8291"/>
                      </a:cubicBezTo>
                      <a:cubicBezTo>
                        <a:pt x="46642" y="8316"/>
                        <a:pt x="46617" y="8391"/>
                        <a:pt x="46642" y="8441"/>
                      </a:cubicBezTo>
                      <a:cubicBezTo>
                        <a:pt x="46717" y="8566"/>
                        <a:pt x="46817" y="8666"/>
                        <a:pt x="46968" y="8742"/>
                      </a:cubicBezTo>
                      <a:cubicBezTo>
                        <a:pt x="47043" y="8767"/>
                        <a:pt x="47118" y="8767"/>
                        <a:pt x="47193" y="8767"/>
                      </a:cubicBezTo>
                      <a:lnTo>
                        <a:pt x="47293" y="8767"/>
                      </a:lnTo>
                      <a:cubicBezTo>
                        <a:pt x="47319" y="8792"/>
                        <a:pt x="47369" y="8917"/>
                        <a:pt x="47394" y="8967"/>
                      </a:cubicBezTo>
                      <a:cubicBezTo>
                        <a:pt x="47394" y="8992"/>
                        <a:pt x="47419" y="9017"/>
                        <a:pt x="47419" y="9017"/>
                      </a:cubicBezTo>
                      <a:cubicBezTo>
                        <a:pt x="47444" y="9093"/>
                        <a:pt x="47494" y="9193"/>
                        <a:pt x="47519" y="9268"/>
                      </a:cubicBezTo>
                      <a:cubicBezTo>
                        <a:pt x="46993" y="9343"/>
                        <a:pt x="46466" y="9393"/>
                        <a:pt x="45915" y="9418"/>
                      </a:cubicBezTo>
                      <a:cubicBezTo>
                        <a:pt x="45890" y="9268"/>
                        <a:pt x="45865" y="9118"/>
                        <a:pt x="45865" y="8967"/>
                      </a:cubicBezTo>
                      <a:cubicBezTo>
                        <a:pt x="45865" y="8942"/>
                        <a:pt x="45865" y="8917"/>
                        <a:pt x="45865" y="8892"/>
                      </a:cubicBezTo>
                      <a:cubicBezTo>
                        <a:pt x="45840" y="8842"/>
                        <a:pt x="45840" y="8717"/>
                        <a:pt x="45865" y="8692"/>
                      </a:cubicBezTo>
                      <a:cubicBezTo>
                        <a:pt x="45865" y="8666"/>
                        <a:pt x="45915" y="8641"/>
                        <a:pt x="45940" y="8616"/>
                      </a:cubicBezTo>
                      <a:cubicBezTo>
                        <a:pt x="46015" y="8591"/>
                        <a:pt x="46090" y="8541"/>
                        <a:pt x="46141" y="8491"/>
                      </a:cubicBezTo>
                      <a:cubicBezTo>
                        <a:pt x="46241" y="8366"/>
                        <a:pt x="46291" y="8215"/>
                        <a:pt x="46266" y="8090"/>
                      </a:cubicBezTo>
                      <a:cubicBezTo>
                        <a:pt x="46266" y="8015"/>
                        <a:pt x="46216" y="7965"/>
                        <a:pt x="46166" y="7965"/>
                      </a:cubicBezTo>
                      <a:cubicBezTo>
                        <a:pt x="46090" y="7990"/>
                        <a:pt x="46040" y="8040"/>
                        <a:pt x="46065" y="8090"/>
                      </a:cubicBezTo>
                      <a:cubicBezTo>
                        <a:pt x="46065" y="8190"/>
                        <a:pt x="46015" y="8265"/>
                        <a:pt x="45965" y="8341"/>
                      </a:cubicBezTo>
                      <a:cubicBezTo>
                        <a:pt x="45940" y="8366"/>
                        <a:pt x="45915" y="8391"/>
                        <a:pt x="45865" y="8416"/>
                      </a:cubicBezTo>
                      <a:lnTo>
                        <a:pt x="45815" y="7338"/>
                      </a:lnTo>
                      <a:cubicBezTo>
                        <a:pt x="45940" y="7313"/>
                        <a:pt x="46040" y="7263"/>
                        <a:pt x="46116" y="7188"/>
                      </a:cubicBezTo>
                      <a:cubicBezTo>
                        <a:pt x="46191" y="7087"/>
                        <a:pt x="46216" y="6912"/>
                        <a:pt x="46166" y="6787"/>
                      </a:cubicBezTo>
                      <a:cubicBezTo>
                        <a:pt x="46147" y="6730"/>
                        <a:pt x="46114" y="6702"/>
                        <a:pt x="46067" y="6702"/>
                      </a:cubicBezTo>
                      <a:cubicBezTo>
                        <a:pt x="46051" y="6702"/>
                        <a:pt x="46034" y="6705"/>
                        <a:pt x="46015" y="6712"/>
                      </a:cubicBezTo>
                      <a:cubicBezTo>
                        <a:pt x="45965" y="6737"/>
                        <a:pt x="45940" y="6812"/>
                        <a:pt x="45965" y="6862"/>
                      </a:cubicBezTo>
                      <a:cubicBezTo>
                        <a:pt x="45990" y="6912"/>
                        <a:pt x="45990" y="6987"/>
                        <a:pt x="45940" y="7037"/>
                      </a:cubicBezTo>
                      <a:cubicBezTo>
                        <a:pt x="45915" y="7087"/>
                        <a:pt x="45865" y="7113"/>
                        <a:pt x="45815" y="7113"/>
                      </a:cubicBezTo>
                      <a:lnTo>
                        <a:pt x="45815" y="6887"/>
                      </a:lnTo>
                      <a:cubicBezTo>
                        <a:pt x="45815" y="6812"/>
                        <a:pt x="45765" y="6762"/>
                        <a:pt x="45689" y="6762"/>
                      </a:cubicBezTo>
                      <a:cubicBezTo>
                        <a:pt x="45639" y="6762"/>
                        <a:pt x="45589" y="6812"/>
                        <a:pt x="45589" y="6887"/>
                      </a:cubicBezTo>
                      <a:lnTo>
                        <a:pt x="45614" y="7739"/>
                      </a:lnTo>
                      <a:cubicBezTo>
                        <a:pt x="45539" y="7739"/>
                        <a:pt x="45464" y="7639"/>
                        <a:pt x="45439" y="7564"/>
                      </a:cubicBezTo>
                      <a:cubicBezTo>
                        <a:pt x="45414" y="7438"/>
                        <a:pt x="45439" y="7288"/>
                        <a:pt x="45464" y="7163"/>
                      </a:cubicBezTo>
                      <a:cubicBezTo>
                        <a:pt x="45489" y="7087"/>
                        <a:pt x="45439" y="7037"/>
                        <a:pt x="45389" y="7012"/>
                      </a:cubicBezTo>
                      <a:cubicBezTo>
                        <a:pt x="45339" y="7012"/>
                        <a:pt x="45263" y="7037"/>
                        <a:pt x="45263" y="7113"/>
                      </a:cubicBezTo>
                      <a:cubicBezTo>
                        <a:pt x="45213" y="7263"/>
                        <a:pt x="45163" y="7438"/>
                        <a:pt x="45213" y="7614"/>
                      </a:cubicBezTo>
                      <a:cubicBezTo>
                        <a:pt x="45263" y="7789"/>
                        <a:pt x="45414" y="7965"/>
                        <a:pt x="45614" y="7965"/>
                      </a:cubicBezTo>
                      <a:lnTo>
                        <a:pt x="45639" y="8416"/>
                      </a:lnTo>
                      <a:cubicBezTo>
                        <a:pt x="45612" y="8457"/>
                        <a:pt x="45569" y="8476"/>
                        <a:pt x="45519" y="8476"/>
                      </a:cubicBezTo>
                      <a:cubicBezTo>
                        <a:pt x="45479" y="8476"/>
                        <a:pt x="45434" y="8463"/>
                        <a:pt x="45389" y="8441"/>
                      </a:cubicBezTo>
                      <a:cubicBezTo>
                        <a:pt x="45288" y="8391"/>
                        <a:pt x="45213" y="8291"/>
                        <a:pt x="45213" y="8215"/>
                      </a:cubicBezTo>
                      <a:cubicBezTo>
                        <a:pt x="45163" y="8090"/>
                        <a:pt x="45138" y="7965"/>
                        <a:pt x="45138" y="7839"/>
                      </a:cubicBezTo>
                      <a:cubicBezTo>
                        <a:pt x="45138" y="7789"/>
                        <a:pt x="45063" y="7739"/>
                        <a:pt x="45013" y="7739"/>
                      </a:cubicBezTo>
                      <a:cubicBezTo>
                        <a:pt x="44988" y="7764"/>
                        <a:pt x="44963" y="7764"/>
                        <a:pt x="44963" y="7764"/>
                      </a:cubicBezTo>
                      <a:lnTo>
                        <a:pt x="44913" y="7764"/>
                      </a:lnTo>
                      <a:cubicBezTo>
                        <a:pt x="44862" y="7764"/>
                        <a:pt x="44787" y="7789"/>
                        <a:pt x="44787" y="7864"/>
                      </a:cubicBezTo>
                      <a:cubicBezTo>
                        <a:pt x="44787" y="7990"/>
                        <a:pt x="44762" y="8115"/>
                        <a:pt x="44712" y="8215"/>
                      </a:cubicBezTo>
                      <a:cubicBezTo>
                        <a:pt x="44687" y="8291"/>
                        <a:pt x="44637" y="8416"/>
                        <a:pt x="44537" y="8466"/>
                      </a:cubicBezTo>
                      <a:cubicBezTo>
                        <a:pt x="44498" y="8485"/>
                        <a:pt x="44460" y="8493"/>
                        <a:pt x="44425" y="8493"/>
                      </a:cubicBezTo>
                      <a:cubicBezTo>
                        <a:pt x="44367" y="8493"/>
                        <a:pt x="44317" y="8472"/>
                        <a:pt x="44286" y="8441"/>
                      </a:cubicBezTo>
                      <a:lnTo>
                        <a:pt x="44311" y="7965"/>
                      </a:lnTo>
                      <a:cubicBezTo>
                        <a:pt x="44512" y="7965"/>
                        <a:pt x="44662" y="7814"/>
                        <a:pt x="44712" y="7639"/>
                      </a:cubicBezTo>
                      <a:cubicBezTo>
                        <a:pt x="44762" y="7438"/>
                        <a:pt x="44712" y="7263"/>
                        <a:pt x="44662" y="7113"/>
                      </a:cubicBezTo>
                      <a:cubicBezTo>
                        <a:pt x="44662" y="7072"/>
                        <a:pt x="44612" y="7031"/>
                        <a:pt x="44566" y="7031"/>
                      </a:cubicBezTo>
                      <a:cubicBezTo>
                        <a:pt x="44556" y="7031"/>
                        <a:pt x="44546" y="7033"/>
                        <a:pt x="44537" y="7037"/>
                      </a:cubicBezTo>
                      <a:cubicBezTo>
                        <a:pt x="44461" y="7037"/>
                        <a:pt x="44436" y="7113"/>
                        <a:pt x="44461" y="7163"/>
                      </a:cubicBezTo>
                      <a:cubicBezTo>
                        <a:pt x="44486" y="7288"/>
                        <a:pt x="44512" y="7438"/>
                        <a:pt x="44486" y="7564"/>
                      </a:cubicBezTo>
                      <a:cubicBezTo>
                        <a:pt x="44461" y="7664"/>
                        <a:pt x="44386" y="7739"/>
                        <a:pt x="44311" y="7739"/>
                      </a:cubicBezTo>
                      <a:lnTo>
                        <a:pt x="44336" y="6887"/>
                      </a:lnTo>
                      <a:cubicBezTo>
                        <a:pt x="44336" y="6837"/>
                        <a:pt x="44286" y="6787"/>
                        <a:pt x="44236" y="6787"/>
                      </a:cubicBezTo>
                      <a:cubicBezTo>
                        <a:pt x="44161" y="6787"/>
                        <a:pt x="44111" y="6837"/>
                        <a:pt x="44111" y="6887"/>
                      </a:cubicBezTo>
                      <a:lnTo>
                        <a:pt x="44111" y="7113"/>
                      </a:lnTo>
                      <a:cubicBezTo>
                        <a:pt x="44060" y="7113"/>
                        <a:pt x="44010" y="7087"/>
                        <a:pt x="43985" y="7062"/>
                      </a:cubicBezTo>
                      <a:cubicBezTo>
                        <a:pt x="43935" y="7012"/>
                        <a:pt x="43935" y="6937"/>
                        <a:pt x="43960" y="6862"/>
                      </a:cubicBezTo>
                      <a:cubicBezTo>
                        <a:pt x="43985" y="6812"/>
                        <a:pt x="43960" y="6762"/>
                        <a:pt x="43910" y="6737"/>
                      </a:cubicBezTo>
                      <a:cubicBezTo>
                        <a:pt x="43890" y="6730"/>
                        <a:pt x="43872" y="6727"/>
                        <a:pt x="43855" y="6727"/>
                      </a:cubicBezTo>
                      <a:cubicBezTo>
                        <a:pt x="43810" y="6727"/>
                        <a:pt x="43778" y="6750"/>
                        <a:pt x="43760" y="6787"/>
                      </a:cubicBezTo>
                      <a:cubicBezTo>
                        <a:pt x="43710" y="6912"/>
                        <a:pt x="43735" y="7087"/>
                        <a:pt x="43810" y="7213"/>
                      </a:cubicBezTo>
                      <a:cubicBezTo>
                        <a:pt x="43885" y="7288"/>
                        <a:pt x="43985" y="7338"/>
                        <a:pt x="44111" y="7338"/>
                      </a:cubicBezTo>
                      <a:lnTo>
                        <a:pt x="44060" y="8416"/>
                      </a:lnTo>
                      <a:cubicBezTo>
                        <a:pt x="44010" y="8416"/>
                        <a:pt x="43985" y="8391"/>
                        <a:pt x="43960" y="8366"/>
                      </a:cubicBezTo>
                      <a:cubicBezTo>
                        <a:pt x="43910" y="8291"/>
                        <a:pt x="43860" y="8190"/>
                        <a:pt x="43860" y="8115"/>
                      </a:cubicBezTo>
                      <a:cubicBezTo>
                        <a:pt x="43885" y="8040"/>
                        <a:pt x="43835" y="7990"/>
                        <a:pt x="43760" y="7990"/>
                      </a:cubicBezTo>
                      <a:cubicBezTo>
                        <a:pt x="43710" y="7990"/>
                        <a:pt x="43659" y="8040"/>
                        <a:pt x="43659" y="8090"/>
                      </a:cubicBezTo>
                      <a:cubicBezTo>
                        <a:pt x="43634" y="8240"/>
                        <a:pt x="43684" y="8391"/>
                        <a:pt x="43785" y="8491"/>
                      </a:cubicBezTo>
                      <a:cubicBezTo>
                        <a:pt x="43835" y="8566"/>
                        <a:pt x="43910" y="8591"/>
                        <a:pt x="43985" y="8641"/>
                      </a:cubicBezTo>
                      <a:cubicBezTo>
                        <a:pt x="44010" y="8641"/>
                        <a:pt x="44060" y="8666"/>
                        <a:pt x="44060" y="8692"/>
                      </a:cubicBezTo>
                      <a:cubicBezTo>
                        <a:pt x="44085" y="8717"/>
                        <a:pt x="44085" y="8842"/>
                        <a:pt x="44060" y="8892"/>
                      </a:cubicBezTo>
                      <a:cubicBezTo>
                        <a:pt x="44060" y="8917"/>
                        <a:pt x="44060" y="8942"/>
                        <a:pt x="44060" y="8967"/>
                      </a:cubicBezTo>
                      <a:cubicBezTo>
                        <a:pt x="44060" y="9067"/>
                        <a:pt x="44035" y="9143"/>
                        <a:pt x="44035" y="9243"/>
                      </a:cubicBezTo>
                      <a:cubicBezTo>
                        <a:pt x="43459" y="9143"/>
                        <a:pt x="42958" y="9042"/>
                        <a:pt x="42532" y="8942"/>
                      </a:cubicBezTo>
                      <a:cubicBezTo>
                        <a:pt x="42557" y="8892"/>
                        <a:pt x="42607" y="8792"/>
                        <a:pt x="42632" y="8792"/>
                      </a:cubicBezTo>
                      <a:cubicBezTo>
                        <a:pt x="42657" y="8767"/>
                        <a:pt x="42707" y="8767"/>
                        <a:pt x="42732" y="8767"/>
                      </a:cubicBezTo>
                      <a:cubicBezTo>
                        <a:pt x="42763" y="8777"/>
                        <a:pt x="42794" y="8783"/>
                        <a:pt x="42825" y="8783"/>
                      </a:cubicBezTo>
                      <a:cubicBezTo>
                        <a:pt x="42870" y="8783"/>
                        <a:pt x="42914" y="8771"/>
                        <a:pt x="42958" y="8742"/>
                      </a:cubicBezTo>
                      <a:cubicBezTo>
                        <a:pt x="43108" y="8692"/>
                        <a:pt x="43208" y="8591"/>
                        <a:pt x="43283" y="8466"/>
                      </a:cubicBezTo>
                      <a:cubicBezTo>
                        <a:pt x="43309" y="8416"/>
                        <a:pt x="43283" y="8341"/>
                        <a:pt x="43233" y="8316"/>
                      </a:cubicBezTo>
                      <a:cubicBezTo>
                        <a:pt x="43220" y="8309"/>
                        <a:pt x="43205" y="8306"/>
                        <a:pt x="43189" y="8306"/>
                      </a:cubicBezTo>
                      <a:cubicBezTo>
                        <a:pt x="43146" y="8306"/>
                        <a:pt x="43101" y="8329"/>
                        <a:pt x="43083" y="8366"/>
                      </a:cubicBezTo>
                      <a:cubicBezTo>
                        <a:pt x="43033" y="8441"/>
                        <a:pt x="42983" y="8491"/>
                        <a:pt x="42882" y="8541"/>
                      </a:cubicBezTo>
                      <a:cubicBezTo>
                        <a:pt x="42857" y="8566"/>
                        <a:pt x="42807" y="8566"/>
                        <a:pt x="42757" y="8566"/>
                      </a:cubicBezTo>
                      <a:lnTo>
                        <a:pt x="43233" y="7589"/>
                      </a:lnTo>
                      <a:cubicBezTo>
                        <a:pt x="43291" y="7603"/>
                        <a:pt x="43357" y="7618"/>
                        <a:pt x="43422" y="7618"/>
                      </a:cubicBezTo>
                      <a:cubicBezTo>
                        <a:pt x="43470" y="7618"/>
                        <a:pt x="43517" y="7610"/>
                        <a:pt x="43559" y="7589"/>
                      </a:cubicBezTo>
                      <a:cubicBezTo>
                        <a:pt x="43684" y="7539"/>
                        <a:pt x="43785" y="7388"/>
                        <a:pt x="43810" y="7263"/>
                      </a:cubicBezTo>
                      <a:cubicBezTo>
                        <a:pt x="43810" y="7188"/>
                        <a:pt x="43760" y="7138"/>
                        <a:pt x="43710" y="7138"/>
                      </a:cubicBezTo>
                      <a:cubicBezTo>
                        <a:pt x="43634" y="7138"/>
                        <a:pt x="43584" y="7163"/>
                        <a:pt x="43584" y="7238"/>
                      </a:cubicBezTo>
                      <a:cubicBezTo>
                        <a:pt x="43584" y="7288"/>
                        <a:pt x="43534" y="7363"/>
                        <a:pt x="43459" y="7388"/>
                      </a:cubicBezTo>
                      <a:lnTo>
                        <a:pt x="43334" y="7388"/>
                      </a:lnTo>
                      <a:lnTo>
                        <a:pt x="43434" y="7163"/>
                      </a:lnTo>
                      <a:cubicBezTo>
                        <a:pt x="43459" y="7113"/>
                        <a:pt x="43434" y="7037"/>
                        <a:pt x="43384" y="7012"/>
                      </a:cubicBezTo>
                      <a:cubicBezTo>
                        <a:pt x="43370" y="7006"/>
                        <a:pt x="43355" y="7002"/>
                        <a:pt x="43339" y="7002"/>
                      </a:cubicBezTo>
                      <a:cubicBezTo>
                        <a:pt x="43297" y="7002"/>
                        <a:pt x="43252" y="7026"/>
                        <a:pt x="43233" y="7062"/>
                      </a:cubicBezTo>
                      <a:lnTo>
                        <a:pt x="42857" y="7839"/>
                      </a:lnTo>
                      <a:cubicBezTo>
                        <a:pt x="42782" y="7789"/>
                        <a:pt x="42757" y="7689"/>
                        <a:pt x="42782" y="7614"/>
                      </a:cubicBezTo>
                      <a:cubicBezTo>
                        <a:pt x="42807" y="7463"/>
                        <a:pt x="42908" y="7363"/>
                        <a:pt x="43008" y="7263"/>
                      </a:cubicBezTo>
                      <a:cubicBezTo>
                        <a:pt x="43058" y="7213"/>
                        <a:pt x="43058" y="7138"/>
                        <a:pt x="43008" y="7113"/>
                      </a:cubicBezTo>
                      <a:cubicBezTo>
                        <a:pt x="42983" y="7087"/>
                        <a:pt x="42951" y="7075"/>
                        <a:pt x="42920" y="7075"/>
                      </a:cubicBezTo>
                      <a:cubicBezTo>
                        <a:pt x="42889" y="7075"/>
                        <a:pt x="42857" y="7087"/>
                        <a:pt x="42832" y="7113"/>
                      </a:cubicBezTo>
                      <a:cubicBezTo>
                        <a:pt x="42732" y="7238"/>
                        <a:pt x="42607" y="7363"/>
                        <a:pt x="42557" y="7539"/>
                      </a:cubicBezTo>
                      <a:cubicBezTo>
                        <a:pt x="42532" y="7714"/>
                        <a:pt x="42582" y="7940"/>
                        <a:pt x="42757" y="8040"/>
                      </a:cubicBezTo>
                      <a:lnTo>
                        <a:pt x="42557" y="8466"/>
                      </a:lnTo>
                      <a:cubicBezTo>
                        <a:pt x="42543" y="8470"/>
                        <a:pt x="42529" y="8472"/>
                        <a:pt x="42515" y="8472"/>
                      </a:cubicBezTo>
                      <a:cubicBezTo>
                        <a:pt x="42447" y="8472"/>
                        <a:pt x="42372" y="8428"/>
                        <a:pt x="42331" y="8366"/>
                      </a:cubicBezTo>
                      <a:cubicBezTo>
                        <a:pt x="42256" y="8265"/>
                        <a:pt x="42256" y="8140"/>
                        <a:pt x="42281" y="8065"/>
                      </a:cubicBezTo>
                      <a:cubicBezTo>
                        <a:pt x="42281" y="7940"/>
                        <a:pt x="42331" y="7839"/>
                        <a:pt x="42381" y="7714"/>
                      </a:cubicBezTo>
                      <a:cubicBezTo>
                        <a:pt x="42406" y="7664"/>
                        <a:pt x="42381" y="7589"/>
                        <a:pt x="42331" y="7564"/>
                      </a:cubicBezTo>
                      <a:cubicBezTo>
                        <a:pt x="42312" y="7557"/>
                        <a:pt x="42295" y="7554"/>
                        <a:pt x="42279" y="7554"/>
                      </a:cubicBezTo>
                      <a:cubicBezTo>
                        <a:pt x="42232" y="7554"/>
                        <a:pt x="42199" y="7582"/>
                        <a:pt x="42181" y="7639"/>
                      </a:cubicBezTo>
                      <a:cubicBezTo>
                        <a:pt x="42131" y="7764"/>
                        <a:pt x="42080" y="7889"/>
                        <a:pt x="42055" y="8040"/>
                      </a:cubicBezTo>
                      <a:cubicBezTo>
                        <a:pt x="42030" y="8215"/>
                        <a:pt x="42055" y="8391"/>
                        <a:pt x="42156" y="8491"/>
                      </a:cubicBezTo>
                      <a:cubicBezTo>
                        <a:pt x="42181" y="8541"/>
                        <a:pt x="42231" y="8591"/>
                        <a:pt x="42306" y="8616"/>
                      </a:cubicBezTo>
                      <a:cubicBezTo>
                        <a:pt x="42331" y="8641"/>
                        <a:pt x="42381" y="8666"/>
                        <a:pt x="42431" y="8666"/>
                      </a:cubicBezTo>
                      <a:cubicBezTo>
                        <a:pt x="42381" y="8742"/>
                        <a:pt x="42356" y="8817"/>
                        <a:pt x="42331" y="8892"/>
                      </a:cubicBezTo>
                      <a:cubicBezTo>
                        <a:pt x="42055" y="8817"/>
                        <a:pt x="41830" y="8742"/>
                        <a:pt x="41604" y="8666"/>
                      </a:cubicBezTo>
                      <a:cubicBezTo>
                        <a:pt x="41604" y="8641"/>
                        <a:pt x="41604" y="8591"/>
                        <a:pt x="41579" y="8566"/>
                      </a:cubicBezTo>
                      <a:cubicBezTo>
                        <a:pt x="41579" y="8541"/>
                        <a:pt x="41579" y="8491"/>
                        <a:pt x="41579" y="8466"/>
                      </a:cubicBezTo>
                      <a:cubicBezTo>
                        <a:pt x="41554" y="8366"/>
                        <a:pt x="41529" y="8165"/>
                        <a:pt x="41579" y="8115"/>
                      </a:cubicBezTo>
                      <a:cubicBezTo>
                        <a:pt x="41604" y="8090"/>
                        <a:pt x="41654" y="8065"/>
                        <a:pt x="41730" y="8015"/>
                      </a:cubicBezTo>
                      <a:cubicBezTo>
                        <a:pt x="41830" y="7965"/>
                        <a:pt x="41930" y="7915"/>
                        <a:pt x="42005" y="7789"/>
                      </a:cubicBezTo>
                      <a:cubicBezTo>
                        <a:pt x="42156" y="7614"/>
                        <a:pt x="42231" y="7363"/>
                        <a:pt x="42231" y="7138"/>
                      </a:cubicBezTo>
                      <a:cubicBezTo>
                        <a:pt x="42231" y="7037"/>
                        <a:pt x="42156" y="6962"/>
                        <a:pt x="42055" y="6962"/>
                      </a:cubicBezTo>
                      <a:cubicBezTo>
                        <a:pt x="41955" y="6987"/>
                        <a:pt x="41855" y="7062"/>
                        <a:pt x="41880" y="7163"/>
                      </a:cubicBezTo>
                      <a:cubicBezTo>
                        <a:pt x="41880" y="7313"/>
                        <a:pt x="41830" y="7438"/>
                        <a:pt x="41730" y="7564"/>
                      </a:cubicBezTo>
                      <a:cubicBezTo>
                        <a:pt x="41704" y="7614"/>
                        <a:pt x="41629" y="7664"/>
                        <a:pt x="41579" y="7689"/>
                      </a:cubicBezTo>
                      <a:lnTo>
                        <a:pt x="41479" y="5935"/>
                      </a:lnTo>
                      <a:cubicBezTo>
                        <a:pt x="41654" y="5935"/>
                        <a:pt x="41805" y="5834"/>
                        <a:pt x="41930" y="5709"/>
                      </a:cubicBezTo>
                      <a:cubicBezTo>
                        <a:pt x="42080" y="5509"/>
                        <a:pt x="42105" y="5258"/>
                        <a:pt x="42005" y="5032"/>
                      </a:cubicBezTo>
                      <a:cubicBezTo>
                        <a:pt x="41986" y="4956"/>
                        <a:pt x="41923" y="4923"/>
                        <a:pt x="41850" y="4923"/>
                      </a:cubicBezTo>
                      <a:cubicBezTo>
                        <a:pt x="41827" y="4923"/>
                        <a:pt x="41803" y="4926"/>
                        <a:pt x="41780" y="4932"/>
                      </a:cubicBezTo>
                      <a:cubicBezTo>
                        <a:pt x="41679" y="4982"/>
                        <a:pt x="41654" y="5082"/>
                        <a:pt x="41679" y="5183"/>
                      </a:cubicBezTo>
                      <a:cubicBezTo>
                        <a:pt x="41730" y="5283"/>
                        <a:pt x="41704" y="5383"/>
                        <a:pt x="41654" y="5483"/>
                      </a:cubicBezTo>
                      <a:cubicBezTo>
                        <a:pt x="41604" y="5534"/>
                        <a:pt x="41529" y="5559"/>
                        <a:pt x="41454" y="5584"/>
                      </a:cubicBezTo>
                      <a:lnTo>
                        <a:pt x="41429" y="5208"/>
                      </a:lnTo>
                      <a:cubicBezTo>
                        <a:pt x="41429" y="5108"/>
                        <a:pt x="41354" y="5032"/>
                        <a:pt x="41253" y="5032"/>
                      </a:cubicBezTo>
                      <a:cubicBezTo>
                        <a:pt x="41153" y="5032"/>
                        <a:pt x="41078" y="5133"/>
                        <a:pt x="41078" y="5233"/>
                      </a:cubicBezTo>
                      <a:lnTo>
                        <a:pt x="41153" y="6611"/>
                      </a:lnTo>
                      <a:cubicBezTo>
                        <a:pt x="41028" y="6611"/>
                        <a:pt x="40902" y="6461"/>
                        <a:pt x="40852" y="6311"/>
                      </a:cubicBezTo>
                      <a:cubicBezTo>
                        <a:pt x="40802" y="6110"/>
                        <a:pt x="40852" y="5884"/>
                        <a:pt x="40902" y="5659"/>
                      </a:cubicBezTo>
                      <a:cubicBezTo>
                        <a:pt x="40928" y="5559"/>
                        <a:pt x="40852" y="5483"/>
                        <a:pt x="40777" y="5458"/>
                      </a:cubicBezTo>
                      <a:cubicBezTo>
                        <a:pt x="40760" y="5454"/>
                        <a:pt x="40743" y="5452"/>
                        <a:pt x="40726" y="5452"/>
                      </a:cubicBezTo>
                      <a:cubicBezTo>
                        <a:pt x="40645" y="5452"/>
                        <a:pt x="40572" y="5501"/>
                        <a:pt x="40552" y="5584"/>
                      </a:cubicBezTo>
                      <a:cubicBezTo>
                        <a:pt x="40501" y="5834"/>
                        <a:pt x="40426" y="6135"/>
                        <a:pt x="40501" y="6411"/>
                      </a:cubicBezTo>
                      <a:cubicBezTo>
                        <a:pt x="40577" y="6712"/>
                        <a:pt x="40852" y="6962"/>
                        <a:pt x="41153" y="6962"/>
                      </a:cubicBezTo>
                      <a:lnTo>
                        <a:pt x="41178" y="6962"/>
                      </a:lnTo>
                      <a:lnTo>
                        <a:pt x="41203" y="7714"/>
                      </a:lnTo>
                      <a:cubicBezTo>
                        <a:pt x="41159" y="7773"/>
                        <a:pt x="41081" y="7797"/>
                        <a:pt x="40998" y="7797"/>
                      </a:cubicBezTo>
                      <a:cubicBezTo>
                        <a:pt x="40940" y="7797"/>
                        <a:pt x="40879" y="7785"/>
                        <a:pt x="40827" y="7764"/>
                      </a:cubicBezTo>
                      <a:cubicBezTo>
                        <a:pt x="40627" y="7689"/>
                        <a:pt x="40527" y="7488"/>
                        <a:pt x="40501" y="7388"/>
                      </a:cubicBezTo>
                      <a:cubicBezTo>
                        <a:pt x="40426" y="7213"/>
                        <a:pt x="40401" y="6987"/>
                        <a:pt x="40376" y="6787"/>
                      </a:cubicBezTo>
                      <a:cubicBezTo>
                        <a:pt x="40351" y="6712"/>
                        <a:pt x="40276" y="6636"/>
                        <a:pt x="40176" y="6636"/>
                      </a:cubicBezTo>
                      <a:cubicBezTo>
                        <a:pt x="40075" y="6661"/>
                        <a:pt x="40000" y="6737"/>
                        <a:pt x="40025" y="6837"/>
                      </a:cubicBezTo>
                      <a:cubicBezTo>
                        <a:pt x="40050" y="7062"/>
                        <a:pt x="40075" y="7288"/>
                        <a:pt x="40151" y="7514"/>
                      </a:cubicBezTo>
                      <a:cubicBezTo>
                        <a:pt x="40276" y="7789"/>
                        <a:pt x="40451" y="7990"/>
                        <a:pt x="40677" y="8090"/>
                      </a:cubicBezTo>
                      <a:cubicBezTo>
                        <a:pt x="40777" y="8140"/>
                        <a:pt x="40877" y="8165"/>
                        <a:pt x="40978" y="8165"/>
                      </a:cubicBezTo>
                      <a:cubicBezTo>
                        <a:pt x="41053" y="8165"/>
                        <a:pt x="41128" y="8140"/>
                        <a:pt x="41203" y="8115"/>
                      </a:cubicBezTo>
                      <a:lnTo>
                        <a:pt x="41203" y="8115"/>
                      </a:lnTo>
                      <a:cubicBezTo>
                        <a:pt x="41178" y="8240"/>
                        <a:pt x="41203" y="8391"/>
                        <a:pt x="41228" y="8491"/>
                      </a:cubicBezTo>
                      <a:cubicBezTo>
                        <a:pt x="41228" y="8516"/>
                        <a:pt x="41228" y="8516"/>
                        <a:pt x="41228" y="8516"/>
                      </a:cubicBezTo>
                      <a:cubicBezTo>
                        <a:pt x="39674" y="7839"/>
                        <a:pt x="39123" y="6862"/>
                        <a:pt x="35263" y="5233"/>
                      </a:cubicBezTo>
                      <a:cubicBezTo>
                        <a:pt x="34064" y="4725"/>
                        <a:pt x="32657" y="4527"/>
                        <a:pt x="31142" y="4527"/>
                      </a:cubicBezTo>
                      <a:cubicBezTo>
                        <a:pt x="29968" y="4527"/>
                        <a:pt x="28728" y="4646"/>
                        <a:pt x="27469" y="4832"/>
                      </a:cubicBezTo>
                      <a:cubicBezTo>
                        <a:pt x="27444" y="4782"/>
                        <a:pt x="27419" y="4732"/>
                        <a:pt x="27394" y="4681"/>
                      </a:cubicBezTo>
                      <a:cubicBezTo>
                        <a:pt x="27444" y="4681"/>
                        <a:pt x="27494" y="4656"/>
                        <a:pt x="27544" y="4656"/>
                      </a:cubicBezTo>
                      <a:cubicBezTo>
                        <a:pt x="27594" y="4631"/>
                        <a:pt x="27644" y="4581"/>
                        <a:pt x="27694" y="4531"/>
                      </a:cubicBezTo>
                      <a:cubicBezTo>
                        <a:pt x="27795" y="4431"/>
                        <a:pt x="27845" y="4280"/>
                        <a:pt x="27845" y="4080"/>
                      </a:cubicBezTo>
                      <a:cubicBezTo>
                        <a:pt x="27845" y="3955"/>
                        <a:pt x="27820" y="3804"/>
                        <a:pt x="27770" y="3679"/>
                      </a:cubicBezTo>
                      <a:cubicBezTo>
                        <a:pt x="27751" y="3623"/>
                        <a:pt x="27718" y="3594"/>
                        <a:pt x="27681" y="3594"/>
                      </a:cubicBezTo>
                      <a:cubicBezTo>
                        <a:pt x="27669" y="3594"/>
                        <a:pt x="27657" y="3597"/>
                        <a:pt x="27644" y="3604"/>
                      </a:cubicBezTo>
                      <a:cubicBezTo>
                        <a:pt x="27569" y="3604"/>
                        <a:pt x="27544" y="3679"/>
                        <a:pt x="27569" y="3729"/>
                      </a:cubicBezTo>
                      <a:cubicBezTo>
                        <a:pt x="27594" y="3854"/>
                        <a:pt x="27619" y="3980"/>
                        <a:pt x="27619" y="4105"/>
                      </a:cubicBezTo>
                      <a:cubicBezTo>
                        <a:pt x="27619" y="4155"/>
                        <a:pt x="27619" y="4306"/>
                        <a:pt x="27544" y="4381"/>
                      </a:cubicBezTo>
                      <a:cubicBezTo>
                        <a:pt x="27488" y="4437"/>
                        <a:pt x="27417" y="4465"/>
                        <a:pt x="27354" y="4465"/>
                      </a:cubicBezTo>
                      <a:cubicBezTo>
                        <a:pt x="27333" y="4465"/>
                        <a:pt x="27312" y="4462"/>
                        <a:pt x="27293" y="4456"/>
                      </a:cubicBezTo>
                      <a:lnTo>
                        <a:pt x="27143" y="4005"/>
                      </a:lnTo>
                      <a:cubicBezTo>
                        <a:pt x="27318" y="3930"/>
                        <a:pt x="27419" y="3729"/>
                        <a:pt x="27394" y="3554"/>
                      </a:cubicBezTo>
                      <a:cubicBezTo>
                        <a:pt x="27369" y="3353"/>
                        <a:pt x="27268" y="3203"/>
                        <a:pt x="27168" y="3077"/>
                      </a:cubicBezTo>
                      <a:cubicBezTo>
                        <a:pt x="27153" y="3048"/>
                        <a:pt x="27122" y="3036"/>
                        <a:pt x="27088" y="3036"/>
                      </a:cubicBezTo>
                      <a:cubicBezTo>
                        <a:pt x="27064" y="3036"/>
                        <a:pt x="27038" y="3042"/>
                        <a:pt x="27018" y="3052"/>
                      </a:cubicBezTo>
                      <a:cubicBezTo>
                        <a:pt x="26968" y="3103"/>
                        <a:pt x="26943" y="3153"/>
                        <a:pt x="26993" y="3203"/>
                      </a:cubicBezTo>
                      <a:cubicBezTo>
                        <a:pt x="27068" y="3328"/>
                        <a:pt x="27143" y="3453"/>
                        <a:pt x="27168" y="3579"/>
                      </a:cubicBezTo>
                      <a:cubicBezTo>
                        <a:pt x="27168" y="3654"/>
                        <a:pt x="27143" y="3779"/>
                        <a:pt x="27068" y="3804"/>
                      </a:cubicBezTo>
                      <a:lnTo>
                        <a:pt x="26792" y="3002"/>
                      </a:lnTo>
                      <a:cubicBezTo>
                        <a:pt x="26772" y="2961"/>
                        <a:pt x="26718" y="2920"/>
                        <a:pt x="26671" y="2920"/>
                      </a:cubicBezTo>
                      <a:cubicBezTo>
                        <a:pt x="26661" y="2920"/>
                        <a:pt x="26651" y="2922"/>
                        <a:pt x="26642" y="2927"/>
                      </a:cubicBezTo>
                      <a:cubicBezTo>
                        <a:pt x="26592" y="2952"/>
                        <a:pt x="26542" y="3027"/>
                        <a:pt x="26567" y="3077"/>
                      </a:cubicBezTo>
                      <a:lnTo>
                        <a:pt x="26642" y="3303"/>
                      </a:lnTo>
                      <a:cubicBezTo>
                        <a:pt x="26617" y="3303"/>
                        <a:pt x="26567" y="3303"/>
                        <a:pt x="26516" y="3278"/>
                      </a:cubicBezTo>
                      <a:cubicBezTo>
                        <a:pt x="26466" y="3253"/>
                        <a:pt x="26416" y="3178"/>
                        <a:pt x="26416" y="3128"/>
                      </a:cubicBezTo>
                      <a:cubicBezTo>
                        <a:pt x="26416" y="3052"/>
                        <a:pt x="26366" y="3002"/>
                        <a:pt x="26316" y="3002"/>
                      </a:cubicBezTo>
                      <a:cubicBezTo>
                        <a:pt x="26241" y="3002"/>
                        <a:pt x="26191" y="3052"/>
                        <a:pt x="26191" y="3103"/>
                      </a:cubicBezTo>
                      <a:cubicBezTo>
                        <a:pt x="26191" y="3253"/>
                        <a:pt x="26291" y="3403"/>
                        <a:pt x="26416" y="3478"/>
                      </a:cubicBezTo>
                      <a:cubicBezTo>
                        <a:pt x="26475" y="3508"/>
                        <a:pt x="26534" y="3520"/>
                        <a:pt x="26592" y="3520"/>
                      </a:cubicBezTo>
                      <a:cubicBezTo>
                        <a:pt x="26634" y="3520"/>
                        <a:pt x="26675" y="3514"/>
                        <a:pt x="26717" y="3504"/>
                      </a:cubicBezTo>
                      <a:lnTo>
                        <a:pt x="27093" y="4531"/>
                      </a:lnTo>
                      <a:cubicBezTo>
                        <a:pt x="27043" y="4531"/>
                        <a:pt x="26993" y="4506"/>
                        <a:pt x="26968" y="4506"/>
                      </a:cubicBezTo>
                      <a:cubicBezTo>
                        <a:pt x="26892" y="4456"/>
                        <a:pt x="26817" y="4381"/>
                        <a:pt x="26792" y="4306"/>
                      </a:cubicBezTo>
                      <a:cubicBezTo>
                        <a:pt x="26773" y="4249"/>
                        <a:pt x="26740" y="4221"/>
                        <a:pt x="26693" y="4221"/>
                      </a:cubicBezTo>
                      <a:cubicBezTo>
                        <a:pt x="26678" y="4221"/>
                        <a:pt x="26661" y="4224"/>
                        <a:pt x="26642" y="4230"/>
                      </a:cubicBezTo>
                      <a:cubicBezTo>
                        <a:pt x="26592" y="4255"/>
                        <a:pt x="26567" y="4306"/>
                        <a:pt x="26592" y="4381"/>
                      </a:cubicBezTo>
                      <a:cubicBezTo>
                        <a:pt x="26617" y="4506"/>
                        <a:pt x="26717" y="4606"/>
                        <a:pt x="26867" y="4681"/>
                      </a:cubicBezTo>
                      <a:cubicBezTo>
                        <a:pt x="26943" y="4732"/>
                        <a:pt x="27018" y="4732"/>
                        <a:pt x="27068" y="4757"/>
                      </a:cubicBezTo>
                      <a:cubicBezTo>
                        <a:pt x="27118" y="4757"/>
                        <a:pt x="27168" y="4757"/>
                        <a:pt x="27193" y="4782"/>
                      </a:cubicBezTo>
                      <a:cubicBezTo>
                        <a:pt x="27218" y="4782"/>
                        <a:pt x="27218" y="4832"/>
                        <a:pt x="27243" y="4882"/>
                      </a:cubicBezTo>
                      <a:cubicBezTo>
                        <a:pt x="26943" y="4932"/>
                        <a:pt x="26617" y="4982"/>
                        <a:pt x="26316" y="5032"/>
                      </a:cubicBezTo>
                      <a:cubicBezTo>
                        <a:pt x="26341" y="4982"/>
                        <a:pt x="26366" y="4907"/>
                        <a:pt x="26366" y="4832"/>
                      </a:cubicBezTo>
                      <a:cubicBezTo>
                        <a:pt x="26366" y="4782"/>
                        <a:pt x="26341" y="4732"/>
                        <a:pt x="26266" y="4732"/>
                      </a:cubicBezTo>
                      <a:cubicBezTo>
                        <a:pt x="26257" y="4727"/>
                        <a:pt x="26248" y="4725"/>
                        <a:pt x="26239" y="4725"/>
                      </a:cubicBezTo>
                      <a:cubicBezTo>
                        <a:pt x="26199" y="4725"/>
                        <a:pt x="26161" y="4770"/>
                        <a:pt x="26140" y="4832"/>
                      </a:cubicBezTo>
                      <a:cubicBezTo>
                        <a:pt x="26140" y="4907"/>
                        <a:pt x="26090" y="5007"/>
                        <a:pt x="26040" y="5057"/>
                      </a:cubicBezTo>
                      <a:cubicBezTo>
                        <a:pt x="26015" y="5082"/>
                        <a:pt x="25990" y="5082"/>
                        <a:pt x="25990" y="5108"/>
                      </a:cubicBezTo>
                      <a:lnTo>
                        <a:pt x="25915" y="5108"/>
                      </a:lnTo>
                      <a:lnTo>
                        <a:pt x="26015" y="4055"/>
                      </a:lnTo>
                      <a:cubicBezTo>
                        <a:pt x="26115" y="4055"/>
                        <a:pt x="26216" y="4005"/>
                        <a:pt x="26291" y="3930"/>
                      </a:cubicBezTo>
                      <a:cubicBezTo>
                        <a:pt x="26416" y="3829"/>
                        <a:pt x="26466" y="3679"/>
                        <a:pt x="26416" y="3529"/>
                      </a:cubicBezTo>
                      <a:cubicBezTo>
                        <a:pt x="26396" y="3488"/>
                        <a:pt x="26359" y="3447"/>
                        <a:pt x="26305" y="3447"/>
                      </a:cubicBezTo>
                      <a:cubicBezTo>
                        <a:pt x="26293" y="3447"/>
                        <a:pt x="26280" y="3449"/>
                        <a:pt x="26266" y="3453"/>
                      </a:cubicBezTo>
                      <a:cubicBezTo>
                        <a:pt x="26216" y="3478"/>
                        <a:pt x="26191" y="3529"/>
                        <a:pt x="26191" y="3604"/>
                      </a:cubicBezTo>
                      <a:cubicBezTo>
                        <a:pt x="26216" y="3654"/>
                        <a:pt x="26191" y="3729"/>
                        <a:pt x="26140" y="3779"/>
                      </a:cubicBezTo>
                      <a:cubicBezTo>
                        <a:pt x="26115" y="3804"/>
                        <a:pt x="26065" y="3829"/>
                        <a:pt x="26015" y="3829"/>
                      </a:cubicBezTo>
                      <a:lnTo>
                        <a:pt x="26040" y="3579"/>
                      </a:lnTo>
                      <a:cubicBezTo>
                        <a:pt x="26040" y="3529"/>
                        <a:pt x="25990" y="3478"/>
                        <a:pt x="25940" y="3478"/>
                      </a:cubicBezTo>
                      <a:cubicBezTo>
                        <a:pt x="25931" y="3474"/>
                        <a:pt x="25921" y="3472"/>
                        <a:pt x="25912" y="3472"/>
                      </a:cubicBezTo>
                      <a:cubicBezTo>
                        <a:pt x="25866" y="3472"/>
                        <a:pt x="25815" y="3517"/>
                        <a:pt x="25815" y="3579"/>
                      </a:cubicBezTo>
                      <a:lnTo>
                        <a:pt x="25765" y="4431"/>
                      </a:lnTo>
                      <a:cubicBezTo>
                        <a:pt x="25664" y="4406"/>
                        <a:pt x="25614" y="4306"/>
                        <a:pt x="25589" y="4230"/>
                      </a:cubicBezTo>
                      <a:cubicBezTo>
                        <a:pt x="25589" y="4105"/>
                        <a:pt x="25639" y="3955"/>
                        <a:pt x="25689" y="3829"/>
                      </a:cubicBezTo>
                      <a:cubicBezTo>
                        <a:pt x="25689" y="3779"/>
                        <a:pt x="25664" y="3704"/>
                        <a:pt x="25614" y="3679"/>
                      </a:cubicBezTo>
                      <a:cubicBezTo>
                        <a:pt x="25605" y="3674"/>
                        <a:pt x="25595" y="3672"/>
                        <a:pt x="25585" y="3672"/>
                      </a:cubicBezTo>
                      <a:cubicBezTo>
                        <a:pt x="25538" y="3672"/>
                        <a:pt x="25484" y="3713"/>
                        <a:pt x="25464" y="3754"/>
                      </a:cubicBezTo>
                      <a:cubicBezTo>
                        <a:pt x="25414" y="3905"/>
                        <a:pt x="25338" y="4080"/>
                        <a:pt x="25364" y="4255"/>
                      </a:cubicBezTo>
                      <a:cubicBezTo>
                        <a:pt x="25389" y="4431"/>
                        <a:pt x="25539" y="4631"/>
                        <a:pt x="25714" y="4656"/>
                      </a:cubicBezTo>
                      <a:lnTo>
                        <a:pt x="25739" y="4656"/>
                      </a:lnTo>
                      <a:lnTo>
                        <a:pt x="25714" y="5108"/>
                      </a:lnTo>
                      <a:lnTo>
                        <a:pt x="25689" y="5108"/>
                      </a:lnTo>
                      <a:cubicBezTo>
                        <a:pt x="25664" y="5133"/>
                        <a:pt x="25627" y="5145"/>
                        <a:pt x="25586" y="5145"/>
                      </a:cubicBezTo>
                      <a:cubicBezTo>
                        <a:pt x="25545" y="5145"/>
                        <a:pt x="25501" y="5133"/>
                        <a:pt x="25464" y="5108"/>
                      </a:cubicBezTo>
                      <a:cubicBezTo>
                        <a:pt x="25338" y="5032"/>
                        <a:pt x="25313" y="4907"/>
                        <a:pt x="25288" y="4857"/>
                      </a:cubicBezTo>
                      <a:cubicBezTo>
                        <a:pt x="25263" y="4732"/>
                        <a:pt x="25263" y="4606"/>
                        <a:pt x="25263" y="4481"/>
                      </a:cubicBezTo>
                      <a:cubicBezTo>
                        <a:pt x="25263" y="4431"/>
                        <a:pt x="25213" y="4381"/>
                        <a:pt x="25163" y="4381"/>
                      </a:cubicBezTo>
                      <a:cubicBezTo>
                        <a:pt x="25150" y="4376"/>
                        <a:pt x="25137" y="4374"/>
                        <a:pt x="25126" y="4374"/>
                      </a:cubicBezTo>
                      <a:cubicBezTo>
                        <a:pt x="25072" y="4374"/>
                        <a:pt x="25038" y="4419"/>
                        <a:pt x="25038" y="4481"/>
                      </a:cubicBezTo>
                      <a:cubicBezTo>
                        <a:pt x="25038" y="4606"/>
                        <a:pt x="25038" y="4757"/>
                        <a:pt x="25063" y="4907"/>
                      </a:cubicBezTo>
                      <a:cubicBezTo>
                        <a:pt x="25113" y="5032"/>
                        <a:pt x="25188" y="5158"/>
                        <a:pt x="25263" y="5233"/>
                      </a:cubicBezTo>
                      <a:cubicBezTo>
                        <a:pt x="25088" y="5283"/>
                        <a:pt x="24912" y="5308"/>
                        <a:pt x="24737" y="5358"/>
                      </a:cubicBezTo>
                      <a:cubicBezTo>
                        <a:pt x="24687" y="5283"/>
                        <a:pt x="24662" y="5183"/>
                        <a:pt x="24662" y="5158"/>
                      </a:cubicBezTo>
                      <a:cubicBezTo>
                        <a:pt x="24662" y="5108"/>
                        <a:pt x="24712" y="5057"/>
                        <a:pt x="24762" y="5007"/>
                      </a:cubicBezTo>
                      <a:cubicBezTo>
                        <a:pt x="24837" y="4932"/>
                        <a:pt x="24912" y="4832"/>
                        <a:pt x="24963" y="4681"/>
                      </a:cubicBezTo>
                      <a:cubicBezTo>
                        <a:pt x="25013" y="4456"/>
                        <a:pt x="25013" y="4205"/>
                        <a:pt x="24912" y="4005"/>
                      </a:cubicBezTo>
                      <a:cubicBezTo>
                        <a:pt x="24874" y="3928"/>
                        <a:pt x="24807" y="3895"/>
                        <a:pt x="24732" y="3895"/>
                      </a:cubicBezTo>
                      <a:cubicBezTo>
                        <a:pt x="24709" y="3895"/>
                        <a:pt x="24685" y="3899"/>
                        <a:pt x="24662" y="3905"/>
                      </a:cubicBezTo>
                      <a:cubicBezTo>
                        <a:pt x="24587" y="3955"/>
                        <a:pt x="24536" y="4055"/>
                        <a:pt x="24587" y="4155"/>
                      </a:cubicBezTo>
                      <a:cubicBezTo>
                        <a:pt x="24637" y="4280"/>
                        <a:pt x="24662" y="4431"/>
                        <a:pt x="24612" y="4581"/>
                      </a:cubicBezTo>
                      <a:cubicBezTo>
                        <a:pt x="24587" y="4656"/>
                        <a:pt x="24536" y="4707"/>
                        <a:pt x="24511" y="4757"/>
                      </a:cubicBezTo>
                      <a:lnTo>
                        <a:pt x="23760" y="3153"/>
                      </a:lnTo>
                      <a:cubicBezTo>
                        <a:pt x="23910" y="3077"/>
                        <a:pt x="24035" y="2952"/>
                        <a:pt x="24110" y="2777"/>
                      </a:cubicBezTo>
                      <a:cubicBezTo>
                        <a:pt x="24161" y="2551"/>
                        <a:pt x="24110" y="2275"/>
                        <a:pt x="23935" y="2125"/>
                      </a:cubicBezTo>
                      <a:cubicBezTo>
                        <a:pt x="23897" y="2087"/>
                        <a:pt x="23854" y="2069"/>
                        <a:pt x="23810" y="2069"/>
                      </a:cubicBezTo>
                      <a:cubicBezTo>
                        <a:pt x="23766" y="2069"/>
                        <a:pt x="23722" y="2087"/>
                        <a:pt x="23684" y="2125"/>
                      </a:cubicBezTo>
                      <a:cubicBezTo>
                        <a:pt x="23609" y="2200"/>
                        <a:pt x="23609" y="2300"/>
                        <a:pt x="23684" y="2376"/>
                      </a:cubicBezTo>
                      <a:cubicBezTo>
                        <a:pt x="23760" y="2451"/>
                        <a:pt x="23785" y="2576"/>
                        <a:pt x="23760" y="2676"/>
                      </a:cubicBezTo>
                      <a:cubicBezTo>
                        <a:pt x="23734" y="2752"/>
                        <a:pt x="23684" y="2802"/>
                        <a:pt x="23609" y="2827"/>
                      </a:cubicBezTo>
                      <a:lnTo>
                        <a:pt x="23459" y="2501"/>
                      </a:lnTo>
                      <a:cubicBezTo>
                        <a:pt x="23420" y="2424"/>
                        <a:pt x="23353" y="2392"/>
                        <a:pt x="23278" y="2392"/>
                      </a:cubicBezTo>
                      <a:cubicBezTo>
                        <a:pt x="23255" y="2392"/>
                        <a:pt x="23232" y="2395"/>
                        <a:pt x="23208" y="2401"/>
                      </a:cubicBezTo>
                      <a:cubicBezTo>
                        <a:pt x="23133" y="2451"/>
                        <a:pt x="23083" y="2551"/>
                        <a:pt x="23133" y="2651"/>
                      </a:cubicBezTo>
                      <a:lnTo>
                        <a:pt x="23709" y="3905"/>
                      </a:lnTo>
                      <a:cubicBezTo>
                        <a:pt x="23686" y="3914"/>
                        <a:pt x="23662" y="3918"/>
                        <a:pt x="23636" y="3918"/>
                      </a:cubicBezTo>
                      <a:cubicBezTo>
                        <a:pt x="23523" y="3918"/>
                        <a:pt x="23395" y="3836"/>
                        <a:pt x="23333" y="3754"/>
                      </a:cubicBezTo>
                      <a:cubicBezTo>
                        <a:pt x="23208" y="3579"/>
                        <a:pt x="23158" y="3328"/>
                        <a:pt x="23133" y="3128"/>
                      </a:cubicBezTo>
                      <a:cubicBezTo>
                        <a:pt x="23111" y="3040"/>
                        <a:pt x="23052" y="2972"/>
                        <a:pt x="22971" y="2972"/>
                      </a:cubicBezTo>
                      <a:cubicBezTo>
                        <a:pt x="22958" y="2972"/>
                        <a:pt x="22946" y="2974"/>
                        <a:pt x="22932" y="2977"/>
                      </a:cubicBezTo>
                      <a:cubicBezTo>
                        <a:pt x="22832" y="2977"/>
                        <a:pt x="22757" y="3077"/>
                        <a:pt x="22782" y="3178"/>
                      </a:cubicBezTo>
                      <a:cubicBezTo>
                        <a:pt x="22807" y="3428"/>
                        <a:pt x="22857" y="3729"/>
                        <a:pt x="23033" y="3980"/>
                      </a:cubicBezTo>
                      <a:cubicBezTo>
                        <a:pt x="23164" y="4149"/>
                        <a:pt x="23395" y="4276"/>
                        <a:pt x="23618" y="4276"/>
                      </a:cubicBezTo>
                      <a:cubicBezTo>
                        <a:pt x="23692" y="4276"/>
                        <a:pt x="23766" y="4262"/>
                        <a:pt x="23835" y="4230"/>
                      </a:cubicBezTo>
                      <a:lnTo>
                        <a:pt x="23860" y="4230"/>
                      </a:lnTo>
                      <a:lnTo>
                        <a:pt x="24161" y="4907"/>
                      </a:lnTo>
                      <a:cubicBezTo>
                        <a:pt x="24110" y="5032"/>
                        <a:pt x="23985" y="5108"/>
                        <a:pt x="23835" y="5108"/>
                      </a:cubicBezTo>
                      <a:cubicBezTo>
                        <a:pt x="23634" y="5082"/>
                        <a:pt x="23459" y="4957"/>
                        <a:pt x="23384" y="4882"/>
                      </a:cubicBezTo>
                      <a:cubicBezTo>
                        <a:pt x="23258" y="4732"/>
                        <a:pt x="23158" y="4556"/>
                        <a:pt x="23058" y="4381"/>
                      </a:cubicBezTo>
                      <a:cubicBezTo>
                        <a:pt x="23024" y="4314"/>
                        <a:pt x="22969" y="4280"/>
                        <a:pt x="22906" y="4280"/>
                      </a:cubicBezTo>
                      <a:cubicBezTo>
                        <a:pt x="22874" y="4280"/>
                        <a:pt x="22841" y="4289"/>
                        <a:pt x="22807" y="4306"/>
                      </a:cubicBezTo>
                      <a:cubicBezTo>
                        <a:pt x="22732" y="4356"/>
                        <a:pt x="22682" y="4456"/>
                        <a:pt x="22732" y="4556"/>
                      </a:cubicBezTo>
                      <a:cubicBezTo>
                        <a:pt x="22857" y="4732"/>
                        <a:pt x="22958" y="4932"/>
                        <a:pt x="23133" y="5108"/>
                      </a:cubicBezTo>
                      <a:cubicBezTo>
                        <a:pt x="23333" y="5333"/>
                        <a:pt x="23559" y="5458"/>
                        <a:pt x="23810" y="5458"/>
                      </a:cubicBezTo>
                      <a:cubicBezTo>
                        <a:pt x="23910" y="5458"/>
                        <a:pt x="24010" y="5458"/>
                        <a:pt x="24110" y="5408"/>
                      </a:cubicBezTo>
                      <a:cubicBezTo>
                        <a:pt x="24186" y="5383"/>
                        <a:pt x="24261" y="5333"/>
                        <a:pt x="24311" y="5283"/>
                      </a:cubicBezTo>
                      <a:cubicBezTo>
                        <a:pt x="24336" y="5333"/>
                        <a:pt x="24336" y="5383"/>
                        <a:pt x="24361" y="5433"/>
                      </a:cubicBezTo>
                      <a:cubicBezTo>
                        <a:pt x="20802" y="6210"/>
                        <a:pt x="17419" y="7238"/>
                        <a:pt x="15363" y="7313"/>
                      </a:cubicBezTo>
                      <a:cubicBezTo>
                        <a:pt x="15363" y="7313"/>
                        <a:pt x="15363" y="7288"/>
                        <a:pt x="15363" y="7288"/>
                      </a:cubicBezTo>
                      <a:cubicBezTo>
                        <a:pt x="15363" y="7263"/>
                        <a:pt x="15363" y="7213"/>
                        <a:pt x="15363" y="7188"/>
                      </a:cubicBezTo>
                      <a:cubicBezTo>
                        <a:pt x="15389" y="7062"/>
                        <a:pt x="15414" y="6937"/>
                        <a:pt x="15389" y="6812"/>
                      </a:cubicBezTo>
                      <a:lnTo>
                        <a:pt x="15389" y="6812"/>
                      </a:lnTo>
                      <a:cubicBezTo>
                        <a:pt x="15464" y="6837"/>
                        <a:pt x="15539" y="6837"/>
                        <a:pt x="15614" y="6837"/>
                      </a:cubicBezTo>
                      <a:cubicBezTo>
                        <a:pt x="15714" y="6837"/>
                        <a:pt x="15815" y="6812"/>
                        <a:pt x="15915" y="6762"/>
                      </a:cubicBezTo>
                      <a:cubicBezTo>
                        <a:pt x="16140" y="6661"/>
                        <a:pt x="16316" y="6461"/>
                        <a:pt x="16441" y="6210"/>
                      </a:cubicBezTo>
                      <a:cubicBezTo>
                        <a:pt x="16516" y="5985"/>
                        <a:pt x="16541" y="5759"/>
                        <a:pt x="16567" y="5534"/>
                      </a:cubicBezTo>
                      <a:cubicBezTo>
                        <a:pt x="16592" y="5433"/>
                        <a:pt x="16516" y="5333"/>
                        <a:pt x="16416" y="5333"/>
                      </a:cubicBezTo>
                      <a:cubicBezTo>
                        <a:pt x="16403" y="5330"/>
                        <a:pt x="16390" y="5328"/>
                        <a:pt x="16378" y="5328"/>
                      </a:cubicBezTo>
                      <a:cubicBezTo>
                        <a:pt x="16297" y="5328"/>
                        <a:pt x="16237" y="5396"/>
                        <a:pt x="16216" y="5483"/>
                      </a:cubicBezTo>
                      <a:cubicBezTo>
                        <a:pt x="16191" y="5684"/>
                        <a:pt x="16166" y="5884"/>
                        <a:pt x="16090" y="6060"/>
                      </a:cubicBezTo>
                      <a:cubicBezTo>
                        <a:pt x="16065" y="6160"/>
                        <a:pt x="15965" y="6361"/>
                        <a:pt x="15764" y="6436"/>
                      </a:cubicBezTo>
                      <a:cubicBezTo>
                        <a:pt x="15715" y="6466"/>
                        <a:pt x="15658" y="6480"/>
                        <a:pt x="15602" y="6480"/>
                      </a:cubicBezTo>
                      <a:cubicBezTo>
                        <a:pt x="15516" y="6480"/>
                        <a:pt x="15434" y="6446"/>
                        <a:pt x="15389" y="6386"/>
                      </a:cubicBezTo>
                      <a:lnTo>
                        <a:pt x="15414" y="5659"/>
                      </a:lnTo>
                      <a:lnTo>
                        <a:pt x="15439" y="5659"/>
                      </a:lnTo>
                      <a:cubicBezTo>
                        <a:pt x="15739" y="5634"/>
                        <a:pt x="16015" y="5383"/>
                        <a:pt x="16090" y="5108"/>
                      </a:cubicBezTo>
                      <a:cubicBezTo>
                        <a:pt x="16166" y="4807"/>
                        <a:pt x="16090" y="4506"/>
                        <a:pt x="16040" y="4280"/>
                      </a:cubicBezTo>
                      <a:cubicBezTo>
                        <a:pt x="16018" y="4193"/>
                        <a:pt x="15940" y="4125"/>
                        <a:pt x="15854" y="4125"/>
                      </a:cubicBezTo>
                      <a:cubicBezTo>
                        <a:pt x="15841" y="4125"/>
                        <a:pt x="15828" y="4127"/>
                        <a:pt x="15815" y="4130"/>
                      </a:cubicBezTo>
                      <a:cubicBezTo>
                        <a:pt x="15739" y="4155"/>
                        <a:pt x="15664" y="4255"/>
                        <a:pt x="15689" y="4356"/>
                      </a:cubicBezTo>
                      <a:cubicBezTo>
                        <a:pt x="15739" y="4556"/>
                        <a:pt x="15790" y="4807"/>
                        <a:pt x="15739" y="5007"/>
                      </a:cubicBezTo>
                      <a:cubicBezTo>
                        <a:pt x="15689" y="5133"/>
                        <a:pt x="15564" y="5283"/>
                        <a:pt x="15439" y="5283"/>
                      </a:cubicBezTo>
                      <a:lnTo>
                        <a:pt x="15514" y="3905"/>
                      </a:lnTo>
                      <a:cubicBezTo>
                        <a:pt x="15514" y="3804"/>
                        <a:pt x="15439" y="3729"/>
                        <a:pt x="15338" y="3704"/>
                      </a:cubicBezTo>
                      <a:cubicBezTo>
                        <a:pt x="15238" y="3704"/>
                        <a:pt x="15163" y="3779"/>
                        <a:pt x="15163" y="3879"/>
                      </a:cubicBezTo>
                      <a:lnTo>
                        <a:pt x="15138" y="4255"/>
                      </a:lnTo>
                      <a:cubicBezTo>
                        <a:pt x="15063" y="4255"/>
                        <a:pt x="14988" y="4205"/>
                        <a:pt x="14937" y="4155"/>
                      </a:cubicBezTo>
                      <a:cubicBezTo>
                        <a:pt x="14887" y="4080"/>
                        <a:pt x="14862" y="3955"/>
                        <a:pt x="14912" y="3854"/>
                      </a:cubicBezTo>
                      <a:cubicBezTo>
                        <a:pt x="14937" y="3754"/>
                        <a:pt x="14912" y="3654"/>
                        <a:pt x="14812" y="3629"/>
                      </a:cubicBezTo>
                      <a:cubicBezTo>
                        <a:pt x="14784" y="3615"/>
                        <a:pt x="14756" y="3609"/>
                        <a:pt x="14730" y="3609"/>
                      </a:cubicBezTo>
                      <a:cubicBezTo>
                        <a:pt x="14662" y="3609"/>
                        <a:pt x="14605" y="3650"/>
                        <a:pt x="14587" y="3704"/>
                      </a:cubicBezTo>
                      <a:cubicBezTo>
                        <a:pt x="14486" y="3930"/>
                        <a:pt x="14511" y="4205"/>
                        <a:pt x="14662" y="4381"/>
                      </a:cubicBezTo>
                      <a:cubicBezTo>
                        <a:pt x="14787" y="4531"/>
                        <a:pt x="14937" y="4606"/>
                        <a:pt x="15113" y="4631"/>
                      </a:cubicBezTo>
                      <a:lnTo>
                        <a:pt x="15013" y="6361"/>
                      </a:lnTo>
                      <a:cubicBezTo>
                        <a:pt x="14962" y="6336"/>
                        <a:pt x="14887" y="6311"/>
                        <a:pt x="14862" y="6260"/>
                      </a:cubicBezTo>
                      <a:cubicBezTo>
                        <a:pt x="14762" y="6135"/>
                        <a:pt x="14712" y="5985"/>
                        <a:pt x="14712" y="5834"/>
                      </a:cubicBezTo>
                      <a:cubicBezTo>
                        <a:pt x="14737" y="5734"/>
                        <a:pt x="14637" y="5659"/>
                        <a:pt x="14536" y="5659"/>
                      </a:cubicBezTo>
                      <a:cubicBezTo>
                        <a:pt x="14526" y="5656"/>
                        <a:pt x="14516" y="5655"/>
                        <a:pt x="14506" y="5655"/>
                      </a:cubicBezTo>
                      <a:cubicBezTo>
                        <a:pt x="14421" y="5655"/>
                        <a:pt x="14361" y="5745"/>
                        <a:pt x="14361" y="5834"/>
                      </a:cubicBezTo>
                      <a:cubicBezTo>
                        <a:pt x="14361" y="6060"/>
                        <a:pt x="14436" y="6285"/>
                        <a:pt x="14587" y="6486"/>
                      </a:cubicBezTo>
                      <a:cubicBezTo>
                        <a:pt x="14662" y="6586"/>
                        <a:pt x="14762" y="6636"/>
                        <a:pt x="14862" y="6712"/>
                      </a:cubicBezTo>
                      <a:cubicBezTo>
                        <a:pt x="14937" y="6737"/>
                        <a:pt x="14988" y="6762"/>
                        <a:pt x="15013" y="6812"/>
                      </a:cubicBezTo>
                      <a:cubicBezTo>
                        <a:pt x="15063" y="6862"/>
                        <a:pt x="15038" y="7062"/>
                        <a:pt x="15013" y="7138"/>
                      </a:cubicBezTo>
                      <a:cubicBezTo>
                        <a:pt x="15013" y="7188"/>
                        <a:pt x="15013" y="7213"/>
                        <a:pt x="15013" y="7263"/>
                      </a:cubicBezTo>
                      <a:cubicBezTo>
                        <a:pt x="15013" y="7263"/>
                        <a:pt x="14988" y="7288"/>
                        <a:pt x="14988" y="7313"/>
                      </a:cubicBezTo>
                      <a:cubicBezTo>
                        <a:pt x="14787" y="7313"/>
                        <a:pt x="14587" y="7288"/>
                        <a:pt x="14336" y="7263"/>
                      </a:cubicBezTo>
                      <a:cubicBezTo>
                        <a:pt x="14386" y="7238"/>
                        <a:pt x="14411" y="7213"/>
                        <a:pt x="14436" y="7188"/>
                      </a:cubicBezTo>
                      <a:cubicBezTo>
                        <a:pt x="14536" y="7062"/>
                        <a:pt x="14561" y="6887"/>
                        <a:pt x="14536" y="6712"/>
                      </a:cubicBezTo>
                      <a:cubicBezTo>
                        <a:pt x="14511" y="6561"/>
                        <a:pt x="14461" y="6436"/>
                        <a:pt x="14411" y="6311"/>
                      </a:cubicBezTo>
                      <a:cubicBezTo>
                        <a:pt x="14393" y="6274"/>
                        <a:pt x="14361" y="6251"/>
                        <a:pt x="14316" y="6251"/>
                      </a:cubicBezTo>
                      <a:cubicBezTo>
                        <a:pt x="14299" y="6251"/>
                        <a:pt x="14281" y="6254"/>
                        <a:pt x="14261" y="6260"/>
                      </a:cubicBezTo>
                      <a:cubicBezTo>
                        <a:pt x="14211" y="6260"/>
                        <a:pt x="14186" y="6336"/>
                        <a:pt x="14211" y="6386"/>
                      </a:cubicBezTo>
                      <a:cubicBezTo>
                        <a:pt x="14261" y="6511"/>
                        <a:pt x="14311" y="6636"/>
                        <a:pt x="14311" y="6737"/>
                      </a:cubicBezTo>
                      <a:cubicBezTo>
                        <a:pt x="14336" y="6812"/>
                        <a:pt x="14336" y="6937"/>
                        <a:pt x="14261" y="7037"/>
                      </a:cubicBezTo>
                      <a:cubicBezTo>
                        <a:pt x="14219" y="7099"/>
                        <a:pt x="14144" y="7144"/>
                        <a:pt x="14077" y="7144"/>
                      </a:cubicBezTo>
                      <a:cubicBezTo>
                        <a:pt x="14063" y="7144"/>
                        <a:pt x="14048" y="7142"/>
                        <a:pt x="14035" y="7138"/>
                      </a:cubicBezTo>
                      <a:lnTo>
                        <a:pt x="13835" y="6737"/>
                      </a:lnTo>
                      <a:cubicBezTo>
                        <a:pt x="13835" y="6712"/>
                        <a:pt x="13835" y="6712"/>
                        <a:pt x="13835" y="6712"/>
                      </a:cubicBezTo>
                      <a:cubicBezTo>
                        <a:pt x="14010" y="6636"/>
                        <a:pt x="14060" y="6411"/>
                        <a:pt x="14035" y="6235"/>
                      </a:cubicBezTo>
                      <a:cubicBezTo>
                        <a:pt x="13985" y="6060"/>
                        <a:pt x="13860" y="5910"/>
                        <a:pt x="13759" y="5784"/>
                      </a:cubicBezTo>
                      <a:cubicBezTo>
                        <a:pt x="13731" y="5770"/>
                        <a:pt x="13693" y="5755"/>
                        <a:pt x="13657" y="5755"/>
                      </a:cubicBezTo>
                      <a:cubicBezTo>
                        <a:pt x="13631" y="5755"/>
                        <a:pt x="13605" y="5763"/>
                        <a:pt x="13584" y="5784"/>
                      </a:cubicBezTo>
                      <a:cubicBezTo>
                        <a:pt x="13534" y="5834"/>
                        <a:pt x="13534" y="5910"/>
                        <a:pt x="13584" y="5935"/>
                      </a:cubicBezTo>
                      <a:cubicBezTo>
                        <a:pt x="13684" y="6035"/>
                        <a:pt x="13785" y="6160"/>
                        <a:pt x="13810" y="6285"/>
                      </a:cubicBezTo>
                      <a:cubicBezTo>
                        <a:pt x="13835" y="6361"/>
                        <a:pt x="13810" y="6486"/>
                        <a:pt x="13734" y="6536"/>
                      </a:cubicBezTo>
                      <a:lnTo>
                        <a:pt x="13358" y="5759"/>
                      </a:lnTo>
                      <a:cubicBezTo>
                        <a:pt x="13340" y="5722"/>
                        <a:pt x="13295" y="5699"/>
                        <a:pt x="13252" y="5699"/>
                      </a:cubicBezTo>
                      <a:cubicBezTo>
                        <a:pt x="13237" y="5699"/>
                        <a:pt x="13222" y="5702"/>
                        <a:pt x="13208" y="5709"/>
                      </a:cubicBezTo>
                      <a:cubicBezTo>
                        <a:pt x="13158" y="5734"/>
                        <a:pt x="13133" y="5809"/>
                        <a:pt x="13158" y="5859"/>
                      </a:cubicBezTo>
                      <a:lnTo>
                        <a:pt x="13258" y="6060"/>
                      </a:lnTo>
                      <a:cubicBezTo>
                        <a:pt x="13233" y="6072"/>
                        <a:pt x="13208" y="6079"/>
                        <a:pt x="13186" y="6079"/>
                      </a:cubicBezTo>
                      <a:cubicBezTo>
                        <a:pt x="13164" y="6079"/>
                        <a:pt x="13145" y="6072"/>
                        <a:pt x="13133" y="6060"/>
                      </a:cubicBezTo>
                      <a:cubicBezTo>
                        <a:pt x="13058" y="6035"/>
                        <a:pt x="13008" y="5985"/>
                        <a:pt x="13008" y="5910"/>
                      </a:cubicBezTo>
                      <a:cubicBezTo>
                        <a:pt x="13008" y="5859"/>
                        <a:pt x="12957" y="5809"/>
                        <a:pt x="12882" y="5809"/>
                      </a:cubicBezTo>
                      <a:cubicBezTo>
                        <a:pt x="12832" y="5809"/>
                        <a:pt x="12782" y="5884"/>
                        <a:pt x="12782" y="5935"/>
                      </a:cubicBezTo>
                      <a:cubicBezTo>
                        <a:pt x="12807" y="6085"/>
                        <a:pt x="12907" y="6210"/>
                        <a:pt x="13033" y="6260"/>
                      </a:cubicBezTo>
                      <a:cubicBezTo>
                        <a:pt x="13083" y="6285"/>
                        <a:pt x="13139" y="6298"/>
                        <a:pt x="13196" y="6298"/>
                      </a:cubicBezTo>
                      <a:cubicBezTo>
                        <a:pt x="13252" y="6298"/>
                        <a:pt x="13308" y="6285"/>
                        <a:pt x="13358" y="6260"/>
                      </a:cubicBezTo>
                      <a:lnTo>
                        <a:pt x="13810" y="7213"/>
                      </a:lnTo>
                      <a:cubicBezTo>
                        <a:pt x="13759" y="7188"/>
                        <a:pt x="13684" y="7188"/>
                        <a:pt x="13634" y="7188"/>
                      </a:cubicBezTo>
                      <a:cubicBezTo>
                        <a:pt x="13584" y="7138"/>
                        <a:pt x="13534" y="7087"/>
                        <a:pt x="13509" y="7037"/>
                      </a:cubicBezTo>
                      <a:cubicBezTo>
                        <a:pt x="13490" y="7001"/>
                        <a:pt x="13445" y="6977"/>
                        <a:pt x="13403" y="6977"/>
                      </a:cubicBezTo>
                      <a:cubicBezTo>
                        <a:pt x="13387" y="6977"/>
                        <a:pt x="13372" y="6981"/>
                        <a:pt x="13358" y="6987"/>
                      </a:cubicBezTo>
                      <a:cubicBezTo>
                        <a:pt x="13308" y="7012"/>
                        <a:pt x="13283" y="7062"/>
                        <a:pt x="13308" y="7113"/>
                      </a:cubicBezTo>
                      <a:cubicBezTo>
                        <a:pt x="13158" y="7087"/>
                        <a:pt x="13033" y="7062"/>
                        <a:pt x="12882" y="7037"/>
                      </a:cubicBezTo>
                      <a:cubicBezTo>
                        <a:pt x="12932" y="6962"/>
                        <a:pt x="12957" y="6862"/>
                        <a:pt x="12932" y="6787"/>
                      </a:cubicBezTo>
                      <a:cubicBezTo>
                        <a:pt x="12932" y="6712"/>
                        <a:pt x="12882" y="6661"/>
                        <a:pt x="12832" y="6661"/>
                      </a:cubicBezTo>
                      <a:cubicBezTo>
                        <a:pt x="12757" y="6661"/>
                        <a:pt x="12707" y="6712"/>
                        <a:pt x="12732" y="6787"/>
                      </a:cubicBezTo>
                      <a:cubicBezTo>
                        <a:pt x="12732" y="6862"/>
                        <a:pt x="12707" y="6912"/>
                        <a:pt x="12657" y="6987"/>
                      </a:cubicBezTo>
                      <a:cubicBezTo>
                        <a:pt x="12607" y="6987"/>
                        <a:pt x="12582" y="6962"/>
                        <a:pt x="12531" y="6962"/>
                      </a:cubicBezTo>
                      <a:lnTo>
                        <a:pt x="12481" y="6035"/>
                      </a:lnTo>
                      <a:cubicBezTo>
                        <a:pt x="12607" y="6010"/>
                        <a:pt x="12707" y="5960"/>
                        <a:pt x="12782" y="5884"/>
                      </a:cubicBezTo>
                      <a:cubicBezTo>
                        <a:pt x="12857" y="5784"/>
                        <a:pt x="12882" y="5609"/>
                        <a:pt x="12832" y="5458"/>
                      </a:cubicBezTo>
                      <a:cubicBezTo>
                        <a:pt x="12814" y="5422"/>
                        <a:pt x="12782" y="5398"/>
                        <a:pt x="12737" y="5398"/>
                      </a:cubicBezTo>
                      <a:cubicBezTo>
                        <a:pt x="12720" y="5398"/>
                        <a:pt x="12702" y="5402"/>
                        <a:pt x="12682" y="5408"/>
                      </a:cubicBezTo>
                      <a:cubicBezTo>
                        <a:pt x="12632" y="5433"/>
                        <a:pt x="12607" y="5509"/>
                        <a:pt x="12632" y="5559"/>
                      </a:cubicBezTo>
                      <a:cubicBezTo>
                        <a:pt x="12657" y="5609"/>
                        <a:pt x="12657" y="5684"/>
                        <a:pt x="12607" y="5734"/>
                      </a:cubicBezTo>
                      <a:cubicBezTo>
                        <a:pt x="12582" y="5784"/>
                        <a:pt x="12531" y="5809"/>
                        <a:pt x="12481" y="5809"/>
                      </a:cubicBezTo>
                      <a:lnTo>
                        <a:pt x="12481" y="5559"/>
                      </a:lnTo>
                      <a:cubicBezTo>
                        <a:pt x="12481" y="5509"/>
                        <a:pt x="12431" y="5458"/>
                        <a:pt x="12356" y="5458"/>
                      </a:cubicBezTo>
                      <a:cubicBezTo>
                        <a:pt x="12306" y="5458"/>
                        <a:pt x="12256" y="5509"/>
                        <a:pt x="12256" y="5584"/>
                      </a:cubicBezTo>
                      <a:lnTo>
                        <a:pt x="12281" y="6436"/>
                      </a:lnTo>
                      <a:cubicBezTo>
                        <a:pt x="12206" y="6436"/>
                        <a:pt x="12130" y="6336"/>
                        <a:pt x="12105" y="6260"/>
                      </a:cubicBezTo>
                      <a:cubicBezTo>
                        <a:pt x="12080" y="6135"/>
                        <a:pt x="12105" y="5985"/>
                        <a:pt x="12130" y="5859"/>
                      </a:cubicBezTo>
                      <a:cubicBezTo>
                        <a:pt x="12155" y="5784"/>
                        <a:pt x="12105" y="5734"/>
                        <a:pt x="12055" y="5709"/>
                      </a:cubicBezTo>
                      <a:cubicBezTo>
                        <a:pt x="12005" y="5709"/>
                        <a:pt x="11930" y="5734"/>
                        <a:pt x="11930" y="5809"/>
                      </a:cubicBezTo>
                      <a:cubicBezTo>
                        <a:pt x="11880" y="5935"/>
                        <a:pt x="11830" y="6135"/>
                        <a:pt x="11880" y="6311"/>
                      </a:cubicBezTo>
                      <a:cubicBezTo>
                        <a:pt x="11930" y="6486"/>
                        <a:pt x="12080" y="6661"/>
                        <a:pt x="12281" y="6661"/>
                      </a:cubicBezTo>
                      <a:lnTo>
                        <a:pt x="12306" y="6912"/>
                      </a:lnTo>
                      <a:cubicBezTo>
                        <a:pt x="12155" y="6862"/>
                        <a:pt x="11980" y="6837"/>
                        <a:pt x="11830" y="6787"/>
                      </a:cubicBezTo>
                      <a:cubicBezTo>
                        <a:pt x="11830" y="6712"/>
                        <a:pt x="11805" y="6636"/>
                        <a:pt x="11805" y="6536"/>
                      </a:cubicBezTo>
                      <a:cubicBezTo>
                        <a:pt x="11805" y="6486"/>
                        <a:pt x="11729" y="6436"/>
                        <a:pt x="11679" y="6436"/>
                      </a:cubicBezTo>
                      <a:cubicBezTo>
                        <a:pt x="11604" y="6461"/>
                        <a:pt x="11579" y="6511"/>
                        <a:pt x="11579" y="6561"/>
                      </a:cubicBezTo>
                      <a:cubicBezTo>
                        <a:pt x="11579" y="6611"/>
                        <a:pt x="11579" y="6686"/>
                        <a:pt x="11604" y="6737"/>
                      </a:cubicBezTo>
                      <a:cubicBezTo>
                        <a:pt x="9399" y="6160"/>
                        <a:pt x="6842" y="5233"/>
                        <a:pt x="4687" y="4406"/>
                      </a:cubicBezTo>
                      <a:cubicBezTo>
                        <a:pt x="4712" y="4306"/>
                        <a:pt x="4712" y="4180"/>
                        <a:pt x="4737" y="4055"/>
                      </a:cubicBezTo>
                      <a:cubicBezTo>
                        <a:pt x="4737" y="4030"/>
                        <a:pt x="4737" y="4005"/>
                        <a:pt x="4737" y="3980"/>
                      </a:cubicBezTo>
                      <a:cubicBezTo>
                        <a:pt x="4737" y="3905"/>
                        <a:pt x="4737" y="3829"/>
                        <a:pt x="4737" y="3754"/>
                      </a:cubicBezTo>
                      <a:cubicBezTo>
                        <a:pt x="4787" y="3754"/>
                        <a:pt x="4837" y="3779"/>
                        <a:pt x="4887" y="3779"/>
                      </a:cubicBezTo>
                      <a:cubicBezTo>
                        <a:pt x="4937" y="3754"/>
                        <a:pt x="5013" y="3754"/>
                        <a:pt x="5063" y="3729"/>
                      </a:cubicBezTo>
                      <a:cubicBezTo>
                        <a:pt x="5188" y="3654"/>
                        <a:pt x="5313" y="3529"/>
                        <a:pt x="5363" y="3353"/>
                      </a:cubicBezTo>
                      <a:cubicBezTo>
                        <a:pt x="5414" y="3228"/>
                        <a:pt x="5439" y="3077"/>
                        <a:pt x="5439" y="2927"/>
                      </a:cubicBezTo>
                      <a:cubicBezTo>
                        <a:pt x="5439" y="2877"/>
                        <a:pt x="5414" y="2827"/>
                        <a:pt x="5338" y="2827"/>
                      </a:cubicBezTo>
                      <a:cubicBezTo>
                        <a:pt x="5329" y="2822"/>
                        <a:pt x="5321" y="2820"/>
                        <a:pt x="5312" y="2820"/>
                      </a:cubicBezTo>
                      <a:cubicBezTo>
                        <a:pt x="5271" y="2820"/>
                        <a:pt x="5234" y="2865"/>
                        <a:pt x="5213" y="2927"/>
                      </a:cubicBezTo>
                      <a:cubicBezTo>
                        <a:pt x="5213" y="3052"/>
                        <a:pt x="5188" y="3178"/>
                        <a:pt x="5163" y="3278"/>
                      </a:cubicBezTo>
                      <a:cubicBezTo>
                        <a:pt x="5138" y="3353"/>
                        <a:pt x="5088" y="3453"/>
                        <a:pt x="4962" y="3529"/>
                      </a:cubicBezTo>
                      <a:cubicBezTo>
                        <a:pt x="4931" y="3539"/>
                        <a:pt x="4896" y="3545"/>
                        <a:pt x="4861" y="3545"/>
                      </a:cubicBezTo>
                      <a:cubicBezTo>
                        <a:pt x="4813" y="3545"/>
                        <a:pt x="4766" y="3533"/>
                        <a:pt x="4737" y="3504"/>
                      </a:cubicBezTo>
                      <a:cubicBezTo>
                        <a:pt x="4712" y="3504"/>
                        <a:pt x="4712" y="3504"/>
                        <a:pt x="4712" y="3478"/>
                      </a:cubicBezTo>
                      <a:lnTo>
                        <a:pt x="4737" y="3027"/>
                      </a:lnTo>
                      <a:cubicBezTo>
                        <a:pt x="4937" y="3027"/>
                        <a:pt x="5088" y="2852"/>
                        <a:pt x="5138" y="2676"/>
                      </a:cubicBezTo>
                      <a:cubicBezTo>
                        <a:pt x="5188" y="2501"/>
                        <a:pt x="5138" y="2326"/>
                        <a:pt x="5088" y="2175"/>
                      </a:cubicBezTo>
                      <a:cubicBezTo>
                        <a:pt x="5088" y="2119"/>
                        <a:pt x="5045" y="2091"/>
                        <a:pt x="5003" y="2091"/>
                      </a:cubicBezTo>
                      <a:cubicBezTo>
                        <a:pt x="4989" y="2091"/>
                        <a:pt x="4975" y="2094"/>
                        <a:pt x="4962" y="2100"/>
                      </a:cubicBezTo>
                      <a:cubicBezTo>
                        <a:pt x="4887" y="2100"/>
                        <a:pt x="4862" y="2175"/>
                        <a:pt x="4887" y="2225"/>
                      </a:cubicBezTo>
                      <a:cubicBezTo>
                        <a:pt x="4912" y="2351"/>
                        <a:pt x="4937" y="2501"/>
                        <a:pt x="4912" y="2626"/>
                      </a:cubicBezTo>
                      <a:cubicBezTo>
                        <a:pt x="4887" y="2727"/>
                        <a:pt x="4812" y="2802"/>
                        <a:pt x="4737" y="2802"/>
                      </a:cubicBezTo>
                      <a:lnTo>
                        <a:pt x="4762" y="1950"/>
                      </a:lnTo>
                      <a:cubicBezTo>
                        <a:pt x="4762" y="1899"/>
                        <a:pt x="4712" y="1849"/>
                        <a:pt x="4662" y="1849"/>
                      </a:cubicBezTo>
                      <a:cubicBezTo>
                        <a:pt x="4586" y="1849"/>
                        <a:pt x="4536" y="1874"/>
                        <a:pt x="4536" y="1950"/>
                      </a:cubicBezTo>
                      <a:lnTo>
                        <a:pt x="4536" y="2175"/>
                      </a:lnTo>
                      <a:cubicBezTo>
                        <a:pt x="4486" y="2175"/>
                        <a:pt x="4436" y="2150"/>
                        <a:pt x="4411" y="2125"/>
                      </a:cubicBezTo>
                      <a:cubicBezTo>
                        <a:pt x="4361" y="2075"/>
                        <a:pt x="4361" y="2000"/>
                        <a:pt x="4386" y="1950"/>
                      </a:cubicBezTo>
                      <a:cubicBezTo>
                        <a:pt x="4411" y="1874"/>
                        <a:pt x="4386" y="1824"/>
                        <a:pt x="4311" y="1799"/>
                      </a:cubicBezTo>
                      <a:cubicBezTo>
                        <a:pt x="4297" y="1793"/>
                        <a:pt x="4284" y="1789"/>
                        <a:pt x="4271" y="1789"/>
                      </a:cubicBezTo>
                      <a:cubicBezTo>
                        <a:pt x="4236" y="1789"/>
                        <a:pt x="4204" y="1813"/>
                        <a:pt x="4185" y="1849"/>
                      </a:cubicBezTo>
                      <a:cubicBezTo>
                        <a:pt x="4110" y="2000"/>
                        <a:pt x="4135" y="2150"/>
                        <a:pt x="4236" y="2275"/>
                      </a:cubicBezTo>
                      <a:cubicBezTo>
                        <a:pt x="4311" y="2351"/>
                        <a:pt x="4411" y="2401"/>
                        <a:pt x="4536" y="2401"/>
                      </a:cubicBezTo>
                      <a:lnTo>
                        <a:pt x="4486" y="3478"/>
                      </a:lnTo>
                      <a:cubicBezTo>
                        <a:pt x="4461" y="3478"/>
                        <a:pt x="4411" y="3453"/>
                        <a:pt x="4386" y="3428"/>
                      </a:cubicBezTo>
                      <a:cubicBezTo>
                        <a:pt x="4336" y="3353"/>
                        <a:pt x="4311" y="3253"/>
                        <a:pt x="4311" y="3178"/>
                      </a:cubicBezTo>
                      <a:cubicBezTo>
                        <a:pt x="4311" y="3103"/>
                        <a:pt x="4261" y="3052"/>
                        <a:pt x="4185" y="3052"/>
                      </a:cubicBezTo>
                      <a:cubicBezTo>
                        <a:pt x="4135" y="3052"/>
                        <a:pt x="4085" y="3103"/>
                        <a:pt x="4085" y="3153"/>
                      </a:cubicBezTo>
                      <a:cubicBezTo>
                        <a:pt x="4085" y="3303"/>
                        <a:pt x="4135" y="3453"/>
                        <a:pt x="4236" y="3554"/>
                      </a:cubicBezTo>
                      <a:cubicBezTo>
                        <a:pt x="4286" y="3629"/>
                        <a:pt x="4336" y="3654"/>
                        <a:pt x="4411" y="3704"/>
                      </a:cubicBezTo>
                      <a:cubicBezTo>
                        <a:pt x="4436" y="3704"/>
                        <a:pt x="4486" y="3729"/>
                        <a:pt x="4511" y="3754"/>
                      </a:cubicBezTo>
                      <a:cubicBezTo>
                        <a:pt x="4536" y="3779"/>
                        <a:pt x="4511" y="3905"/>
                        <a:pt x="4511" y="3955"/>
                      </a:cubicBezTo>
                      <a:cubicBezTo>
                        <a:pt x="4511" y="3980"/>
                        <a:pt x="4511" y="4005"/>
                        <a:pt x="4511" y="4030"/>
                      </a:cubicBezTo>
                      <a:cubicBezTo>
                        <a:pt x="4486" y="4130"/>
                        <a:pt x="4486" y="4230"/>
                        <a:pt x="4461" y="4331"/>
                      </a:cubicBezTo>
                      <a:cubicBezTo>
                        <a:pt x="4035" y="4180"/>
                        <a:pt x="3634" y="4005"/>
                        <a:pt x="3258" y="3854"/>
                      </a:cubicBezTo>
                      <a:cubicBezTo>
                        <a:pt x="3308" y="3854"/>
                        <a:pt x="3358" y="3854"/>
                        <a:pt x="3409" y="3829"/>
                      </a:cubicBezTo>
                      <a:cubicBezTo>
                        <a:pt x="3534" y="3754"/>
                        <a:pt x="3659" y="3654"/>
                        <a:pt x="3709" y="3529"/>
                      </a:cubicBezTo>
                      <a:cubicBezTo>
                        <a:pt x="3734" y="3478"/>
                        <a:pt x="3734" y="3403"/>
                        <a:pt x="3659" y="3378"/>
                      </a:cubicBezTo>
                      <a:cubicBezTo>
                        <a:pt x="3646" y="3371"/>
                        <a:pt x="3631" y="3368"/>
                        <a:pt x="3615" y="3368"/>
                      </a:cubicBezTo>
                      <a:cubicBezTo>
                        <a:pt x="3572" y="3368"/>
                        <a:pt x="3527" y="3392"/>
                        <a:pt x="3509" y="3428"/>
                      </a:cubicBezTo>
                      <a:cubicBezTo>
                        <a:pt x="3484" y="3504"/>
                        <a:pt x="3409" y="3579"/>
                        <a:pt x="3308" y="3604"/>
                      </a:cubicBezTo>
                      <a:cubicBezTo>
                        <a:pt x="3283" y="3629"/>
                        <a:pt x="3233" y="3629"/>
                        <a:pt x="3208" y="3629"/>
                      </a:cubicBezTo>
                      <a:lnTo>
                        <a:pt x="3659" y="2651"/>
                      </a:lnTo>
                      <a:cubicBezTo>
                        <a:pt x="3709" y="2676"/>
                        <a:pt x="3766" y="2689"/>
                        <a:pt x="3822" y="2689"/>
                      </a:cubicBezTo>
                      <a:cubicBezTo>
                        <a:pt x="3878" y="2689"/>
                        <a:pt x="3935" y="2676"/>
                        <a:pt x="3985" y="2651"/>
                      </a:cubicBezTo>
                      <a:cubicBezTo>
                        <a:pt x="4110" y="2601"/>
                        <a:pt x="4211" y="2476"/>
                        <a:pt x="4236" y="2326"/>
                      </a:cubicBezTo>
                      <a:cubicBezTo>
                        <a:pt x="4236" y="2250"/>
                        <a:pt x="4185" y="2200"/>
                        <a:pt x="4135" y="2200"/>
                      </a:cubicBezTo>
                      <a:cubicBezTo>
                        <a:pt x="4060" y="2200"/>
                        <a:pt x="4010" y="2250"/>
                        <a:pt x="4010" y="2300"/>
                      </a:cubicBezTo>
                      <a:cubicBezTo>
                        <a:pt x="4010" y="2376"/>
                        <a:pt x="3960" y="2426"/>
                        <a:pt x="3885" y="2451"/>
                      </a:cubicBezTo>
                      <a:cubicBezTo>
                        <a:pt x="3872" y="2463"/>
                        <a:pt x="3853" y="2470"/>
                        <a:pt x="3831" y="2470"/>
                      </a:cubicBezTo>
                      <a:cubicBezTo>
                        <a:pt x="3810" y="2470"/>
                        <a:pt x="3784" y="2463"/>
                        <a:pt x="3759" y="2451"/>
                      </a:cubicBezTo>
                      <a:lnTo>
                        <a:pt x="3860" y="2250"/>
                      </a:lnTo>
                      <a:cubicBezTo>
                        <a:pt x="3885" y="2175"/>
                        <a:pt x="3860" y="2125"/>
                        <a:pt x="3810" y="2100"/>
                      </a:cubicBezTo>
                      <a:cubicBezTo>
                        <a:pt x="3791" y="2091"/>
                        <a:pt x="3769" y="2085"/>
                        <a:pt x="3748" y="2085"/>
                      </a:cubicBezTo>
                      <a:cubicBezTo>
                        <a:pt x="3711" y="2085"/>
                        <a:pt x="3675" y="2102"/>
                        <a:pt x="3659" y="2150"/>
                      </a:cubicBezTo>
                      <a:lnTo>
                        <a:pt x="3283" y="2927"/>
                      </a:lnTo>
                      <a:cubicBezTo>
                        <a:pt x="3233" y="2877"/>
                        <a:pt x="3183" y="2752"/>
                        <a:pt x="3208" y="2676"/>
                      </a:cubicBezTo>
                      <a:cubicBezTo>
                        <a:pt x="3233" y="2551"/>
                        <a:pt x="3333" y="2426"/>
                        <a:pt x="3434" y="2326"/>
                      </a:cubicBezTo>
                      <a:cubicBezTo>
                        <a:pt x="3484" y="2275"/>
                        <a:pt x="3459" y="2225"/>
                        <a:pt x="3434" y="2175"/>
                      </a:cubicBezTo>
                      <a:cubicBezTo>
                        <a:pt x="3412" y="2154"/>
                        <a:pt x="3387" y="2146"/>
                        <a:pt x="3360" y="2146"/>
                      </a:cubicBezTo>
                      <a:cubicBezTo>
                        <a:pt x="3324" y="2146"/>
                        <a:pt x="3287" y="2161"/>
                        <a:pt x="3258" y="2175"/>
                      </a:cubicBezTo>
                      <a:cubicBezTo>
                        <a:pt x="3158" y="2300"/>
                        <a:pt x="3033" y="2451"/>
                        <a:pt x="3008" y="2626"/>
                      </a:cubicBezTo>
                      <a:cubicBezTo>
                        <a:pt x="2957" y="2802"/>
                        <a:pt x="3008" y="3027"/>
                        <a:pt x="3183" y="3103"/>
                      </a:cubicBezTo>
                      <a:cubicBezTo>
                        <a:pt x="3183" y="3128"/>
                        <a:pt x="3183" y="3128"/>
                        <a:pt x="3183" y="3128"/>
                      </a:cubicBezTo>
                      <a:lnTo>
                        <a:pt x="3008" y="3529"/>
                      </a:lnTo>
                      <a:lnTo>
                        <a:pt x="2982" y="3529"/>
                      </a:lnTo>
                      <a:cubicBezTo>
                        <a:pt x="2964" y="3535"/>
                        <a:pt x="2945" y="3538"/>
                        <a:pt x="2926" y="3538"/>
                      </a:cubicBezTo>
                      <a:cubicBezTo>
                        <a:pt x="2870" y="3538"/>
                        <a:pt x="2813" y="3510"/>
                        <a:pt x="2757" y="3453"/>
                      </a:cubicBezTo>
                      <a:cubicBezTo>
                        <a:pt x="2682" y="3353"/>
                        <a:pt x="2707" y="3203"/>
                        <a:pt x="2707" y="3153"/>
                      </a:cubicBezTo>
                      <a:cubicBezTo>
                        <a:pt x="2707" y="3027"/>
                        <a:pt x="2757" y="2902"/>
                        <a:pt x="2807" y="2802"/>
                      </a:cubicBezTo>
                      <a:cubicBezTo>
                        <a:pt x="2832" y="2727"/>
                        <a:pt x="2807" y="2676"/>
                        <a:pt x="2757" y="2651"/>
                      </a:cubicBezTo>
                      <a:cubicBezTo>
                        <a:pt x="2737" y="2645"/>
                        <a:pt x="2718" y="2642"/>
                        <a:pt x="2702" y="2642"/>
                      </a:cubicBezTo>
                      <a:cubicBezTo>
                        <a:pt x="2657" y="2642"/>
                        <a:pt x="2625" y="2665"/>
                        <a:pt x="2607" y="2701"/>
                      </a:cubicBezTo>
                      <a:cubicBezTo>
                        <a:pt x="2556" y="2827"/>
                        <a:pt x="2506" y="2977"/>
                        <a:pt x="2481" y="3128"/>
                      </a:cubicBezTo>
                      <a:cubicBezTo>
                        <a:pt x="2457" y="3298"/>
                        <a:pt x="2504" y="3445"/>
                        <a:pt x="2575" y="3568"/>
                      </a:cubicBezTo>
                      <a:lnTo>
                        <a:pt x="2575" y="3568"/>
                      </a:lnTo>
                      <a:cubicBezTo>
                        <a:pt x="2362" y="3497"/>
                        <a:pt x="2171" y="3425"/>
                        <a:pt x="1980" y="3353"/>
                      </a:cubicBezTo>
                      <a:cubicBezTo>
                        <a:pt x="1980" y="3278"/>
                        <a:pt x="1980" y="3228"/>
                        <a:pt x="2005" y="3203"/>
                      </a:cubicBezTo>
                      <a:cubicBezTo>
                        <a:pt x="2030" y="3178"/>
                        <a:pt x="2080" y="3128"/>
                        <a:pt x="2155" y="3103"/>
                      </a:cubicBezTo>
                      <a:cubicBezTo>
                        <a:pt x="2256" y="3052"/>
                        <a:pt x="2356" y="2977"/>
                        <a:pt x="2456" y="2877"/>
                      </a:cubicBezTo>
                      <a:cubicBezTo>
                        <a:pt x="2581" y="2676"/>
                        <a:pt x="2657" y="2451"/>
                        <a:pt x="2657" y="2225"/>
                      </a:cubicBezTo>
                      <a:cubicBezTo>
                        <a:pt x="2657" y="2125"/>
                        <a:pt x="2556" y="2050"/>
                        <a:pt x="2456" y="2050"/>
                      </a:cubicBezTo>
                      <a:cubicBezTo>
                        <a:pt x="2356" y="2050"/>
                        <a:pt x="2281" y="2150"/>
                        <a:pt x="2306" y="2250"/>
                      </a:cubicBezTo>
                      <a:cubicBezTo>
                        <a:pt x="2306" y="2376"/>
                        <a:pt x="2256" y="2526"/>
                        <a:pt x="2155" y="2651"/>
                      </a:cubicBezTo>
                      <a:cubicBezTo>
                        <a:pt x="2130" y="2701"/>
                        <a:pt x="2055" y="2752"/>
                        <a:pt x="2005" y="2777"/>
                      </a:cubicBezTo>
                      <a:lnTo>
                        <a:pt x="1880" y="1022"/>
                      </a:lnTo>
                      <a:cubicBezTo>
                        <a:pt x="2055" y="997"/>
                        <a:pt x="2231" y="922"/>
                        <a:pt x="2331" y="797"/>
                      </a:cubicBezTo>
                      <a:cubicBezTo>
                        <a:pt x="2481" y="596"/>
                        <a:pt x="2531" y="321"/>
                        <a:pt x="2431" y="120"/>
                      </a:cubicBezTo>
                      <a:cubicBezTo>
                        <a:pt x="2394" y="47"/>
                        <a:pt x="2331" y="0"/>
                        <a:pt x="22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grpSp>
          <p:nvGrpSpPr>
            <p:cNvPr id="1002" name="Google Shape;1002;p53"/>
            <p:cNvGrpSpPr/>
            <p:nvPr/>
          </p:nvGrpSpPr>
          <p:grpSpPr>
            <a:xfrm flipH="1">
              <a:off x="-44798" y="3599157"/>
              <a:ext cx="9233597" cy="340560"/>
              <a:chOff x="0" y="3389888"/>
              <a:chExt cx="9143986" cy="340560"/>
            </a:xfrm>
          </p:grpSpPr>
          <p:sp>
            <p:nvSpPr>
              <p:cNvPr id="1003" name="Google Shape;1003;p53"/>
              <p:cNvSpPr/>
              <p:nvPr/>
            </p:nvSpPr>
            <p:spPr>
              <a:xfrm>
                <a:off x="6805888" y="3389888"/>
                <a:ext cx="2338098" cy="249389"/>
              </a:xfrm>
              <a:custGeom>
                <a:avLst/>
                <a:gdLst/>
                <a:ahLst/>
                <a:cxnLst/>
                <a:rect l="l" t="t" r="r" b="b"/>
                <a:pathLst>
                  <a:path w="22257" h="3359" extrusionOk="0">
                    <a:moveTo>
                      <a:pt x="22256" y="0"/>
                    </a:moveTo>
                    <a:lnTo>
                      <a:pt x="17043" y="1053"/>
                    </a:lnTo>
                    <a:lnTo>
                      <a:pt x="15815" y="1980"/>
                    </a:lnTo>
                    <a:lnTo>
                      <a:pt x="6717" y="2432"/>
                    </a:lnTo>
                    <a:lnTo>
                      <a:pt x="0" y="3359"/>
                    </a:lnTo>
                    <a:lnTo>
                      <a:pt x="22256" y="3359"/>
                    </a:lnTo>
                    <a:lnTo>
                      <a:pt x="22256" y="0"/>
                    </a:lnTo>
                    <a:close/>
                  </a:path>
                </a:pathLst>
              </a:custGeom>
              <a:solidFill>
                <a:srgbClr val="0095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04" name="Google Shape;1004;p53"/>
              <p:cNvSpPr/>
              <p:nvPr/>
            </p:nvSpPr>
            <p:spPr>
              <a:xfrm>
                <a:off x="0" y="3639201"/>
                <a:ext cx="9143972" cy="91247"/>
              </a:xfrm>
              <a:custGeom>
                <a:avLst/>
                <a:gdLst/>
                <a:ahLst/>
                <a:cxnLst/>
                <a:rect l="l" t="t" r="r" b="b"/>
                <a:pathLst>
                  <a:path w="87044" h="1229" extrusionOk="0">
                    <a:moveTo>
                      <a:pt x="0" y="1"/>
                    </a:moveTo>
                    <a:lnTo>
                      <a:pt x="0" y="1229"/>
                    </a:lnTo>
                    <a:lnTo>
                      <a:pt x="87043" y="1154"/>
                    </a:lnTo>
                    <a:lnTo>
                      <a:pt x="87043" y="1"/>
                    </a:lnTo>
                    <a:close/>
                  </a:path>
                </a:pathLst>
              </a:custGeom>
              <a:solidFill>
                <a:srgbClr val="009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grpSp>
        <p:nvGrpSpPr>
          <p:cNvPr id="1005" name="Google Shape;1005;p53"/>
          <p:cNvGrpSpPr/>
          <p:nvPr/>
        </p:nvGrpSpPr>
        <p:grpSpPr>
          <a:xfrm>
            <a:off x="389633" y="339051"/>
            <a:ext cx="11416707" cy="4110128"/>
            <a:chOff x="292225" y="254288"/>
            <a:chExt cx="8562530" cy="3082596"/>
          </a:xfrm>
        </p:grpSpPr>
        <p:sp>
          <p:nvSpPr>
            <p:cNvPr id="1006" name="Google Shape;1006;p53"/>
            <p:cNvSpPr/>
            <p:nvPr/>
          </p:nvSpPr>
          <p:spPr>
            <a:xfrm rot="-9900049">
              <a:off x="430625" y="1018661"/>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007" name="Google Shape;1007;p53"/>
            <p:cNvGrpSpPr/>
            <p:nvPr/>
          </p:nvGrpSpPr>
          <p:grpSpPr>
            <a:xfrm>
              <a:off x="292225" y="254288"/>
              <a:ext cx="8562530" cy="3082596"/>
              <a:chOff x="292225" y="254288"/>
              <a:chExt cx="8562530" cy="3082596"/>
            </a:xfrm>
          </p:grpSpPr>
          <p:sp>
            <p:nvSpPr>
              <p:cNvPr id="1008" name="Google Shape;1008;p53"/>
              <p:cNvSpPr/>
              <p:nvPr/>
            </p:nvSpPr>
            <p:spPr>
              <a:xfrm rot="-9899965">
                <a:off x="519124" y="388397"/>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09" name="Google Shape;1009;p53"/>
              <p:cNvSpPr/>
              <p:nvPr/>
            </p:nvSpPr>
            <p:spPr>
              <a:xfrm rot="900035">
                <a:off x="8388067" y="2543311"/>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0" name="Google Shape;1010;p53"/>
              <p:cNvSpPr/>
              <p:nvPr/>
            </p:nvSpPr>
            <p:spPr>
              <a:xfrm rot="899951">
                <a:off x="8672531" y="2108997"/>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1" name="Google Shape;1011;p53"/>
              <p:cNvSpPr/>
              <p:nvPr/>
            </p:nvSpPr>
            <p:spPr>
              <a:xfrm rot="899951">
                <a:off x="8348994" y="272697"/>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2" name="Google Shape;1012;p53"/>
              <p:cNvSpPr/>
              <p:nvPr/>
            </p:nvSpPr>
            <p:spPr>
              <a:xfrm rot="-9899965">
                <a:off x="332649" y="2936722"/>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1872680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13"/>
        <p:cNvGrpSpPr/>
        <p:nvPr/>
      </p:nvGrpSpPr>
      <p:grpSpPr>
        <a:xfrm>
          <a:off x="0" y="0"/>
          <a:ext cx="0" cy="0"/>
          <a:chOff x="0" y="0"/>
          <a:chExt cx="0" cy="0"/>
        </a:xfrm>
      </p:grpSpPr>
      <p:grpSp>
        <p:nvGrpSpPr>
          <p:cNvPr id="1014" name="Google Shape;1014;p54"/>
          <p:cNvGrpSpPr/>
          <p:nvPr/>
        </p:nvGrpSpPr>
        <p:grpSpPr>
          <a:xfrm>
            <a:off x="137864" y="130651"/>
            <a:ext cx="11856616" cy="6727364"/>
            <a:chOff x="103398" y="97988"/>
            <a:chExt cx="8892462" cy="5045523"/>
          </a:xfrm>
        </p:grpSpPr>
        <p:sp>
          <p:nvSpPr>
            <p:cNvPr id="1015" name="Google Shape;1015;p54"/>
            <p:cNvSpPr/>
            <p:nvPr/>
          </p:nvSpPr>
          <p:spPr>
            <a:xfrm rot="900035">
              <a:off x="8328848" y="4592511"/>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6" name="Google Shape;1016;p54"/>
            <p:cNvSpPr/>
            <p:nvPr/>
          </p:nvSpPr>
          <p:spPr>
            <a:xfrm rot="899951">
              <a:off x="8796874" y="4233947"/>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7" name="Google Shape;1017;p54"/>
            <p:cNvSpPr/>
            <p:nvPr/>
          </p:nvSpPr>
          <p:spPr>
            <a:xfrm rot="9612712">
              <a:off x="166870" y="3841932"/>
              <a:ext cx="454279" cy="45420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8" name="Google Shape;1018;p54"/>
            <p:cNvSpPr/>
            <p:nvPr/>
          </p:nvSpPr>
          <p:spPr>
            <a:xfrm rot="899951">
              <a:off x="397674" y="3407310"/>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9" name="Google Shape;1019;p54"/>
            <p:cNvSpPr/>
            <p:nvPr/>
          </p:nvSpPr>
          <p:spPr>
            <a:xfrm rot="-9435392">
              <a:off x="8580528" y="952226"/>
              <a:ext cx="359783" cy="359728"/>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20" name="Google Shape;1020;p54"/>
            <p:cNvSpPr/>
            <p:nvPr/>
          </p:nvSpPr>
          <p:spPr>
            <a:xfrm rot="900035">
              <a:off x="143823" y="801436"/>
              <a:ext cx="359786" cy="35973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21" name="Google Shape;1021;p54"/>
            <p:cNvSpPr/>
            <p:nvPr/>
          </p:nvSpPr>
          <p:spPr>
            <a:xfrm rot="899951">
              <a:off x="8543374" y="2266785"/>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22" name="Google Shape;1022;p54"/>
            <p:cNvSpPr/>
            <p:nvPr/>
          </p:nvSpPr>
          <p:spPr>
            <a:xfrm rot="899951">
              <a:off x="241799" y="1762285"/>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23" name="Google Shape;1023;p54"/>
            <p:cNvSpPr/>
            <p:nvPr/>
          </p:nvSpPr>
          <p:spPr>
            <a:xfrm rot="899951">
              <a:off x="4149974" y="116397"/>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24" name="Google Shape;1024;p54"/>
            <p:cNvSpPr/>
            <p:nvPr/>
          </p:nvSpPr>
          <p:spPr>
            <a:xfrm rot="899951">
              <a:off x="1648024" y="4760747"/>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25" name="Google Shape;1025;p54"/>
            <p:cNvSpPr/>
            <p:nvPr/>
          </p:nvSpPr>
          <p:spPr>
            <a:xfrm rot="899951">
              <a:off x="5357974" y="4961322"/>
              <a:ext cx="163821" cy="163780"/>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FFFEF8">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838475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026"/>
        <p:cNvGrpSpPr/>
        <p:nvPr/>
      </p:nvGrpSpPr>
      <p:grpSpPr>
        <a:xfrm>
          <a:off x="0" y="0"/>
          <a:ext cx="0" cy="0"/>
          <a:chOff x="0" y="0"/>
          <a:chExt cx="0" cy="0"/>
        </a:xfrm>
      </p:grpSpPr>
      <p:sp>
        <p:nvSpPr>
          <p:cNvPr id="1027" name="Google Shape;1027;p55"/>
          <p:cNvSpPr txBox="1">
            <a:spLocks noGrp="1"/>
          </p:cNvSpPr>
          <p:nvPr>
            <p:ph type="title"/>
          </p:nvPr>
        </p:nvSpPr>
        <p:spPr>
          <a:xfrm>
            <a:off x="399671" y="353013"/>
            <a:ext cx="11481600" cy="104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08E"/>
              </a:buClr>
              <a:buSzPts val="3600"/>
              <a:buFont typeface="Calibri"/>
              <a:buNone/>
              <a:defRPr sz="4800" b="1">
                <a:solidFill>
                  <a:srgbClr val="00708E"/>
                </a:solidFill>
                <a:latin typeface="Calibri"/>
                <a:ea typeface="Calibri"/>
                <a:cs typeface="Calibri"/>
                <a:sym typeface="Calibri"/>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028" name="Google Shape;1028;p55"/>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2133"/>
              </a:spcAft>
              <a:buClr>
                <a:schemeClr val="dk1"/>
              </a:buClr>
              <a:buSzPts val="1400"/>
              <a:buChar char="■"/>
              <a:defRPr/>
            </a:lvl9pPr>
          </a:lstStyle>
          <a:p>
            <a:endParaRPr/>
          </a:p>
        </p:txBody>
      </p:sp>
      <p:sp>
        <p:nvSpPr>
          <p:cNvPr id="1029" name="Google Shape;1029;p5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030" name="Google Shape;1030;p5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031" name="Google Shape;1031;p5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939685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840142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207346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576050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880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descr="A train going through the forest&#10;&#10;Description automatically generated">
            <a:extLst>
              <a:ext uri="{FF2B5EF4-FFF2-40B4-BE49-F238E27FC236}">
                <a16:creationId xmlns:a16="http://schemas.microsoft.com/office/drawing/2014/main" id="{A3123B50-87F4-FB33-EA39-5FD4376C8411}"/>
              </a:ext>
            </a:extLst>
          </p:cNvPr>
          <p:cNvPicPr>
            <a:picLocks noChangeAspect="1"/>
          </p:cNvPicPr>
          <p:nvPr userDrawn="1"/>
        </p:nvPicPr>
        <p:blipFill rotWithShape="1">
          <a:blip r:embed="rId2"/>
          <a:srcRect t="8889"/>
          <a:stretch/>
        </p:blipFill>
        <p:spPr>
          <a:xfrm>
            <a:off x="262648" y="0"/>
            <a:ext cx="11929352" cy="6858000"/>
          </a:xfrm>
          <a:prstGeom prst="rect">
            <a:avLst/>
          </a:prstGeom>
        </p:spPr>
      </p:pic>
      <p:sp>
        <p:nvSpPr>
          <p:cNvPr id="12" name="Rectangle 11">
            <a:extLst>
              <a:ext uri="{FF2B5EF4-FFF2-40B4-BE49-F238E27FC236}">
                <a16:creationId xmlns:a16="http://schemas.microsoft.com/office/drawing/2014/main" id="{08713B3D-8E33-754B-9054-1398D288FDD2}"/>
              </a:ext>
            </a:extLst>
          </p:cNvPr>
          <p:cNvSpPr/>
          <p:nvPr userDrawn="1"/>
        </p:nvSpPr>
        <p:spPr>
          <a:xfrm>
            <a:off x="262648" y="0"/>
            <a:ext cx="11929352"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E63ABF4-C394-2B4D-B8B1-D3CC276E056B}"/>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03888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6"/>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20930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7"/>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7"/>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7"/>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957790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92715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9"/>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59947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194859" y="408517"/>
            <a:ext cx="3657600" cy="2743200"/>
          </a:xfrm>
          <a:prstGeom prst="rect">
            <a:avLst/>
          </a:prstGeom>
          <a:noFill/>
          <a:ln>
            <a:noFill/>
          </a:ln>
        </p:spPr>
      </p:sp>
      <p:sp>
        <p:nvSpPr>
          <p:cNvPr id="64" name="Google Shape;64;p10"/>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1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138284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166254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08083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A9A20EA-8362-4E9C-B645-B721ECF0B417}" type="datetimeFigureOut">
              <a:rPr lang="zh-CN" altLang="en-US" smtClean="0"/>
              <a:t>2024/3/14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t>‹#›</a:t>
            </a:fld>
            <a:endParaRPr lang="zh-CN" altLang="en-US"/>
          </a:p>
        </p:txBody>
      </p:sp>
    </p:spTree>
    <p:extLst>
      <p:ext uri="{BB962C8B-B14F-4D97-AF65-F5344CB8AC3E}">
        <p14:creationId xmlns:p14="http://schemas.microsoft.com/office/powerpoint/2010/main" val="2628406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825625"/>
            <a:ext cx="10515600" cy="4351338"/>
          </a:xfrm>
          <a:prstGeom prst="rect">
            <a:avLst/>
          </a:prstGeom>
        </p:spPr>
        <p:txBody>
          <a:bodyPr/>
          <a:lstStyle>
            <a:lvl1pPr>
              <a:defRPr>
                <a:latin typeface="微软雅黑 Light" panose="020B0502040204020203" pitchFamily="34" charset="-122"/>
                <a:ea typeface="微软雅黑 Light" panose="020B0502040204020203" pitchFamily="34" charset="-122"/>
              </a:defRPr>
            </a:lvl1pPr>
            <a:lvl2pPr>
              <a:defRPr>
                <a:latin typeface="微软雅黑 Light" panose="020B0502040204020203" pitchFamily="34" charset="-122"/>
                <a:ea typeface="微软雅黑 Light" panose="020B0502040204020203" pitchFamily="34" charset="-122"/>
              </a:defRPr>
            </a:lvl2pPr>
            <a:lvl3pPr>
              <a:defRPr>
                <a:latin typeface="微软雅黑 Light" panose="020B0502040204020203" pitchFamily="34" charset="-122"/>
                <a:ea typeface="微软雅黑 Light" panose="020B0502040204020203" pitchFamily="34" charset="-122"/>
              </a:defRPr>
            </a:lvl3pPr>
            <a:lvl4pPr>
              <a:defRPr>
                <a:latin typeface="微软雅黑 Light" panose="020B0502040204020203" pitchFamily="34" charset="-122"/>
                <a:ea typeface="微软雅黑 Light" panose="020B0502040204020203" pitchFamily="34" charset="-122"/>
              </a:defRPr>
            </a:lvl4pPr>
            <a:lvl5pPr>
              <a:defRPr>
                <a:latin typeface="微软雅黑 Light" panose="020B0502040204020203" pitchFamily="34" charset="-122"/>
                <a:ea typeface="微软雅黑 Light" panose="020B0502040204020203" pitchFamily="34"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A9A20EA-8362-4E9C-B645-B721ECF0B417}" type="datetimeFigureOut">
              <a:rPr lang="zh-CN" altLang="en-US" smtClean="0"/>
              <a:t>2024/3/14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t>‹#›</a:t>
            </a:fld>
            <a:endParaRPr lang="zh-CN" altLang="en-US"/>
          </a:p>
        </p:txBody>
      </p:sp>
    </p:spTree>
    <p:extLst>
      <p:ext uri="{BB962C8B-B14F-4D97-AF65-F5344CB8AC3E}">
        <p14:creationId xmlns:p14="http://schemas.microsoft.com/office/powerpoint/2010/main" val="3487479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A9A20EA-8362-4E9C-B645-B721ECF0B417}" type="datetimeFigureOut">
              <a:rPr lang="zh-CN" altLang="en-US" smtClean="0"/>
              <a:t>2024/3/14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t>‹#›</a:t>
            </a:fld>
            <a:endParaRPr lang="zh-CN" altLang="en-US"/>
          </a:p>
        </p:txBody>
      </p:sp>
    </p:spTree>
    <p:extLst>
      <p:ext uri="{BB962C8B-B14F-4D97-AF65-F5344CB8AC3E}">
        <p14:creationId xmlns:p14="http://schemas.microsoft.com/office/powerpoint/2010/main" val="3488929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6.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23.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7.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image" Target="../media/image1.emf"/><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theme" Target="../theme/theme8.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56843-7BB5-9A42-891B-4E65D36D8988}"/>
              </a:ext>
            </a:extLst>
          </p:cNvPr>
          <p:cNvSpPr>
            <a:spLocks noGrp="1"/>
          </p:cNvSpPr>
          <p:nvPr>
            <p:ph type="title"/>
          </p:nvPr>
        </p:nvSpPr>
        <p:spPr>
          <a:xfrm>
            <a:off x="838200" y="41036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F048AB-8F1E-FD4A-A35A-C4C8F4933E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6451DA-84C0-3E4E-BDA4-731634291695}"/>
              </a:ext>
            </a:extLst>
          </p:cNvPr>
          <p:cNvSpPr>
            <a:spLocks noGrp="1"/>
          </p:cNvSpPr>
          <p:nvPr>
            <p:ph type="dt" sz="half" idx="2"/>
          </p:nvPr>
        </p:nvSpPr>
        <p:spPr>
          <a:xfrm>
            <a:off x="219589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FE751E1-3986-DD4D-8303-5EF594B671BD}" type="datetimeFigureOut">
              <a:rPr lang="en-US" smtClean="0"/>
              <a:pPr/>
              <a:t>3/13/2024</a:t>
            </a:fld>
            <a:endParaRPr lang="en-US"/>
          </a:p>
        </p:txBody>
      </p:sp>
      <p:sp>
        <p:nvSpPr>
          <p:cNvPr id="6" name="Slide Number Placeholder 5">
            <a:extLst>
              <a:ext uri="{FF2B5EF4-FFF2-40B4-BE49-F238E27FC236}">
                <a16:creationId xmlns:a16="http://schemas.microsoft.com/office/drawing/2014/main" id="{CB92F6E1-79CD-144C-9EF6-604A934A01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AFDE99A3-A97D-234F-ADF6-135CC49E0EB5}" type="slidenum">
              <a:rPr lang="en-US" smtClean="0"/>
              <a:pPr/>
              <a:t>‹#›</a:t>
            </a:fld>
            <a:endParaRPr lang="en-US"/>
          </a:p>
        </p:txBody>
      </p:sp>
      <p:sp>
        <p:nvSpPr>
          <p:cNvPr id="7" name="Rectangle 6">
            <a:extLst>
              <a:ext uri="{FF2B5EF4-FFF2-40B4-BE49-F238E27FC236}">
                <a16:creationId xmlns:a16="http://schemas.microsoft.com/office/drawing/2014/main" id="{71C588B9-9120-B840-8E26-8B1E3E7A81E8}"/>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68FE399-B0A7-4F46-8141-557D96B55E8B}"/>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77536" y="6376195"/>
            <a:ext cx="942259" cy="345280"/>
          </a:xfrm>
          <a:prstGeom prst="rect">
            <a:avLst/>
          </a:prstGeom>
        </p:spPr>
      </p:pic>
      <p:cxnSp>
        <p:nvCxnSpPr>
          <p:cNvPr id="9" name="Straight Connector 8">
            <a:extLst>
              <a:ext uri="{FF2B5EF4-FFF2-40B4-BE49-F238E27FC236}">
                <a16:creationId xmlns:a16="http://schemas.microsoft.com/office/drawing/2014/main" id="{B9035C36-D19D-4AC1-96AC-25BD60C1DD57}"/>
              </a:ext>
            </a:extLst>
          </p:cNvPr>
          <p:cNvCxnSpPr>
            <a:cxnSpLocks/>
          </p:cNvCxnSpPr>
          <p:nvPr userDrawn="1"/>
        </p:nvCxnSpPr>
        <p:spPr>
          <a:xfrm>
            <a:off x="262648" y="6272446"/>
            <a:ext cx="11929352" cy="0"/>
          </a:xfrm>
          <a:prstGeom prst="line">
            <a:avLst/>
          </a:prstGeom>
          <a:ln>
            <a:solidFill>
              <a:srgbClr val="EF4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688677"/>
      </p:ext>
    </p:extLst>
  </p:cSld>
  <p:clrMap bg1="lt1" tx1="dk1" bg2="lt2" tx2="dk2" accent1="accent1" accent2="accent2" accent3="accent3" accent4="accent4" accent5="accent5" accent6="accent6" hlink="hlink" folHlink="folHlink"/>
  <p:sldLayoutIdLst>
    <p:sldLayoutId id="2147483667" r:id="rId1"/>
    <p:sldLayoutId id="2147483649" r:id="rId2"/>
    <p:sldLayoutId id="2147483650" r:id="rId3"/>
    <p:sldLayoutId id="2147483659" r:id="rId4"/>
    <p:sldLayoutId id="2147483668" r:id="rId5"/>
    <p:sldLayoutId id="2147483661" r:id="rId6"/>
    <p:sldLayoutId id="2147483669" r:id="rId7"/>
    <p:sldLayoutId id="2147483660" r:id="rId8"/>
    <p:sldLayoutId id="2147483658" r:id="rId9"/>
    <p:sldLayoutId id="2147483664" r:id="rId10"/>
    <p:sldLayoutId id="2147483663" r:id="rId11"/>
    <p:sldLayoutId id="2147483662" r:id="rId12"/>
    <p:sldLayoutId id="2147483657" r:id="rId13"/>
    <p:sldLayoutId id="2147483652" r:id="rId14"/>
    <p:sldLayoutId id="2147483653" r:id="rId15"/>
    <p:sldLayoutId id="2147483654" r:id="rId16"/>
    <p:sldLayoutId id="2147483655" r:id="rId17"/>
    <p:sldLayoutId id="2147483665" r:id="rId18"/>
    <p:sldLayoutId id="2147483666" r:id="rId19"/>
    <p:sldLayoutId id="2147483656" r:id="rId20"/>
    <p:sldLayoutId id="2147483675" r:id="rId21"/>
  </p:sldLayoutIdLst>
  <p:txStyles>
    <p:titleStyle>
      <a:lvl1pPr algn="l" defTabSz="914400" rtl="0" eaLnBrk="1" latinLnBrk="0" hangingPunct="1">
        <a:lnSpc>
          <a:spcPct val="90000"/>
        </a:lnSpc>
        <a:spcBef>
          <a:spcPct val="0"/>
        </a:spcBef>
        <a:buNone/>
        <a:defRPr sz="4000" kern="1200">
          <a:solidFill>
            <a:srgbClr val="231F20"/>
          </a:solidFill>
          <a:latin typeface="DIN Alternate" panose="020B0500000000000000" pitchFamily="34" charset="77"/>
          <a:ea typeface="+mj-ea"/>
          <a:cs typeface="+mj-cs"/>
        </a:defRPr>
      </a:lvl1pPr>
    </p:titleStyle>
    <p:bodyStyle>
      <a:lvl1pPr marL="228600" indent="-228600" algn="l" defTabSz="914400" rtl="0" eaLnBrk="1" latinLnBrk="0" hangingPunct="1">
        <a:lnSpc>
          <a:spcPct val="100000"/>
        </a:lnSpc>
        <a:spcBef>
          <a:spcPts val="1000"/>
        </a:spcBef>
        <a:spcAft>
          <a:spcPts val="1200"/>
        </a:spcAft>
        <a:buClr>
          <a:srgbClr val="EF4136"/>
        </a:buClr>
        <a:buFont typeface="Arial" panose="020B0604020202020204" pitchFamily="34" charset="0"/>
        <a:buChar char="•"/>
        <a:defRPr sz="2000" b="1" i="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346075" indent="-227013" algn="l" defTabSz="914400" rtl="0" eaLnBrk="1" latinLnBrk="0" hangingPunct="1">
        <a:lnSpc>
          <a:spcPct val="100000"/>
        </a:lnSpc>
        <a:spcBef>
          <a:spcPts val="500"/>
        </a:spcBef>
        <a:spcAft>
          <a:spcPts val="1200"/>
        </a:spcAft>
        <a:buClr>
          <a:srgbClr val="EF4136"/>
        </a:buClr>
        <a:buFont typeface="Arial" panose="020B0604020202020204" pitchFamily="34" charset="0"/>
        <a:buChar char="•"/>
        <a:tabLst/>
        <a:defRPr sz="2000" kern="1200">
          <a:solidFill>
            <a:srgbClr val="231F20"/>
          </a:solidFill>
          <a:latin typeface="Open Sans" panose="020B0606030504020204" pitchFamily="34" charset="0"/>
          <a:ea typeface="Open Sans" panose="020B0606030504020204" pitchFamily="34" charset="0"/>
          <a:cs typeface="Open Sans" panose="020B0606030504020204" pitchFamily="34" charset="0"/>
        </a:defRPr>
      </a:lvl2pPr>
      <a:lvl3pPr marL="520700" indent="-227013" algn="l" defTabSz="914400" rtl="0" eaLnBrk="1" latinLnBrk="0" hangingPunct="1">
        <a:lnSpc>
          <a:spcPct val="100000"/>
        </a:lnSpc>
        <a:spcBef>
          <a:spcPts val="500"/>
        </a:spcBef>
        <a:spcAft>
          <a:spcPts val="1200"/>
        </a:spcAft>
        <a:buClr>
          <a:srgbClr val="EF4136"/>
        </a:buClr>
        <a:buFont typeface="Arial" panose="020B0604020202020204" pitchFamily="34" charset="0"/>
        <a:buChar char="•"/>
        <a:tabLst/>
        <a:defRPr sz="1800" kern="1200">
          <a:solidFill>
            <a:srgbClr val="231F20"/>
          </a:solidFill>
          <a:latin typeface="Open Sans" panose="020B0606030504020204" pitchFamily="34" charset="0"/>
          <a:ea typeface="Open Sans" panose="020B0606030504020204" pitchFamily="34" charset="0"/>
          <a:cs typeface="Open Sans" panose="020B0606030504020204" pitchFamily="34" charset="0"/>
        </a:defRPr>
      </a:lvl3pPr>
      <a:lvl4pPr marL="641350" indent="-227013" algn="l" defTabSz="914400" rtl="0" eaLnBrk="1" latinLnBrk="0" hangingPunct="1">
        <a:lnSpc>
          <a:spcPct val="100000"/>
        </a:lnSpc>
        <a:spcBef>
          <a:spcPts val="500"/>
        </a:spcBef>
        <a:spcAft>
          <a:spcPts val="1200"/>
        </a:spcAft>
        <a:buClr>
          <a:srgbClr val="EF4136"/>
        </a:buClr>
        <a:buFont typeface="Arial" panose="020B0604020202020204" pitchFamily="34" charset="0"/>
        <a:buChar char="•"/>
        <a:tabLst/>
        <a:defRPr sz="1600" kern="1200">
          <a:solidFill>
            <a:srgbClr val="231F20"/>
          </a:solidFill>
          <a:latin typeface="Open Sans" panose="020B0606030504020204" pitchFamily="34" charset="0"/>
          <a:ea typeface="Open Sans" panose="020B0606030504020204" pitchFamily="34" charset="0"/>
          <a:cs typeface="Open Sans" panose="020B0606030504020204" pitchFamily="34" charset="0"/>
        </a:defRPr>
      </a:lvl4pPr>
      <a:lvl5pPr marL="801688" indent="-254000" algn="l" defTabSz="914400" rtl="0" eaLnBrk="1" latinLnBrk="0" hangingPunct="1">
        <a:lnSpc>
          <a:spcPct val="100000"/>
        </a:lnSpc>
        <a:spcBef>
          <a:spcPts val="500"/>
        </a:spcBef>
        <a:spcAft>
          <a:spcPts val="1200"/>
        </a:spcAft>
        <a:buClr>
          <a:srgbClr val="EF4136"/>
        </a:buClr>
        <a:buFont typeface="Arial" panose="020B0604020202020204" pitchFamily="34" charset="0"/>
        <a:buChar char="•"/>
        <a:tabLst/>
        <a:defRPr sz="1400" kern="1200">
          <a:solidFill>
            <a:srgbClr val="231F20"/>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46548B10-A2EC-4D9E-8A66-7C21BC9028F1}"/>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46626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2"/>
        <p:cNvGrpSpPr/>
        <p:nvPr/>
      </p:nvGrpSpPr>
      <p:grpSpPr>
        <a:xfrm>
          <a:off x="0" y="0"/>
          <a:ext cx="0" cy="0"/>
          <a:chOff x="0" y="0"/>
          <a:chExt cx="0" cy="0"/>
        </a:xfrm>
      </p:grpSpPr>
    </p:spTree>
    <p:extLst>
      <p:ext uri="{BB962C8B-B14F-4D97-AF65-F5344CB8AC3E}">
        <p14:creationId xmlns:p14="http://schemas.microsoft.com/office/powerpoint/2010/main" val="3635918990"/>
      </p:ext>
    </p:extLst>
  </p:cSld>
  <p:clrMap bg1="lt1" tx1="dk1" bg2="dk2" tx2="lt2" accent1="accent1" accent2="accent2" accent3="accent3" accent4="accent4" accent5="accent5" accent6="accent6" hlink="hlink" folHlink="folHlink"/>
  <p:sldLayoutIdLst>
    <p:sldLayoutId id="214748373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4"/>
        <p:cNvGrpSpPr/>
        <p:nvPr/>
      </p:nvGrpSpPr>
      <p:grpSpPr>
        <a:xfrm>
          <a:off x="0" y="0"/>
          <a:ext cx="0" cy="0"/>
          <a:chOff x="0" y="0"/>
          <a:chExt cx="0" cy="0"/>
        </a:xfrm>
      </p:grpSpPr>
    </p:spTree>
    <p:extLst>
      <p:ext uri="{BB962C8B-B14F-4D97-AF65-F5344CB8AC3E}">
        <p14:creationId xmlns:p14="http://schemas.microsoft.com/office/powerpoint/2010/main" val="2867408973"/>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3"/>
        <p:cNvGrpSpPr/>
        <p:nvPr/>
      </p:nvGrpSpPr>
      <p:grpSpPr>
        <a:xfrm>
          <a:off x="0" y="0"/>
          <a:ext cx="0" cy="0"/>
          <a:chOff x="0" y="0"/>
          <a:chExt cx="0" cy="0"/>
        </a:xfrm>
      </p:grpSpPr>
      <p:sp>
        <p:nvSpPr>
          <p:cNvPr id="534" name="Google Shape;534;p28"/>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3500"/>
              <a:buFont typeface="Poppins ExtraBold"/>
              <a:buNone/>
              <a:defRPr sz="35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endParaRPr/>
          </a:p>
        </p:txBody>
      </p:sp>
      <p:sp>
        <p:nvSpPr>
          <p:cNvPr id="535" name="Google Shape;535;p28"/>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15000"/>
              </a:lnSpc>
              <a:spcBef>
                <a:spcPts val="0"/>
              </a:spcBef>
              <a:spcAft>
                <a:spcPts val="0"/>
              </a:spcAft>
              <a:buClr>
                <a:schemeClr val="lt2"/>
              </a:buClr>
              <a:buSzPts val="1400"/>
              <a:buFont typeface="Istok Web"/>
              <a:buChar char="●"/>
              <a:defRPr sz="1400" b="0" i="0" u="none" strike="noStrike" cap="none">
                <a:solidFill>
                  <a:schemeClr val="lt2"/>
                </a:solidFill>
                <a:latin typeface="Istok Web"/>
                <a:ea typeface="Istok Web"/>
                <a:cs typeface="Istok Web"/>
                <a:sym typeface="Istok Web"/>
              </a:defRPr>
            </a:lvl1pPr>
            <a:lvl2pPr marL="914400" marR="0" lvl="1" indent="-317500" algn="l" rtl="0">
              <a:lnSpc>
                <a:spcPct val="115000"/>
              </a:lnSpc>
              <a:spcBef>
                <a:spcPts val="1600"/>
              </a:spcBef>
              <a:spcAft>
                <a:spcPts val="0"/>
              </a:spcAft>
              <a:buClr>
                <a:schemeClr val="lt2"/>
              </a:buClr>
              <a:buSzPts val="1400"/>
              <a:buFont typeface="Istok Web"/>
              <a:buChar char="○"/>
              <a:defRPr sz="1400" b="0" i="0" u="none" strike="noStrike" cap="none">
                <a:solidFill>
                  <a:schemeClr val="lt2"/>
                </a:solidFill>
                <a:latin typeface="Istok Web"/>
                <a:ea typeface="Istok Web"/>
                <a:cs typeface="Istok Web"/>
                <a:sym typeface="Istok Web"/>
              </a:defRPr>
            </a:lvl2pPr>
            <a:lvl3pPr marL="1371600" marR="0" lvl="2" indent="-317500" algn="l" rtl="0">
              <a:lnSpc>
                <a:spcPct val="115000"/>
              </a:lnSpc>
              <a:spcBef>
                <a:spcPts val="1600"/>
              </a:spcBef>
              <a:spcAft>
                <a:spcPts val="0"/>
              </a:spcAft>
              <a:buClr>
                <a:schemeClr val="lt2"/>
              </a:buClr>
              <a:buSzPts val="1400"/>
              <a:buFont typeface="Istok Web"/>
              <a:buChar char="■"/>
              <a:defRPr sz="1400" b="0" i="0" u="none" strike="noStrike" cap="none">
                <a:solidFill>
                  <a:schemeClr val="lt2"/>
                </a:solidFill>
                <a:latin typeface="Istok Web"/>
                <a:ea typeface="Istok Web"/>
                <a:cs typeface="Istok Web"/>
                <a:sym typeface="Istok Web"/>
              </a:defRPr>
            </a:lvl3pPr>
            <a:lvl4pPr marL="1828800" marR="0" lvl="3" indent="-317500" algn="l" rtl="0">
              <a:lnSpc>
                <a:spcPct val="115000"/>
              </a:lnSpc>
              <a:spcBef>
                <a:spcPts val="1600"/>
              </a:spcBef>
              <a:spcAft>
                <a:spcPts val="0"/>
              </a:spcAft>
              <a:buClr>
                <a:schemeClr val="lt2"/>
              </a:buClr>
              <a:buSzPts val="1400"/>
              <a:buFont typeface="Istok Web"/>
              <a:buChar char="●"/>
              <a:defRPr sz="1400" b="0" i="0" u="none" strike="noStrike" cap="none">
                <a:solidFill>
                  <a:schemeClr val="lt2"/>
                </a:solidFill>
                <a:latin typeface="Istok Web"/>
                <a:ea typeface="Istok Web"/>
                <a:cs typeface="Istok Web"/>
                <a:sym typeface="Istok Web"/>
              </a:defRPr>
            </a:lvl4pPr>
            <a:lvl5pPr marL="2286000" marR="0" lvl="4" indent="-317500" algn="l" rtl="0">
              <a:lnSpc>
                <a:spcPct val="115000"/>
              </a:lnSpc>
              <a:spcBef>
                <a:spcPts val="1600"/>
              </a:spcBef>
              <a:spcAft>
                <a:spcPts val="0"/>
              </a:spcAft>
              <a:buClr>
                <a:schemeClr val="lt2"/>
              </a:buClr>
              <a:buSzPts val="1400"/>
              <a:buFont typeface="Istok Web"/>
              <a:buChar char="○"/>
              <a:defRPr sz="1400" b="0" i="0" u="none" strike="noStrike" cap="none">
                <a:solidFill>
                  <a:schemeClr val="lt2"/>
                </a:solidFill>
                <a:latin typeface="Istok Web"/>
                <a:ea typeface="Istok Web"/>
                <a:cs typeface="Istok Web"/>
                <a:sym typeface="Istok Web"/>
              </a:defRPr>
            </a:lvl5pPr>
            <a:lvl6pPr marL="2743200" marR="0" lvl="5" indent="-317500" algn="l" rtl="0">
              <a:lnSpc>
                <a:spcPct val="115000"/>
              </a:lnSpc>
              <a:spcBef>
                <a:spcPts val="1600"/>
              </a:spcBef>
              <a:spcAft>
                <a:spcPts val="0"/>
              </a:spcAft>
              <a:buClr>
                <a:schemeClr val="lt2"/>
              </a:buClr>
              <a:buSzPts val="1400"/>
              <a:buFont typeface="Istok Web"/>
              <a:buChar char="■"/>
              <a:defRPr sz="1400" b="0" i="0" u="none" strike="noStrike" cap="none">
                <a:solidFill>
                  <a:schemeClr val="lt2"/>
                </a:solidFill>
                <a:latin typeface="Istok Web"/>
                <a:ea typeface="Istok Web"/>
                <a:cs typeface="Istok Web"/>
                <a:sym typeface="Istok Web"/>
              </a:defRPr>
            </a:lvl6pPr>
            <a:lvl7pPr marL="3200400" marR="0" lvl="6" indent="-317500" algn="l" rtl="0">
              <a:lnSpc>
                <a:spcPct val="115000"/>
              </a:lnSpc>
              <a:spcBef>
                <a:spcPts val="1600"/>
              </a:spcBef>
              <a:spcAft>
                <a:spcPts val="0"/>
              </a:spcAft>
              <a:buClr>
                <a:schemeClr val="lt2"/>
              </a:buClr>
              <a:buSzPts val="1400"/>
              <a:buFont typeface="Istok Web"/>
              <a:buChar char="●"/>
              <a:defRPr sz="1400" b="0" i="0" u="none" strike="noStrike" cap="none">
                <a:solidFill>
                  <a:schemeClr val="lt2"/>
                </a:solidFill>
                <a:latin typeface="Istok Web"/>
                <a:ea typeface="Istok Web"/>
                <a:cs typeface="Istok Web"/>
                <a:sym typeface="Istok Web"/>
              </a:defRPr>
            </a:lvl7pPr>
            <a:lvl8pPr marL="3657600" marR="0" lvl="7" indent="-317500" algn="l" rtl="0">
              <a:lnSpc>
                <a:spcPct val="115000"/>
              </a:lnSpc>
              <a:spcBef>
                <a:spcPts val="1600"/>
              </a:spcBef>
              <a:spcAft>
                <a:spcPts val="0"/>
              </a:spcAft>
              <a:buClr>
                <a:schemeClr val="lt2"/>
              </a:buClr>
              <a:buSzPts val="1400"/>
              <a:buFont typeface="Istok Web"/>
              <a:buChar char="○"/>
              <a:defRPr sz="1400" b="0" i="0" u="none" strike="noStrike" cap="none">
                <a:solidFill>
                  <a:schemeClr val="lt2"/>
                </a:solidFill>
                <a:latin typeface="Istok Web"/>
                <a:ea typeface="Istok Web"/>
                <a:cs typeface="Istok Web"/>
                <a:sym typeface="Istok Web"/>
              </a:defRPr>
            </a:lvl8pPr>
            <a:lvl9pPr marL="4114800" marR="0" lvl="8" indent="-317500" algn="l" rtl="0">
              <a:lnSpc>
                <a:spcPct val="115000"/>
              </a:lnSpc>
              <a:spcBef>
                <a:spcPts val="1600"/>
              </a:spcBef>
              <a:spcAft>
                <a:spcPts val="1600"/>
              </a:spcAft>
              <a:buClr>
                <a:schemeClr val="lt2"/>
              </a:buClr>
              <a:buSzPts val="1400"/>
              <a:buFont typeface="Istok Web"/>
              <a:buChar char="■"/>
              <a:defRPr sz="1400" b="0" i="0" u="none" strike="noStrike" cap="none">
                <a:solidFill>
                  <a:schemeClr val="lt2"/>
                </a:solidFill>
                <a:latin typeface="Istok Web"/>
                <a:ea typeface="Istok Web"/>
                <a:cs typeface="Istok Web"/>
                <a:sym typeface="Istok Web"/>
              </a:defRPr>
            </a:lvl9pPr>
          </a:lstStyle>
          <a:p>
            <a:endParaRPr/>
          </a:p>
        </p:txBody>
      </p:sp>
    </p:spTree>
    <p:extLst>
      <p:ext uri="{BB962C8B-B14F-4D97-AF65-F5344CB8AC3E}">
        <p14:creationId xmlns:p14="http://schemas.microsoft.com/office/powerpoint/2010/main" val="2886642168"/>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63566370"/>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2109171-F103-471E-BBFA-B1E1752AFE0D}"/>
              </a:ext>
            </a:extLst>
          </p:cNvPr>
          <p:cNvSpPr>
            <a:spLocks noGrp="1"/>
          </p:cNvSpPr>
          <p:nvPr>
            <p:ph type="title"/>
          </p:nvPr>
        </p:nvSpPr>
        <p:spPr>
          <a:xfrm>
            <a:off x="2066706" y="279206"/>
            <a:ext cx="7726447" cy="660957"/>
          </a:xfrm>
          <a:prstGeom prst="rect">
            <a:avLst/>
          </a:prstGeom>
        </p:spPr>
        <p:txBody>
          <a:bodyPr vert="horz" lIns="91440" tIns="45720" rIns="91440" bIns="45720" rtlCol="0" anchor="ctr">
            <a:normAutofit/>
          </a:bodyPr>
          <a:lstStyle/>
          <a:p>
            <a:r>
              <a:rPr lang="en-US" altLang="zh-CN"/>
              <a:t>COP27</a:t>
            </a:r>
            <a:r>
              <a:rPr lang="zh-CN" altLang="en-US"/>
              <a:t>，</a:t>
            </a:r>
            <a:r>
              <a:rPr lang="en-US" altLang="zh-CN"/>
              <a:t>November 2022, Sharm El-Sheikh, Egypt </a:t>
            </a:r>
          </a:p>
        </p:txBody>
      </p:sp>
      <p:pic>
        <p:nvPicPr>
          <p:cNvPr id="3" name="图片 2">
            <a:extLst>
              <a:ext uri="{FF2B5EF4-FFF2-40B4-BE49-F238E27FC236}">
                <a16:creationId xmlns:a16="http://schemas.microsoft.com/office/drawing/2014/main" id="{8108BFE7-9AE1-4659-83E9-337DF0A7924E}"/>
              </a:ext>
            </a:extLst>
          </p:cNvPr>
          <p:cNvPicPr>
            <a:picLocks noChangeAspect="1"/>
          </p:cNvPicPr>
          <p:nvPr userDrawn="1"/>
        </p:nvPicPr>
        <p:blipFill>
          <a:blip r:embed="rId13"/>
          <a:stretch>
            <a:fillRect/>
          </a:stretch>
        </p:blipFill>
        <p:spPr>
          <a:xfrm>
            <a:off x="372212" y="0"/>
            <a:ext cx="1128521" cy="1173264"/>
          </a:xfrm>
          <a:prstGeom prst="rect">
            <a:avLst/>
          </a:prstGeom>
        </p:spPr>
      </p:pic>
    </p:spTree>
    <p:extLst>
      <p:ext uri="{BB962C8B-B14F-4D97-AF65-F5344CB8AC3E}">
        <p14:creationId xmlns:p14="http://schemas.microsoft.com/office/powerpoint/2010/main" val="340533229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56843-7BB5-9A42-891B-4E65D36D8988}"/>
              </a:ext>
            </a:extLst>
          </p:cNvPr>
          <p:cNvSpPr>
            <a:spLocks noGrp="1"/>
          </p:cNvSpPr>
          <p:nvPr>
            <p:ph type="title"/>
          </p:nvPr>
        </p:nvSpPr>
        <p:spPr>
          <a:xfrm>
            <a:off x="838200" y="41036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5F048AB-8F1E-FD4A-A35A-C4C8F4933E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76451DA-84C0-3E4E-BDA4-731634291695}"/>
              </a:ext>
            </a:extLst>
          </p:cNvPr>
          <p:cNvSpPr>
            <a:spLocks noGrp="1"/>
          </p:cNvSpPr>
          <p:nvPr>
            <p:ph type="dt" sz="half" idx="2"/>
          </p:nvPr>
        </p:nvSpPr>
        <p:spPr>
          <a:xfrm>
            <a:off x="219589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FE751E1-3986-DD4D-8303-5EF594B671BD}" type="datetimeFigureOut">
              <a:rPr lang="en-US" smtClean="0"/>
              <a:pPr/>
              <a:t>3/14/2024</a:t>
            </a:fld>
            <a:endParaRPr lang="en-US" dirty="0"/>
          </a:p>
        </p:txBody>
      </p:sp>
      <p:sp>
        <p:nvSpPr>
          <p:cNvPr id="6" name="Slide Number Placeholder 5">
            <a:extLst>
              <a:ext uri="{FF2B5EF4-FFF2-40B4-BE49-F238E27FC236}">
                <a16:creationId xmlns:a16="http://schemas.microsoft.com/office/drawing/2014/main" id="{CB92F6E1-79CD-144C-9EF6-604A934A01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AFDE99A3-A97D-234F-ADF6-135CC49E0EB5}" type="slidenum">
              <a:rPr lang="en-US" smtClean="0"/>
              <a:pPr/>
              <a:t>‹#›</a:t>
            </a:fld>
            <a:endParaRPr lang="en-US"/>
          </a:p>
        </p:txBody>
      </p:sp>
      <p:sp>
        <p:nvSpPr>
          <p:cNvPr id="7" name="Rectangle 6">
            <a:extLst>
              <a:ext uri="{FF2B5EF4-FFF2-40B4-BE49-F238E27FC236}">
                <a16:creationId xmlns:a16="http://schemas.microsoft.com/office/drawing/2014/main" id="{71C588B9-9120-B840-8E26-8B1E3E7A81E8}"/>
              </a:ext>
            </a:extLst>
          </p:cNvPr>
          <p:cNvSpPr/>
          <p:nvPr userDrawn="1"/>
        </p:nvSpPr>
        <p:spPr>
          <a:xfrm>
            <a:off x="0" y="0"/>
            <a:ext cx="262648" cy="6858000"/>
          </a:xfrm>
          <a:prstGeom prst="rect">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68FE399-B0A7-4F46-8141-557D96B55E8B}"/>
              </a:ext>
            </a:extLst>
          </p:cNvPr>
          <p:cNvPicPr>
            <a:picLocks noChangeAspect="1"/>
          </p:cNvPicPr>
          <p:nvPr userDrawn="1"/>
        </p:nvPicPr>
        <p:blipFill>
          <a:blip r:embed="rId24"/>
          <a:stretch>
            <a:fillRect/>
          </a:stretch>
        </p:blipFill>
        <p:spPr>
          <a:xfrm>
            <a:off x="772176" y="6356350"/>
            <a:ext cx="942259" cy="345280"/>
          </a:xfrm>
          <a:prstGeom prst="rect">
            <a:avLst/>
          </a:prstGeom>
        </p:spPr>
      </p:pic>
    </p:spTree>
    <p:extLst>
      <p:ext uri="{BB962C8B-B14F-4D97-AF65-F5344CB8AC3E}">
        <p14:creationId xmlns:p14="http://schemas.microsoft.com/office/powerpoint/2010/main" val="413524148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Lst>
  <p:txStyles>
    <p:titleStyle>
      <a:lvl1pPr algn="l" defTabSz="914400" rtl="0" eaLnBrk="1" latinLnBrk="0" hangingPunct="1">
        <a:lnSpc>
          <a:spcPct val="90000"/>
        </a:lnSpc>
        <a:spcBef>
          <a:spcPct val="0"/>
        </a:spcBef>
        <a:buNone/>
        <a:defRPr sz="4000" kern="1200">
          <a:solidFill>
            <a:srgbClr val="231F20"/>
          </a:solidFill>
          <a:latin typeface="DIN Alternate" panose="020B0500000000000000" pitchFamily="34" charset="77"/>
          <a:ea typeface="+mj-ea"/>
          <a:cs typeface="+mj-cs"/>
        </a:defRPr>
      </a:lvl1pPr>
    </p:titleStyle>
    <p:bodyStyle>
      <a:lvl1pPr marL="228600" indent="-228600" algn="l" defTabSz="914400" rtl="0" eaLnBrk="1" latinLnBrk="0" hangingPunct="1">
        <a:lnSpc>
          <a:spcPct val="100000"/>
        </a:lnSpc>
        <a:spcBef>
          <a:spcPts val="1000"/>
        </a:spcBef>
        <a:spcAft>
          <a:spcPts val="1200"/>
        </a:spcAft>
        <a:buClr>
          <a:srgbClr val="EF4136"/>
        </a:buClr>
        <a:buFont typeface="Arial" panose="020B0604020202020204" pitchFamily="34" charset="0"/>
        <a:buChar char="•"/>
        <a:defRPr sz="2000" b="1" i="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346075" indent="-227013" algn="l" defTabSz="914400" rtl="0" eaLnBrk="1" latinLnBrk="0" hangingPunct="1">
        <a:lnSpc>
          <a:spcPct val="100000"/>
        </a:lnSpc>
        <a:spcBef>
          <a:spcPts val="500"/>
        </a:spcBef>
        <a:spcAft>
          <a:spcPts val="1200"/>
        </a:spcAft>
        <a:buClr>
          <a:srgbClr val="EF4136"/>
        </a:buClr>
        <a:buFont typeface="Arial" panose="020B0604020202020204" pitchFamily="34" charset="0"/>
        <a:buChar char="•"/>
        <a:tabLst/>
        <a:defRPr sz="2000" kern="1200">
          <a:solidFill>
            <a:srgbClr val="231F20"/>
          </a:solidFill>
          <a:latin typeface="Open Sans" panose="020B0606030504020204" pitchFamily="34" charset="0"/>
          <a:ea typeface="Open Sans" panose="020B0606030504020204" pitchFamily="34" charset="0"/>
          <a:cs typeface="Open Sans" panose="020B0606030504020204" pitchFamily="34" charset="0"/>
        </a:defRPr>
      </a:lvl2pPr>
      <a:lvl3pPr marL="520700" indent="-227013" algn="l" defTabSz="914400" rtl="0" eaLnBrk="1" latinLnBrk="0" hangingPunct="1">
        <a:lnSpc>
          <a:spcPct val="100000"/>
        </a:lnSpc>
        <a:spcBef>
          <a:spcPts val="500"/>
        </a:spcBef>
        <a:spcAft>
          <a:spcPts val="1200"/>
        </a:spcAft>
        <a:buClr>
          <a:srgbClr val="EF4136"/>
        </a:buClr>
        <a:buFont typeface="Arial" panose="020B0604020202020204" pitchFamily="34" charset="0"/>
        <a:buChar char="•"/>
        <a:tabLst/>
        <a:defRPr sz="1800" kern="1200">
          <a:solidFill>
            <a:srgbClr val="231F20"/>
          </a:solidFill>
          <a:latin typeface="Open Sans" panose="020B0606030504020204" pitchFamily="34" charset="0"/>
          <a:ea typeface="Open Sans" panose="020B0606030504020204" pitchFamily="34" charset="0"/>
          <a:cs typeface="Open Sans" panose="020B0606030504020204" pitchFamily="34" charset="0"/>
        </a:defRPr>
      </a:lvl3pPr>
      <a:lvl4pPr marL="641350" indent="-227013" algn="l" defTabSz="914400" rtl="0" eaLnBrk="1" latinLnBrk="0" hangingPunct="1">
        <a:lnSpc>
          <a:spcPct val="100000"/>
        </a:lnSpc>
        <a:spcBef>
          <a:spcPts val="500"/>
        </a:spcBef>
        <a:spcAft>
          <a:spcPts val="1200"/>
        </a:spcAft>
        <a:buClr>
          <a:srgbClr val="EF4136"/>
        </a:buClr>
        <a:buFont typeface="Arial" panose="020B0604020202020204" pitchFamily="34" charset="0"/>
        <a:buChar char="•"/>
        <a:tabLst/>
        <a:defRPr sz="1600" kern="1200">
          <a:solidFill>
            <a:srgbClr val="231F20"/>
          </a:solidFill>
          <a:latin typeface="Open Sans" panose="020B0606030504020204" pitchFamily="34" charset="0"/>
          <a:ea typeface="Open Sans" panose="020B0606030504020204" pitchFamily="34" charset="0"/>
          <a:cs typeface="Open Sans" panose="020B0606030504020204" pitchFamily="34" charset="0"/>
        </a:defRPr>
      </a:lvl4pPr>
      <a:lvl5pPr marL="801688" indent="-254000" algn="l" defTabSz="914400" rtl="0" eaLnBrk="1" latinLnBrk="0" hangingPunct="1">
        <a:lnSpc>
          <a:spcPct val="100000"/>
        </a:lnSpc>
        <a:spcBef>
          <a:spcPts val="500"/>
        </a:spcBef>
        <a:spcAft>
          <a:spcPts val="1200"/>
        </a:spcAft>
        <a:buClr>
          <a:srgbClr val="EF4136"/>
        </a:buClr>
        <a:buFont typeface="Arial" panose="020B0604020202020204" pitchFamily="34" charset="0"/>
        <a:buChar char="•"/>
        <a:tabLst/>
        <a:defRPr sz="1400" kern="1200">
          <a:solidFill>
            <a:srgbClr val="231F20"/>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87.xml"/><Relationship Id="rId5" Type="http://schemas.openxmlformats.org/officeDocument/2006/relationships/image" Target="../media/image36.png"/><Relationship Id="rId4" Type="http://schemas.openxmlformats.org/officeDocument/2006/relationships/image" Target="../media/image3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86.xml"/><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86.xml"/><Relationship Id="rId5" Type="http://schemas.openxmlformats.org/officeDocument/2006/relationships/image" Target="../media/image59.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8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86.xml"/><Relationship Id="rId5" Type="http://schemas.openxmlformats.org/officeDocument/2006/relationships/image" Target="../media/image62.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86.xml"/><Relationship Id="rId6" Type="http://schemas.openxmlformats.org/officeDocument/2006/relationships/image" Target="../media/image64.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97.xml"/><Relationship Id="rId5" Type="http://schemas.openxmlformats.org/officeDocument/2006/relationships/image" Target="../media/image68.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8.xml"/><Relationship Id="rId1" Type="http://schemas.openxmlformats.org/officeDocument/2006/relationships/tags" Target="../tags/tag1.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8.xml"/><Relationship Id="rId1" Type="http://schemas.openxmlformats.org/officeDocument/2006/relationships/tags" Target="../tags/tag2.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6.xml"/><Relationship Id="rId1" Type="http://schemas.openxmlformats.org/officeDocument/2006/relationships/tags" Target="../tags/tag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8.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8.xml"/><Relationship Id="rId1" Type="http://schemas.openxmlformats.org/officeDocument/2006/relationships/tags" Target="../tags/tag5.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8.xml"/><Relationship Id="rId1" Type="http://schemas.openxmlformats.org/officeDocument/2006/relationships/tags" Target="../tags/tag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8.xml"/><Relationship Id="rId1" Type="http://schemas.openxmlformats.org/officeDocument/2006/relationships/tags" Target="../tags/tag7.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8.xml"/><Relationship Id="rId1" Type="http://schemas.openxmlformats.org/officeDocument/2006/relationships/tags" Target="../tags/tag8.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8.xml"/><Relationship Id="rId1" Type="http://schemas.openxmlformats.org/officeDocument/2006/relationships/tags" Target="../tags/tag9.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www.wfeo.org" TargetMode="External"/><Relationship Id="rId2" Type="http://schemas.openxmlformats.org/officeDocument/2006/relationships/hyperlink" Target="http://www.sustainability-coalition.org/engineeringchange" TargetMode="External"/><Relationship Id="rId1" Type="http://schemas.openxmlformats.org/officeDocument/2006/relationships/slideLayout" Target="../slideLayouts/slideLayout126.xml"/><Relationship Id="rId4" Type="http://schemas.openxmlformats.org/officeDocument/2006/relationships/hyperlink" Target="https://sustainability-coalition.org/resources/publicatio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background with a blue circle and text&#10;&#10;Description automatically generated with medium confidence">
            <a:extLst>
              <a:ext uri="{FF2B5EF4-FFF2-40B4-BE49-F238E27FC236}">
                <a16:creationId xmlns:a16="http://schemas.microsoft.com/office/drawing/2014/main" id="{D113D2A8-1EB9-D424-01CC-4217E662B471}"/>
              </a:ext>
            </a:extLst>
          </p:cNvPr>
          <p:cNvPicPr>
            <a:picLocks noChangeAspect="1"/>
          </p:cNvPicPr>
          <p:nvPr/>
        </p:nvPicPr>
        <p:blipFill rotWithShape="1">
          <a:blip r:embed="rId2"/>
          <a:srcRect/>
          <a:stretch/>
        </p:blipFill>
        <p:spPr>
          <a:xfrm>
            <a:off x="-3047" y="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BB7ADB9-F24F-586A-CC39-4A450142821A}"/>
              </a:ext>
            </a:extLst>
          </p:cNvPr>
          <p:cNvSpPr>
            <a:spLocks noGrp="1"/>
          </p:cNvSpPr>
          <p:nvPr>
            <p:ph type="subTitle" idx="1"/>
          </p:nvPr>
        </p:nvSpPr>
        <p:spPr>
          <a:xfrm>
            <a:off x="-279184" y="1894883"/>
            <a:ext cx="12191999" cy="2893679"/>
          </a:xfrm>
          <a:effectLst>
            <a:outerShdw blurRad="50800" dist="38100" dir="2700000" algn="tl" rotWithShape="0">
              <a:prstClr val="black">
                <a:alpha val="40000"/>
              </a:prstClr>
            </a:outerShdw>
          </a:effectLst>
        </p:spPr>
        <p:txBody>
          <a:bodyPr>
            <a:normAutofit/>
          </a:bodyPr>
          <a:lstStyle/>
          <a:p>
            <a:r>
              <a:rPr lang="en-GB" sz="4000" b="1" dirty="0">
                <a:solidFill>
                  <a:srgbClr val="FFFFFF"/>
                </a:solidFill>
                <a:latin typeface="Open Sans"/>
              </a:rPr>
              <a:t>Inspiring </a:t>
            </a:r>
            <a:r>
              <a:rPr lang="en-US" sz="4000" b="1" dirty="0">
                <a:solidFill>
                  <a:srgbClr val="FFFFFF"/>
                </a:solidFill>
                <a:latin typeface="Open Sans"/>
              </a:rPr>
              <a:t>collective action through communication, advocacy and best practices – the role of engineers</a:t>
            </a:r>
            <a:endParaRPr lang="en-GB" sz="4000" b="1" dirty="0">
              <a:solidFill>
                <a:srgbClr val="FFFFFF"/>
              </a:solidFill>
              <a:latin typeface="Open Sans"/>
            </a:endParaRPr>
          </a:p>
        </p:txBody>
      </p:sp>
      <p:sp>
        <p:nvSpPr>
          <p:cNvPr id="6" name="Subtitle 2">
            <a:extLst>
              <a:ext uri="{FF2B5EF4-FFF2-40B4-BE49-F238E27FC236}">
                <a16:creationId xmlns:a16="http://schemas.microsoft.com/office/drawing/2014/main" id="{348E0D36-3488-E1BB-2E96-AD76EAD79A5E}"/>
              </a:ext>
            </a:extLst>
          </p:cNvPr>
          <p:cNvSpPr txBox="1">
            <a:spLocks/>
          </p:cNvSpPr>
          <p:nvPr/>
        </p:nvSpPr>
        <p:spPr>
          <a:xfrm>
            <a:off x="4929066" y="3933280"/>
            <a:ext cx="2039335" cy="944024"/>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ctr" rtl="0">
              <a:lnSpc>
                <a:spcPct val="100000"/>
              </a:lnSpc>
              <a:spcBef>
                <a:spcPts val="427"/>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914400" marR="0" lvl="1" indent="-406400" algn="ctr" rtl="0">
              <a:lnSpc>
                <a:spcPct val="100000"/>
              </a:lnSpc>
              <a:spcBef>
                <a:spcPts val="373"/>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32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267"/>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algn="l"/>
            <a:r>
              <a:rPr lang="en-GB" sz="2000" kern="0" dirty="0">
                <a:solidFill>
                  <a:srgbClr val="FFFFFF"/>
                </a:solidFill>
                <a:latin typeface="Open Sans"/>
              </a:rPr>
              <a:t>14 March 2024</a:t>
            </a:r>
            <a:endParaRPr lang="en-US" sz="2000" kern="0" dirty="0">
              <a:solidFill>
                <a:srgbClr val="FFFFFF"/>
              </a:solidFill>
              <a:latin typeface="Open Sans"/>
            </a:endParaRPr>
          </a:p>
        </p:txBody>
      </p:sp>
      <p:sp>
        <p:nvSpPr>
          <p:cNvPr id="7" name="Rectangle 6">
            <a:extLst>
              <a:ext uri="{FF2B5EF4-FFF2-40B4-BE49-F238E27FC236}">
                <a16:creationId xmlns:a16="http://schemas.microsoft.com/office/drawing/2014/main" id="{352D2295-A024-8FA4-7755-FF61324FCBCF}"/>
              </a:ext>
            </a:extLst>
          </p:cNvPr>
          <p:cNvSpPr/>
          <p:nvPr/>
        </p:nvSpPr>
        <p:spPr>
          <a:xfrm>
            <a:off x="-7972" y="5484745"/>
            <a:ext cx="7413355" cy="13819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group of people's heads on a white background&#10;&#10;Description automatically generated">
            <a:extLst>
              <a:ext uri="{FF2B5EF4-FFF2-40B4-BE49-F238E27FC236}">
                <a16:creationId xmlns:a16="http://schemas.microsoft.com/office/drawing/2014/main" id="{3705314D-BD2E-6A03-7626-2FE018869234}"/>
              </a:ext>
            </a:extLst>
          </p:cNvPr>
          <p:cNvPicPr>
            <a:picLocks noChangeAspect="1"/>
          </p:cNvPicPr>
          <p:nvPr/>
        </p:nvPicPr>
        <p:blipFill rotWithShape="1">
          <a:blip r:embed="rId3"/>
          <a:srcRect l="55719" t="5847" r="4083" b="75323"/>
          <a:stretch/>
        </p:blipFill>
        <p:spPr>
          <a:xfrm>
            <a:off x="2518260" y="5567960"/>
            <a:ext cx="3289300" cy="1281182"/>
          </a:xfrm>
          <a:prstGeom prst="rect">
            <a:avLst/>
          </a:prstGeom>
        </p:spPr>
      </p:pic>
      <p:pic>
        <p:nvPicPr>
          <p:cNvPr id="1026" name="Picture 2" descr="World Engineering Day for Sustainable Development | UNESCO">
            <a:extLst>
              <a:ext uri="{FF2B5EF4-FFF2-40B4-BE49-F238E27FC236}">
                <a16:creationId xmlns:a16="http://schemas.microsoft.com/office/drawing/2014/main" id="{9B8C5287-4D76-4683-62AE-80D8BAA3E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 y="5561278"/>
            <a:ext cx="2633252" cy="12918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ack and red logo&#10;&#10;Description automatically generated">
            <a:extLst>
              <a:ext uri="{FF2B5EF4-FFF2-40B4-BE49-F238E27FC236}">
                <a16:creationId xmlns:a16="http://schemas.microsoft.com/office/drawing/2014/main" id="{BBA6FC02-0D51-6FA0-A152-EFDEEE6D03D8}"/>
              </a:ext>
            </a:extLst>
          </p:cNvPr>
          <p:cNvPicPr>
            <a:picLocks noChangeAspect="1"/>
          </p:cNvPicPr>
          <p:nvPr/>
        </p:nvPicPr>
        <p:blipFill>
          <a:blip r:embed="rId5"/>
          <a:stretch>
            <a:fillRect/>
          </a:stretch>
        </p:blipFill>
        <p:spPr>
          <a:xfrm>
            <a:off x="6089849" y="5704667"/>
            <a:ext cx="1135524" cy="1002225"/>
          </a:xfrm>
          <a:prstGeom prst="rect">
            <a:avLst/>
          </a:prstGeom>
        </p:spPr>
      </p:pic>
    </p:spTree>
    <p:extLst>
      <p:ext uri="{BB962C8B-B14F-4D97-AF65-F5344CB8AC3E}">
        <p14:creationId xmlns:p14="http://schemas.microsoft.com/office/powerpoint/2010/main" val="3274022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97"/>
          <p:cNvSpPr txBox="1">
            <a:spLocks noGrp="1"/>
          </p:cNvSpPr>
          <p:nvPr>
            <p:ph type="body" idx="1"/>
          </p:nvPr>
        </p:nvSpPr>
        <p:spPr>
          <a:xfrm>
            <a:off x="309400" y="275377"/>
            <a:ext cx="11573200" cy="724400"/>
          </a:xfrm>
          <a:prstGeom prst="rect">
            <a:avLst/>
          </a:prstGeom>
          <a:noFill/>
          <a:ln>
            <a:noFill/>
          </a:ln>
        </p:spPr>
        <p:txBody>
          <a:bodyPr spcFirstLastPara="1" wrap="square" lIns="91433" tIns="45700" rIns="91433" bIns="45700" anchor="ctr" anchorCtr="0">
            <a:noAutofit/>
          </a:bodyPr>
          <a:lstStyle/>
          <a:p>
            <a:pPr marL="0" indent="0">
              <a:spcBef>
                <a:spcPts val="0"/>
              </a:spcBef>
            </a:pPr>
            <a:r>
              <a:rPr lang="en-GB" b="1" dirty="0">
                <a:solidFill>
                  <a:srgbClr val="6AA84F"/>
                </a:solidFill>
                <a:latin typeface="Poppins"/>
                <a:ea typeface="Poppins"/>
                <a:cs typeface="Poppins"/>
                <a:sym typeface="Poppins"/>
              </a:rPr>
              <a:t>DISCUSSION</a:t>
            </a:r>
            <a:endParaRPr b="1" dirty="0">
              <a:solidFill>
                <a:srgbClr val="6AA84F"/>
              </a:solidFill>
              <a:latin typeface="Poppins"/>
              <a:ea typeface="Poppins"/>
              <a:cs typeface="Poppins"/>
              <a:sym typeface="Poppins"/>
            </a:endParaRPr>
          </a:p>
        </p:txBody>
      </p:sp>
      <p:grpSp>
        <p:nvGrpSpPr>
          <p:cNvPr id="1336" name="Google Shape;1336;p97"/>
          <p:cNvGrpSpPr/>
          <p:nvPr/>
        </p:nvGrpSpPr>
        <p:grpSpPr>
          <a:xfrm>
            <a:off x="3013776" y="2444002"/>
            <a:ext cx="5023589" cy="1527115"/>
            <a:chOff x="6440400" y="2781881"/>
            <a:chExt cx="2092000" cy="1527114"/>
          </a:xfrm>
        </p:grpSpPr>
        <p:sp>
          <p:nvSpPr>
            <p:cNvPr id="1337" name="Google Shape;1337;p97"/>
            <p:cNvSpPr txBox="1"/>
            <p:nvPr/>
          </p:nvSpPr>
          <p:spPr>
            <a:xfrm>
              <a:off x="6440400" y="2985982"/>
              <a:ext cx="2084100" cy="1323013"/>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333" kern="0" dirty="0">
                  <a:solidFill>
                    <a:srgbClr val="3F3F3F"/>
                  </a:solidFill>
                  <a:latin typeface="Arial"/>
                  <a:cs typeface="Arial"/>
                  <a:sym typeface="Arial"/>
                </a:rPr>
                <a:t>The importance of </a:t>
              </a:r>
              <a:r>
                <a:rPr lang="en-GB" sz="1333" b="1" kern="0" dirty="0">
                  <a:solidFill>
                    <a:srgbClr val="3F3F3F"/>
                  </a:solidFill>
                  <a:latin typeface="Arial"/>
                  <a:cs typeface="Arial"/>
                  <a:sym typeface="Arial"/>
                </a:rPr>
                <a:t>really listening </a:t>
              </a:r>
              <a:r>
                <a:rPr lang="en-GB" sz="1333" kern="0" dirty="0">
                  <a:solidFill>
                    <a:srgbClr val="3F3F3F"/>
                  </a:solidFill>
                  <a:latin typeface="Arial"/>
                  <a:cs typeface="Arial"/>
                  <a:sym typeface="Arial"/>
                </a:rPr>
                <a:t>and realising that water management in cities needs to be considered as part of the much larger system that comprises</a:t>
              </a:r>
              <a:r>
                <a:rPr lang="en-GB" sz="1333" b="1" kern="0" dirty="0">
                  <a:solidFill>
                    <a:srgbClr val="3F3F3F"/>
                  </a:solidFill>
                  <a:latin typeface="Arial"/>
                  <a:cs typeface="Arial"/>
                  <a:sym typeface="Arial"/>
                </a:rPr>
                <a:t> people and their aspirations and beliefs, ecosystems, governance processes, politics, and economics. </a:t>
              </a:r>
              <a:endParaRPr sz="1333" b="1" kern="0" dirty="0">
                <a:solidFill>
                  <a:srgbClr val="3F3F3F"/>
                </a:solidFill>
                <a:latin typeface="Arial"/>
                <a:cs typeface="Arial"/>
                <a:sym typeface="Arial"/>
              </a:endParaRPr>
            </a:p>
            <a:p>
              <a:pPr defTabSz="1219170">
                <a:buClr>
                  <a:srgbClr val="000000"/>
                </a:buClr>
              </a:pPr>
              <a:endParaRPr sz="1333" b="1" kern="0" dirty="0">
                <a:solidFill>
                  <a:srgbClr val="3F3F3F"/>
                </a:solidFill>
                <a:latin typeface="Arial"/>
                <a:cs typeface="Arial"/>
                <a:sym typeface="Arial"/>
              </a:endParaRPr>
            </a:p>
          </p:txBody>
        </p:sp>
        <p:sp>
          <p:nvSpPr>
            <p:cNvPr id="1338" name="Google Shape;1338;p97"/>
            <p:cNvSpPr txBox="1"/>
            <p:nvPr/>
          </p:nvSpPr>
          <p:spPr>
            <a:xfrm>
              <a:off x="6442000" y="2781881"/>
              <a:ext cx="2090400" cy="297413"/>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333" b="1" kern="0">
                  <a:solidFill>
                    <a:srgbClr val="FBE034"/>
                  </a:solidFill>
                  <a:latin typeface="Arial"/>
                  <a:cs typeface="Arial"/>
                  <a:sym typeface="Arial"/>
                </a:rPr>
                <a:t>Urban water management </a:t>
              </a:r>
              <a:endParaRPr sz="1333" b="1" kern="0">
                <a:solidFill>
                  <a:srgbClr val="FBE034"/>
                </a:solidFill>
                <a:latin typeface="Arial"/>
                <a:cs typeface="Arial"/>
                <a:sym typeface="Arial"/>
              </a:endParaRPr>
            </a:p>
          </p:txBody>
        </p:sp>
      </p:grpSp>
      <p:grpSp>
        <p:nvGrpSpPr>
          <p:cNvPr id="1339" name="Google Shape;1339;p97"/>
          <p:cNvGrpSpPr/>
          <p:nvPr/>
        </p:nvGrpSpPr>
        <p:grpSpPr>
          <a:xfrm>
            <a:off x="3083161" y="3899439"/>
            <a:ext cx="4295793" cy="2725127"/>
            <a:chOff x="6914468" y="4008592"/>
            <a:chExt cx="2121888" cy="2865037"/>
          </a:xfrm>
        </p:grpSpPr>
        <p:sp>
          <p:nvSpPr>
            <p:cNvPr id="1340" name="Google Shape;1340;p97"/>
            <p:cNvSpPr txBox="1"/>
            <p:nvPr/>
          </p:nvSpPr>
          <p:spPr>
            <a:xfrm>
              <a:off x="6914468" y="4404433"/>
              <a:ext cx="2114400" cy="2469196"/>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333" kern="0" dirty="0">
                  <a:solidFill>
                    <a:srgbClr val="3F3F3F"/>
                  </a:solidFill>
                  <a:latin typeface="Arial"/>
                  <a:cs typeface="Arial"/>
                  <a:sym typeface="Arial"/>
                </a:rPr>
                <a:t>Coming from a more homogenous society . . . Engaging with people who have been forced to relocate, live in areas with gangsterism and have been 'let down so many times'… are all experiences which … play out when meeting outsiders or city officials… [I] </a:t>
              </a:r>
              <a:r>
                <a:rPr lang="en-GB" sz="1333" b="1" kern="0" dirty="0">
                  <a:solidFill>
                    <a:srgbClr val="3F3F3F"/>
                  </a:solidFill>
                  <a:latin typeface="Arial"/>
                  <a:cs typeface="Arial"/>
                  <a:sym typeface="Arial"/>
                </a:rPr>
                <a:t>learned that communication and involvement across the neighbourhood are key but also that you cannot and maybe should not think that you can make all happy</a:t>
              </a:r>
              <a:r>
                <a:rPr lang="en-GB" sz="1333" kern="0" dirty="0">
                  <a:solidFill>
                    <a:srgbClr val="3F3F3F"/>
                  </a:solidFill>
                  <a:latin typeface="Arial"/>
                  <a:cs typeface="Arial"/>
                  <a:sym typeface="Arial"/>
                </a:rPr>
                <a:t> … There are going to be setbacks where both sides are finding out more about each other … It takes time.</a:t>
              </a:r>
              <a:endParaRPr sz="1333" kern="0" dirty="0">
                <a:solidFill>
                  <a:srgbClr val="3F3F3F"/>
                </a:solidFill>
                <a:latin typeface="Arial"/>
                <a:cs typeface="Arial"/>
                <a:sym typeface="Arial"/>
              </a:endParaRPr>
            </a:p>
          </p:txBody>
        </p:sp>
        <p:sp>
          <p:nvSpPr>
            <p:cNvPr id="1341" name="Google Shape;1341;p97"/>
            <p:cNvSpPr txBox="1"/>
            <p:nvPr/>
          </p:nvSpPr>
          <p:spPr>
            <a:xfrm>
              <a:off x="6915956" y="4008592"/>
              <a:ext cx="2120400" cy="528333"/>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333" b="1" kern="0">
                  <a:solidFill>
                    <a:srgbClr val="B0D66C"/>
                  </a:solidFill>
                  <a:latin typeface="Arial"/>
                  <a:cs typeface="Arial"/>
                  <a:sym typeface="Arial"/>
                </a:rPr>
                <a:t>Urban sustainability researcher </a:t>
              </a:r>
              <a:endParaRPr sz="1333" b="1" kern="0">
                <a:solidFill>
                  <a:srgbClr val="B0D66C"/>
                </a:solidFill>
                <a:latin typeface="Arial"/>
                <a:cs typeface="Arial"/>
                <a:sym typeface="Arial"/>
              </a:endParaRPr>
            </a:p>
            <a:p>
              <a:pPr defTabSz="1219170">
                <a:buClr>
                  <a:srgbClr val="000000"/>
                </a:buClr>
              </a:pPr>
              <a:endParaRPr sz="1333" b="1" kern="0">
                <a:solidFill>
                  <a:srgbClr val="3F3F3F"/>
                </a:solidFill>
                <a:latin typeface="Arial"/>
                <a:cs typeface="Arial"/>
                <a:sym typeface="Arial"/>
              </a:endParaRPr>
            </a:p>
          </p:txBody>
        </p:sp>
      </p:grpSp>
      <p:grpSp>
        <p:nvGrpSpPr>
          <p:cNvPr id="1342" name="Google Shape;1342;p97"/>
          <p:cNvGrpSpPr/>
          <p:nvPr/>
        </p:nvGrpSpPr>
        <p:grpSpPr>
          <a:xfrm>
            <a:off x="6303105" y="1182104"/>
            <a:ext cx="5753380" cy="1347793"/>
            <a:chOff x="5476001" y="879829"/>
            <a:chExt cx="5301676" cy="1347793"/>
          </a:xfrm>
        </p:grpSpPr>
        <p:sp>
          <p:nvSpPr>
            <p:cNvPr id="1343" name="Google Shape;1343;p97"/>
            <p:cNvSpPr txBox="1"/>
            <p:nvPr/>
          </p:nvSpPr>
          <p:spPr>
            <a:xfrm>
              <a:off x="5476001" y="1109728"/>
              <a:ext cx="5291701" cy="1117894"/>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333" kern="0" dirty="0">
                  <a:solidFill>
                    <a:srgbClr val="3F3F3F"/>
                  </a:solidFill>
                  <a:latin typeface="Arial"/>
                  <a:cs typeface="Arial"/>
                  <a:sym typeface="Arial"/>
                </a:rPr>
                <a:t>The engineering of these systems – though essential – </a:t>
              </a:r>
              <a:r>
                <a:rPr lang="en-GB" sz="1333" b="1" kern="0" dirty="0">
                  <a:solidFill>
                    <a:srgbClr val="3F3F3F"/>
                  </a:solidFill>
                  <a:latin typeface="Arial"/>
                  <a:cs typeface="Arial"/>
                  <a:sym typeface="Arial"/>
                </a:rPr>
                <a:t>is often the easiest part, yet engineers are often expected to work outside of their field </a:t>
              </a:r>
              <a:r>
                <a:rPr lang="en-GB" sz="1333" kern="0" dirty="0">
                  <a:solidFill>
                    <a:srgbClr val="3F3F3F"/>
                  </a:solidFill>
                  <a:latin typeface="Arial"/>
                  <a:cs typeface="Arial"/>
                  <a:sym typeface="Arial"/>
                </a:rPr>
                <a:t>… They are then criticised for not being knowledgeable in these other fields. If the City is to move toward WSC, they must employ people with complementary expertise to assist the engineers. </a:t>
              </a:r>
              <a:endParaRPr sz="1333" kern="0" dirty="0">
                <a:solidFill>
                  <a:srgbClr val="3F3F3F"/>
                </a:solidFill>
                <a:latin typeface="Arial"/>
                <a:cs typeface="Arial"/>
                <a:sym typeface="Arial"/>
              </a:endParaRPr>
            </a:p>
          </p:txBody>
        </p:sp>
        <p:sp>
          <p:nvSpPr>
            <p:cNvPr id="1344" name="Google Shape;1344;p97"/>
            <p:cNvSpPr txBox="1"/>
            <p:nvPr/>
          </p:nvSpPr>
          <p:spPr>
            <a:xfrm>
              <a:off x="5485976" y="879829"/>
              <a:ext cx="5291701" cy="297413"/>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333" b="1" kern="0" dirty="0">
                  <a:solidFill>
                    <a:srgbClr val="96C8E9"/>
                  </a:solidFill>
                  <a:latin typeface="Arial"/>
                  <a:cs typeface="Arial"/>
                  <a:sym typeface="Arial"/>
                </a:rPr>
                <a:t>Engineer</a:t>
              </a:r>
              <a:endParaRPr sz="1333" b="1" kern="0" dirty="0">
                <a:solidFill>
                  <a:srgbClr val="96C8E9"/>
                </a:solidFill>
                <a:latin typeface="Arial"/>
                <a:ea typeface="Arial"/>
                <a:cs typeface="Arial"/>
                <a:sym typeface="Arial"/>
              </a:endParaRPr>
            </a:p>
          </p:txBody>
        </p:sp>
      </p:grpSp>
      <p:sp>
        <p:nvSpPr>
          <p:cNvPr id="1345" name="Google Shape;1345;p97"/>
          <p:cNvSpPr/>
          <p:nvPr/>
        </p:nvSpPr>
        <p:spPr>
          <a:xfrm>
            <a:off x="3" y="3579880"/>
            <a:ext cx="1950800" cy="1950800"/>
          </a:xfrm>
          <a:prstGeom prst="ellipse">
            <a:avLst/>
          </a:prstGeom>
          <a:noFill/>
          <a:ln w="12700" cap="flat" cmpd="sng">
            <a:solidFill>
              <a:srgbClr val="BFBFBF"/>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2667" kern="0">
              <a:solidFill>
                <a:srgbClr val="FFFFFF"/>
              </a:solidFill>
              <a:latin typeface="Arial"/>
              <a:ea typeface="Arial"/>
              <a:cs typeface="Arial"/>
              <a:sym typeface="Arial"/>
            </a:endParaRPr>
          </a:p>
        </p:txBody>
      </p:sp>
      <p:grpSp>
        <p:nvGrpSpPr>
          <p:cNvPr id="1346" name="Google Shape;1346;p97"/>
          <p:cNvGrpSpPr/>
          <p:nvPr/>
        </p:nvGrpSpPr>
        <p:grpSpPr>
          <a:xfrm>
            <a:off x="178355" y="3758026"/>
            <a:ext cx="1605204" cy="2473028"/>
            <a:chOff x="3145556" y="2276871"/>
            <a:chExt cx="2025750" cy="3120934"/>
          </a:xfrm>
        </p:grpSpPr>
        <p:sp>
          <p:nvSpPr>
            <p:cNvPr id="1347" name="Google Shape;1347;p97"/>
            <p:cNvSpPr/>
            <p:nvPr/>
          </p:nvSpPr>
          <p:spPr>
            <a:xfrm>
              <a:off x="3145556" y="2276871"/>
              <a:ext cx="2025750" cy="2266157"/>
            </a:xfrm>
            <a:custGeom>
              <a:avLst/>
              <a:gdLst/>
              <a:ahLst/>
              <a:cxnLst/>
              <a:rect l="l" t="t" r="r" b="b"/>
              <a:pathLst>
                <a:path w="2025750" h="2266157" extrusionOk="0">
                  <a:moveTo>
                    <a:pt x="1012875" y="0"/>
                  </a:moveTo>
                  <a:cubicBezTo>
                    <a:pt x="1572270" y="0"/>
                    <a:pt x="2025750" y="453480"/>
                    <a:pt x="2025750" y="1012875"/>
                  </a:cubicBezTo>
                  <a:cubicBezTo>
                    <a:pt x="2025750" y="1274432"/>
                    <a:pt x="1926609" y="1512834"/>
                    <a:pt x="1762997" y="1691774"/>
                  </a:cubicBezTo>
                  <a:lnTo>
                    <a:pt x="1766653" y="1695096"/>
                  </a:lnTo>
                  <a:cubicBezTo>
                    <a:pt x="1710416" y="1764649"/>
                    <a:pt x="1639182" y="1837862"/>
                    <a:pt x="1549203" y="1911074"/>
                  </a:cubicBezTo>
                  <a:cubicBezTo>
                    <a:pt x="1549203" y="1911074"/>
                    <a:pt x="1417983" y="2035536"/>
                    <a:pt x="1414234" y="2266157"/>
                  </a:cubicBezTo>
                  <a:cubicBezTo>
                    <a:pt x="1414234" y="2266157"/>
                    <a:pt x="1414234" y="2266157"/>
                    <a:pt x="630665" y="2266157"/>
                  </a:cubicBezTo>
                  <a:cubicBezTo>
                    <a:pt x="630665" y="2266157"/>
                    <a:pt x="596922" y="1991609"/>
                    <a:pt x="446957" y="1867147"/>
                  </a:cubicBezTo>
                  <a:cubicBezTo>
                    <a:pt x="446957" y="1867147"/>
                    <a:pt x="417262" y="1843655"/>
                    <a:pt x="374226" y="1798671"/>
                  </a:cubicBezTo>
                  <a:cubicBezTo>
                    <a:pt x="145796" y="1613193"/>
                    <a:pt x="0" y="1330060"/>
                    <a:pt x="0" y="1012875"/>
                  </a:cubicBezTo>
                  <a:cubicBezTo>
                    <a:pt x="0" y="453480"/>
                    <a:pt x="453480" y="0"/>
                    <a:pt x="1012875" y="0"/>
                  </a:cubicBezTo>
                  <a:close/>
                </a:path>
              </a:pathLst>
            </a:custGeom>
            <a:solidFill>
              <a:schemeClr val="accent4"/>
            </a:solidFill>
            <a:ln>
              <a:noFill/>
            </a:ln>
          </p:spPr>
          <p:txBody>
            <a:bodyPr spcFirstLastPara="1" wrap="square" lIns="91433" tIns="45700" rIns="91433" bIns="45700" anchor="t" anchorCtr="0">
              <a:noAutofit/>
            </a:bodyPr>
            <a:lstStyle/>
            <a:p>
              <a:pPr defTabSz="1219170">
                <a:buClr>
                  <a:srgbClr val="000000"/>
                </a:buClr>
              </a:pPr>
              <a:endParaRPr sz="2667" kern="0">
                <a:solidFill>
                  <a:srgbClr val="000000"/>
                </a:solidFill>
                <a:latin typeface="Arial"/>
                <a:ea typeface="Arial"/>
                <a:cs typeface="Arial"/>
                <a:sym typeface="Arial"/>
              </a:endParaRPr>
            </a:p>
          </p:txBody>
        </p:sp>
        <p:sp>
          <p:nvSpPr>
            <p:cNvPr id="1348" name="Google Shape;1348;p97"/>
            <p:cNvSpPr/>
            <p:nvPr/>
          </p:nvSpPr>
          <p:spPr>
            <a:xfrm>
              <a:off x="3770387" y="4576913"/>
              <a:ext cx="792088" cy="661813"/>
            </a:xfrm>
            <a:custGeom>
              <a:avLst/>
              <a:gdLst/>
              <a:ahLst/>
              <a:cxnLst/>
              <a:rect l="l" t="t" r="r" b="b"/>
              <a:pathLst>
                <a:path w="792088" h="661813" extrusionOk="0">
                  <a:moveTo>
                    <a:pt x="792088" y="492738"/>
                  </a:moveTo>
                  <a:lnTo>
                    <a:pt x="792088" y="512957"/>
                  </a:lnTo>
                  <a:cubicBezTo>
                    <a:pt x="792088" y="567032"/>
                    <a:pt x="778568" y="617950"/>
                    <a:pt x="753416" y="661813"/>
                  </a:cubicBezTo>
                  <a:lnTo>
                    <a:pt x="38672" y="661813"/>
                  </a:lnTo>
                  <a:cubicBezTo>
                    <a:pt x="20436" y="630010"/>
                    <a:pt x="8314" y="594499"/>
                    <a:pt x="5500" y="556418"/>
                  </a:cubicBezTo>
                  <a:close/>
                  <a:moveTo>
                    <a:pt x="792088" y="331237"/>
                  </a:moveTo>
                  <a:lnTo>
                    <a:pt x="792088" y="456620"/>
                  </a:lnTo>
                  <a:lnTo>
                    <a:pt x="976" y="520666"/>
                  </a:lnTo>
                  <a:cubicBezTo>
                    <a:pt x="31" y="518118"/>
                    <a:pt x="0" y="515541"/>
                    <a:pt x="0" y="512957"/>
                  </a:cubicBezTo>
                  <a:lnTo>
                    <a:pt x="0" y="395362"/>
                  </a:lnTo>
                  <a:close/>
                  <a:moveTo>
                    <a:pt x="792088" y="161569"/>
                  </a:moveTo>
                  <a:lnTo>
                    <a:pt x="792088" y="295119"/>
                  </a:lnTo>
                  <a:lnTo>
                    <a:pt x="0" y="359244"/>
                  </a:lnTo>
                  <a:lnTo>
                    <a:pt x="0" y="225694"/>
                  </a:lnTo>
                  <a:close/>
                  <a:moveTo>
                    <a:pt x="0" y="0"/>
                  </a:moveTo>
                  <a:lnTo>
                    <a:pt x="792088" y="0"/>
                  </a:lnTo>
                  <a:lnTo>
                    <a:pt x="792088" y="125451"/>
                  </a:lnTo>
                  <a:lnTo>
                    <a:pt x="0" y="189577"/>
                  </a:lnTo>
                  <a:close/>
                </a:path>
              </a:pathLst>
            </a:custGeom>
            <a:solidFill>
              <a:srgbClr val="3F3F3F"/>
            </a:solidFill>
            <a:ln>
              <a:noFill/>
            </a:ln>
          </p:spPr>
          <p:txBody>
            <a:bodyPr spcFirstLastPara="1" wrap="square" lIns="91433" tIns="45700" rIns="91433" bIns="45700" anchor="ctr" anchorCtr="0">
              <a:noAutofit/>
            </a:bodyPr>
            <a:lstStyle/>
            <a:p>
              <a:pPr algn="ctr" defTabSz="1219170">
                <a:buClr>
                  <a:srgbClr val="000000"/>
                </a:buClr>
              </a:pPr>
              <a:endParaRPr sz="2667" kern="0">
                <a:solidFill>
                  <a:srgbClr val="FFFFFF"/>
                </a:solidFill>
                <a:latin typeface="Arial"/>
                <a:ea typeface="Arial"/>
                <a:cs typeface="Arial"/>
                <a:sym typeface="Arial"/>
              </a:endParaRPr>
            </a:p>
          </p:txBody>
        </p:sp>
        <p:sp>
          <p:nvSpPr>
            <p:cNvPr id="1349" name="Google Shape;1349;p97"/>
            <p:cNvSpPr/>
            <p:nvPr/>
          </p:nvSpPr>
          <p:spPr>
            <a:xfrm>
              <a:off x="3824430" y="5267325"/>
              <a:ext cx="668001" cy="130480"/>
            </a:xfrm>
            <a:custGeom>
              <a:avLst/>
              <a:gdLst/>
              <a:ahLst/>
              <a:cxnLst/>
              <a:rect l="l" t="t" r="r" b="b"/>
              <a:pathLst>
                <a:path w="668001" h="130480" extrusionOk="0">
                  <a:moveTo>
                    <a:pt x="0" y="0"/>
                  </a:moveTo>
                  <a:lnTo>
                    <a:pt x="668001" y="0"/>
                  </a:lnTo>
                  <a:cubicBezTo>
                    <a:pt x="610989" y="79333"/>
                    <a:pt x="517759" y="130480"/>
                    <a:pt x="412583" y="130480"/>
                  </a:cubicBezTo>
                  <a:lnTo>
                    <a:pt x="255417" y="130480"/>
                  </a:lnTo>
                  <a:cubicBezTo>
                    <a:pt x="150241" y="130480"/>
                    <a:pt x="57011" y="79333"/>
                    <a:pt x="0" y="0"/>
                  </a:cubicBezTo>
                  <a:close/>
                </a:path>
              </a:pathLst>
            </a:custGeom>
            <a:solidFill>
              <a:srgbClr val="3F3F3F"/>
            </a:solidFill>
            <a:ln>
              <a:noFill/>
            </a:ln>
          </p:spPr>
          <p:txBody>
            <a:bodyPr spcFirstLastPara="1" wrap="square" lIns="91433" tIns="45700" rIns="91433" bIns="45700" anchor="ctr" anchorCtr="0">
              <a:noAutofit/>
            </a:bodyPr>
            <a:lstStyle/>
            <a:p>
              <a:pPr algn="ctr" defTabSz="1219170">
                <a:buClr>
                  <a:srgbClr val="000000"/>
                </a:buClr>
              </a:pPr>
              <a:endParaRPr sz="2667" kern="0">
                <a:solidFill>
                  <a:srgbClr val="FFFFFF"/>
                </a:solidFill>
                <a:latin typeface="Arial"/>
                <a:ea typeface="Arial"/>
                <a:cs typeface="Arial"/>
                <a:sym typeface="Arial"/>
              </a:endParaRPr>
            </a:p>
          </p:txBody>
        </p:sp>
        <p:cxnSp>
          <p:nvCxnSpPr>
            <p:cNvPr id="1350" name="Google Shape;1350;p97"/>
            <p:cNvCxnSpPr/>
            <p:nvPr/>
          </p:nvCxnSpPr>
          <p:spPr>
            <a:xfrm>
              <a:off x="3824430" y="3417379"/>
              <a:ext cx="203100" cy="1125600"/>
            </a:xfrm>
            <a:prstGeom prst="straightConnector1">
              <a:avLst/>
            </a:prstGeom>
            <a:noFill/>
            <a:ln w="25400" cap="flat" cmpd="sng">
              <a:solidFill>
                <a:schemeClr val="lt1"/>
              </a:solidFill>
              <a:prstDash val="solid"/>
              <a:miter lim="800000"/>
              <a:headEnd type="none" w="sm" len="sm"/>
              <a:tailEnd type="none" w="sm" len="sm"/>
            </a:ln>
          </p:spPr>
        </p:cxnSp>
        <p:cxnSp>
          <p:nvCxnSpPr>
            <p:cNvPr id="1351" name="Google Shape;1351;p97"/>
            <p:cNvCxnSpPr/>
            <p:nvPr/>
          </p:nvCxnSpPr>
          <p:spPr>
            <a:xfrm flipH="1">
              <a:off x="4284105" y="3417379"/>
              <a:ext cx="191400" cy="1135200"/>
            </a:xfrm>
            <a:prstGeom prst="straightConnector1">
              <a:avLst/>
            </a:prstGeom>
            <a:noFill/>
            <a:ln w="25400" cap="flat" cmpd="sng">
              <a:solidFill>
                <a:schemeClr val="lt1"/>
              </a:solidFill>
              <a:prstDash val="solid"/>
              <a:miter lim="800000"/>
              <a:headEnd type="none" w="sm" len="sm"/>
              <a:tailEnd type="none" w="sm" len="sm"/>
            </a:ln>
          </p:spPr>
        </p:cxnSp>
        <p:cxnSp>
          <p:nvCxnSpPr>
            <p:cNvPr id="1352" name="Google Shape;1352;p97"/>
            <p:cNvCxnSpPr/>
            <p:nvPr/>
          </p:nvCxnSpPr>
          <p:spPr>
            <a:xfrm>
              <a:off x="3824430" y="3417379"/>
              <a:ext cx="651000" cy="0"/>
            </a:xfrm>
            <a:prstGeom prst="straightConnector1">
              <a:avLst/>
            </a:prstGeom>
            <a:noFill/>
            <a:ln w="25400" cap="flat" cmpd="sng">
              <a:solidFill>
                <a:schemeClr val="lt1"/>
              </a:solidFill>
              <a:prstDash val="solid"/>
              <a:miter lim="800000"/>
              <a:headEnd type="none" w="sm" len="sm"/>
              <a:tailEnd type="none" w="sm" len="sm"/>
            </a:ln>
          </p:spPr>
        </p:cxnSp>
        <p:grpSp>
          <p:nvGrpSpPr>
            <p:cNvPr id="1353" name="Google Shape;1353;p97"/>
            <p:cNvGrpSpPr/>
            <p:nvPr/>
          </p:nvGrpSpPr>
          <p:grpSpPr>
            <a:xfrm>
              <a:off x="3962028" y="3275459"/>
              <a:ext cx="397200" cy="288000"/>
              <a:chOff x="3981078" y="3284984"/>
              <a:chExt cx="397200" cy="288000"/>
            </a:xfrm>
          </p:grpSpPr>
          <p:sp>
            <p:nvSpPr>
              <p:cNvPr id="1354" name="Google Shape;1354;p97"/>
              <p:cNvSpPr/>
              <p:nvPr/>
            </p:nvSpPr>
            <p:spPr>
              <a:xfrm>
                <a:off x="3981078" y="3284984"/>
                <a:ext cx="92400" cy="288000"/>
              </a:xfrm>
              <a:prstGeom prst="roundRect">
                <a:avLst>
                  <a:gd name="adj" fmla="val 50000"/>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2667" kern="0">
                  <a:solidFill>
                    <a:srgbClr val="FFFFFF"/>
                  </a:solidFill>
                  <a:latin typeface="Arial"/>
                  <a:ea typeface="Arial"/>
                  <a:cs typeface="Arial"/>
                  <a:sym typeface="Arial"/>
                </a:endParaRPr>
              </a:p>
            </p:txBody>
          </p:sp>
          <p:sp>
            <p:nvSpPr>
              <p:cNvPr id="1355" name="Google Shape;1355;p97"/>
              <p:cNvSpPr/>
              <p:nvPr/>
            </p:nvSpPr>
            <p:spPr>
              <a:xfrm>
                <a:off x="4133478" y="3284984"/>
                <a:ext cx="92400" cy="288000"/>
              </a:xfrm>
              <a:prstGeom prst="roundRect">
                <a:avLst>
                  <a:gd name="adj" fmla="val 50000"/>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2667" kern="0">
                  <a:solidFill>
                    <a:srgbClr val="FFFFFF"/>
                  </a:solidFill>
                  <a:latin typeface="Arial"/>
                  <a:ea typeface="Arial"/>
                  <a:cs typeface="Arial"/>
                  <a:sym typeface="Arial"/>
                </a:endParaRPr>
              </a:p>
            </p:txBody>
          </p:sp>
          <p:sp>
            <p:nvSpPr>
              <p:cNvPr id="1356" name="Google Shape;1356;p97"/>
              <p:cNvSpPr/>
              <p:nvPr/>
            </p:nvSpPr>
            <p:spPr>
              <a:xfrm>
                <a:off x="4285878" y="3284984"/>
                <a:ext cx="92400" cy="288000"/>
              </a:xfrm>
              <a:prstGeom prst="roundRect">
                <a:avLst>
                  <a:gd name="adj" fmla="val 50000"/>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2667" kern="0">
                  <a:solidFill>
                    <a:srgbClr val="FFFFFF"/>
                  </a:solidFill>
                  <a:latin typeface="Arial"/>
                  <a:ea typeface="Arial"/>
                  <a:cs typeface="Arial"/>
                  <a:sym typeface="Arial"/>
                </a:endParaRPr>
              </a:p>
            </p:txBody>
          </p:sp>
        </p:grpSp>
      </p:grpSp>
      <p:sp>
        <p:nvSpPr>
          <p:cNvPr id="1357" name="Google Shape;1357;p97"/>
          <p:cNvSpPr/>
          <p:nvPr/>
        </p:nvSpPr>
        <p:spPr>
          <a:xfrm>
            <a:off x="1004688" y="3171400"/>
            <a:ext cx="142000" cy="142000"/>
          </a:xfrm>
          <a:prstGeom prst="ellipse">
            <a:avLst/>
          </a:prstGeom>
          <a:solidFill>
            <a:srgbClr val="BFBFBF"/>
          </a:solidFill>
          <a:ln>
            <a:noFill/>
          </a:ln>
        </p:spPr>
        <p:txBody>
          <a:bodyPr spcFirstLastPara="1" wrap="square" lIns="91433" tIns="45700" rIns="91433" bIns="45700" anchor="ctr" anchorCtr="0">
            <a:noAutofit/>
          </a:bodyPr>
          <a:lstStyle/>
          <a:p>
            <a:pPr algn="ctr" defTabSz="1219170">
              <a:buClr>
                <a:srgbClr val="000000"/>
              </a:buClr>
            </a:pPr>
            <a:endParaRPr sz="2667" kern="0">
              <a:solidFill>
                <a:srgbClr val="FFFFFF"/>
              </a:solidFill>
              <a:latin typeface="Arial"/>
              <a:ea typeface="Arial"/>
              <a:cs typeface="Arial"/>
              <a:sym typeface="Arial"/>
            </a:endParaRPr>
          </a:p>
        </p:txBody>
      </p:sp>
      <p:sp>
        <p:nvSpPr>
          <p:cNvPr id="1358" name="Google Shape;1358;p97"/>
          <p:cNvSpPr/>
          <p:nvPr/>
        </p:nvSpPr>
        <p:spPr>
          <a:xfrm>
            <a:off x="1993517" y="4522568"/>
            <a:ext cx="142000" cy="142000"/>
          </a:xfrm>
          <a:prstGeom prst="ellipse">
            <a:avLst/>
          </a:prstGeom>
          <a:solidFill>
            <a:srgbClr val="BFBFBF"/>
          </a:solidFill>
          <a:ln>
            <a:noFill/>
          </a:ln>
        </p:spPr>
        <p:txBody>
          <a:bodyPr spcFirstLastPara="1" wrap="square" lIns="91433" tIns="45700" rIns="91433" bIns="45700" anchor="ctr" anchorCtr="0">
            <a:noAutofit/>
          </a:bodyPr>
          <a:lstStyle/>
          <a:p>
            <a:pPr algn="ctr" defTabSz="1219170">
              <a:buClr>
                <a:srgbClr val="000000"/>
              </a:buClr>
            </a:pPr>
            <a:endParaRPr sz="2667" kern="0">
              <a:solidFill>
                <a:srgbClr val="FFFFFF"/>
              </a:solidFill>
              <a:latin typeface="Arial"/>
              <a:ea typeface="Arial"/>
              <a:cs typeface="Arial"/>
              <a:sym typeface="Arial"/>
            </a:endParaRPr>
          </a:p>
        </p:txBody>
      </p:sp>
      <p:sp>
        <p:nvSpPr>
          <p:cNvPr id="1359" name="Google Shape;1359;p97"/>
          <p:cNvSpPr/>
          <p:nvPr/>
        </p:nvSpPr>
        <p:spPr>
          <a:xfrm>
            <a:off x="1748113" y="3492624"/>
            <a:ext cx="142000" cy="142000"/>
          </a:xfrm>
          <a:prstGeom prst="ellipse">
            <a:avLst/>
          </a:prstGeom>
          <a:solidFill>
            <a:srgbClr val="BFBFBF"/>
          </a:solidFill>
          <a:ln>
            <a:noFill/>
          </a:ln>
        </p:spPr>
        <p:txBody>
          <a:bodyPr spcFirstLastPara="1" wrap="square" lIns="91433" tIns="45700" rIns="91433" bIns="45700" anchor="ctr" anchorCtr="0">
            <a:noAutofit/>
          </a:bodyPr>
          <a:lstStyle/>
          <a:p>
            <a:pPr algn="ctr" defTabSz="1219170">
              <a:buClr>
                <a:srgbClr val="000000"/>
              </a:buClr>
            </a:pPr>
            <a:endParaRPr sz="2667" kern="0">
              <a:solidFill>
                <a:srgbClr val="FFFFFF"/>
              </a:solidFill>
              <a:latin typeface="Arial"/>
              <a:ea typeface="Arial"/>
              <a:cs typeface="Arial"/>
              <a:sym typeface="Arial"/>
            </a:endParaRPr>
          </a:p>
        </p:txBody>
      </p:sp>
      <p:sp>
        <p:nvSpPr>
          <p:cNvPr id="1360" name="Google Shape;1360;p97"/>
          <p:cNvSpPr/>
          <p:nvPr/>
        </p:nvSpPr>
        <p:spPr>
          <a:xfrm>
            <a:off x="772831" y="2352975"/>
            <a:ext cx="602000" cy="602000"/>
          </a:xfrm>
          <a:prstGeom prst="ellipse">
            <a:avLst/>
          </a:prstGeom>
          <a:solidFill>
            <a:schemeClr val="accent2"/>
          </a:solidFill>
          <a:ln>
            <a:noFill/>
          </a:ln>
        </p:spPr>
        <p:txBody>
          <a:bodyPr spcFirstLastPara="1" wrap="square" lIns="91433" tIns="45700" rIns="91433" bIns="45700" anchor="ctr" anchorCtr="0">
            <a:noAutofit/>
          </a:bodyPr>
          <a:lstStyle/>
          <a:p>
            <a:pPr algn="ctr" defTabSz="1219170">
              <a:buClr>
                <a:srgbClr val="000000"/>
              </a:buClr>
            </a:pPr>
            <a:endParaRPr sz="2667" kern="0">
              <a:solidFill>
                <a:srgbClr val="FFFFFF"/>
              </a:solidFill>
              <a:latin typeface="Arial"/>
              <a:ea typeface="Arial"/>
              <a:cs typeface="Arial"/>
              <a:sym typeface="Arial"/>
            </a:endParaRPr>
          </a:p>
        </p:txBody>
      </p:sp>
      <p:sp>
        <p:nvSpPr>
          <p:cNvPr id="1361" name="Google Shape;1361;p97"/>
          <p:cNvSpPr/>
          <p:nvPr/>
        </p:nvSpPr>
        <p:spPr>
          <a:xfrm>
            <a:off x="2150939" y="2906843"/>
            <a:ext cx="602000" cy="602000"/>
          </a:xfrm>
          <a:prstGeom prst="ellipse">
            <a:avLst/>
          </a:prstGeom>
          <a:solidFill>
            <a:schemeClr val="accent3"/>
          </a:solidFill>
          <a:ln>
            <a:noFill/>
          </a:ln>
        </p:spPr>
        <p:txBody>
          <a:bodyPr spcFirstLastPara="1" wrap="square" lIns="91433" tIns="45700" rIns="91433" bIns="45700" anchor="ctr" anchorCtr="0">
            <a:noAutofit/>
          </a:bodyPr>
          <a:lstStyle/>
          <a:p>
            <a:pPr algn="ctr" defTabSz="1219170">
              <a:buClr>
                <a:srgbClr val="000000"/>
              </a:buClr>
            </a:pPr>
            <a:endParaRPr sz="2667" kern="0">
              <a:solidFill>
                <a:srgbClr val="FFFFFF"/>
              </a:solidFill>
              <a:latin typeface="Arial"/>
              <a:ea typeface="Arial"/>
              <a:cs typeface="Arial"/>
              <a:sym typeface="Arial"/>
            </a:endParaRPr>
          </a:p>
        </p:txBody>
      </p:sp>
      <p:sp>
        <p:nvSpPr>
          <p:cNvPr id="1362" name="Google Shape;1362;p97"/>
          <p:cNvSpPr/>
          <p:nvPr/>
        </p:nvSpPr>
        <p:spPr>
          <a:xfrm>
            <a:off x="2503413" y="4286612"/>
            <a:ext cx="602000" cy="602000"/>
          </a:xfrm>
          <a:prstGeom prst="ellipse">
            <a:avLst/>
          </a:prstGeom>
          <a:solidFill>
            <a:schemeClr val="accent1"/>
          </a:solidFill>
          <a:ln>
            <a:noFill/>
          </a:ln>
        </p:spPr>
        <p:txBody>
          <a:bodyPr spcFirstLastPara="1" wrap="square" lIns="91433" tIns="45700" rIns="91433" bIns="45700" anchor="ctr" anchorCtr="0">
            <a:noAutofit/>
          </a:bodyPr>
          <a:lstStyle/>
          <a:p>
            <a:pPr algn="ctr" defTabSz="1219170">
              <a:buClr>
                <a:srgbClr val="000000"/>
              </a:buClr>
            </a:pPr>
            <a:endParaRPr sz="2667" kern="0">
              <a:solidFill>
                <a:srgbClr val="FFFFFF"/>
              </a:solidFill>
              <a:latin typeface="Arial"/>
              <a:ea typeface="Arial"/>
              <a:cs typeface="Arial"/>
              <a:sym typeface="Arial"/>
            </a:endParaRPr>
          </a:p>
        </p:txBody>
      </p:sp>
      <p:sp>
        <p:nvSpPr>
          <p:cNvPr id="1363" name="Google Shape;1363;p97"/>
          <p:cNvSpPr txBox="1"/>
          <p:nvPr/>
        </p:nvSpPr>
        <p:spPr>
          <a:xfrm>
            <a:off x="178355" y="1127643"/>
            <a:ext cx="4665083" cy="1077178"/>
          </a:xfrm>
          <a:prstGeom prst="rect">
            <a:avLst/>
          </a:prstGeom>
          <a:noFill/>
          <a:ln>
            <a:noFill/>
          </a:ln>
        </p:spPr>
        <p:txBody>
          <a:bodyPr spcFirstLastPara="1" wrap="square" lIns="121900" tIns="121900" rIns="121900" bIns="121900" anchor="t" anchorCtr="0">
            <a:spAutoFit/>
          </a:bodyPr>
          <a:lstStyle/>
          <a:p>
            <a:pPr algn="just" defTabSz="1219170">
              <a:buClr>
                <a:srgbClr val="000000"/>
              </a:buClr>
            </a:pPr>
            <a:r>
              <a:rPr lang="en-GB" b="1" kern="0" dirty="0">
                <a:solidFill>
                  <a:srgbClr val="6AA84F"/>
                </a:solidFill>
                <a:latin typeface="Arial"/>
                <a:cs typeface="Arial"/>
                <a:sym typeface="Arial"/>
              </a:rPr>
              <a:t>Decolonising the technical mind: </a:t>
            </a:r>
            <a:r>
              <a:rPr lang="en-GB" kern="0" dirty="0">
                <a:solidFill>
                  <a:srgbClr val="000000"/>
                </a:solidFill>
                <a:latin typeface="Arial"/>
                <a:cs typeface="Arial"/>
                <a:sym typeface="Arial"/>
              </a:rPr>
              <a:t>Reflecting on the limitations of technical science disciplines in social engagements</a:t>
            </a:r>
            <a:endParaRPr sz="1867" kern="0" dirty="0">
              <a:solidFill>
                <a:srgbClr val="000000"/>
              </a:solidFill>
              <a:latin typeface="Arial"/>
              <a:cs typeface="Arial"/>
              <a:sym typeface="Arial"/>
            </a:endParaRPr>
          </a:p>
        </p:txBody>
      </p:sp>
      <p:sp>
        <p:nvSpPr>
          <p:cNvPr id="1364" name="Google Shape;1364;p97"/>
          <p:cNvSpPr txBox="1"/>
          <p:nvPr/>
        </p:nvSpPr>
        <p:spPr>
          <a:xfrm>
            <a:off x="7665540" y="3171525"/>
            <a:ext cx="4519200" cy="800179"/>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b="1" kern="0" dirty="0">
                <a:solidFill>
                  <a:srgbClr val="6AA84F"/>
                </a:solidFill>
                <a:latin typeface="Arial"/>
                <a:cs typeface="Arial"/>
                <a:sym typeface="Arial"/>
              </a:rPr>
              <a:t>Knowing (and attending to) the local histories</a:t>
            </a:r>
            <a:endParaRPr b="1" kern="0" dirty="0">
              <a:solidFill>
                <a:srgbClr val="6AA84F"/>
              </a:solidFill>
              <a:latin typeface="Arial"/>
              <a:cs typeface="Arial"/>
              <a:sym typeface="Arial"/>
            </a:endParaRPr>
          </a:p>
        </p:txBody>
      </p:sp>
      <p:sp>
        <p:nvSpPr>
          <p:cNvPr id="1365" name="Google Shape;1365;p97"/>
          <p:cNvSpPr/>
          <p:nvPr/>
        </p:nvSpPr>
        <p:spPr>
          <a:xfrm>
            <a:off x="7370800" y="3724107"/>
            <a:ext cx="4821200" cy="2300000"/>
          </a:xfrm>
          <a:prstGeom prst="cloudCallout">
            <a:avLst>
              <a:gd name="adj1" fmla="val -20833"/>
              <a:gd name="adj2" fmla="val 62500"/>
            </a:avLst>
          </a:prstGeom>
          <a:gradFill>
            <a:gsLst>
              <a:gs pos="0">
                <a:srgbClr val="D4E5F5"/>
              </a:gs>
              <a:gs pos="100000">
                <a:srgbClr val="CFE2F3"/>
              </a:gs>
            </a:gsLst>
            <a:path path="circle">
              <a:fillToRect l="50000" t="50000" r="50000" b="50000"/>
            </a:path>
            <a:tileRect/>
          </a:gradFill>
          <a:ln w="25400" cap="flat" cmpd="sng">
            <a:solidFill>
              <a:srgbClr val="9FC5E8"/>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pPr>
            <a:endParaRPr sz="1400" kern="0">
              <a:solidFill>
                <a:srgbClr val="FFFFFF"/>
              </a:solidFill>
              <a:latin typeface="Arial"/>
              <a:ea typeface="Arial"/>
              <a:cs typeface="Arial"/>
              <a:sym typeface="Arial"/>
            </a:endParaRPr>
          </a:p>
        </p:txBody>
      </p:sp>
      <p:sp>
        <p:nvSpPr>
          <p:cNvPr id="1366" name="Google Shape;1366;p97"/>
          <p:cNvSpPr txBox="1"/>
          <p:nvPr/>
        </p:nvSpPr>
        <p:spPr>
          <a:xfrm>
            <a:off x="7801604" y="3883751"/>
            <a:ext cx="3959600" cy="1231052"/>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GB" sz="1200" i="1" kern="0" dirty="0">
                <a:solidFill>
                  <a:srgbClr val="000000"/>
                </a:solidFill>
                <a:latin typeface="Arial"/>
                <a:ea typeface="Arial"/>
                <a:cs typeface="Arial"/>
                <a:sym typeface="Arial"/>
              </a:rPr>
              <a:t>Considering this specific context, a team whose racial composition mirrors the neighbourhood might have been better received initially. However, where that is not possible, these contextual realities could be addressed at the outset to insulate the </a:t>
            </a:r>
            <a:r>
              <a:rPr lang="en-GB" sz="1200" b="1" i="1" kern="0" dirty="0">
                <a:solidFill>
                  <a:srgbClr val="000000"/>
                </a:solidFill>
                <a:latin typeface="Arial"/>
                <a:ea typeface="Arial"/>
                <a:cs typeface="Arial"/>
                <a:sym typeface="Arial"/>
              </a:rPr>
              <a:t>'outside' from micro and macro racial aggressions.</a:t>
            </a:r>
            <a:endParaRPr sz="1200" b="1" i="1" kern="0" dirty="0">
              <a:solidFill>
                <a:srgbClr val="000000"/>
              </a:solidFill>
              <a:latin typeface="Arial"/>
              <a:ea typeface="Arial"/>
              <a:cs typeface="Arial"/>
              <a:sym typeface="Arial"/>
            </a:endParaRPr>
          </a:p>
        </p:txBody>
      </p:sp>
      <p:sp>
        <p:nvSpPr>
          <p:cNvPr id="1367" name="Google Shape;1367;p97"/>
          <p:cNvSpPr txBox="1"/>
          <p:nvPr/>
        </p:nvSpPr>
        <p:spPr>
          <a:xfrm>
            <a:off x="7801597" y="6329192"/>
            <a:ext cx="1950800" cy="379601"/>
          </a:xfrm>
          <a:prstGeom prst="rect">
            <a:avLst/>
          </a:prstGeom>
          <a:noFill/>
          <a:ln>
            <a:noFill/>
          </a:ln>
        </p:spPr>
        <p:txBody>
          <a:bodyPr spcFirstLastPara="1" wrap="square" lIns="121900" tIns="60933" rIns="121900" bIns="60933" anchor="t" anchorCtr="0">
            <a:spAutoFit/>
          </a:bodyPr>
          <a:lstStyle/>
          <a:p>
            <a:pPr algn="just" defTabSz="1219170">
              <a:buClr>
                <a:srgbClr val="000000"/>
              </a:buClr>
            </a:pPr>
            <a:r>
              <a:rPr lang="en-GB" sz="1667" b="1" kern="0" dirty="0">
                <a:solidFill>
                  <a:srgbClr val="469ED8"/>
                </a:solidFill>
                <a:latin typeface="Arial"/>
                <a:cs typeface="Arial"/>
                <a:sym typeface="Arial"/>
              </a:rPr>
              <a:t>Engineer</a:t>
            </a:r>
            <a:endParaRPr sz="2133" b="1" kern="0" dirty="0">
              <a:solidFill>
                <a:srgbClr val="469ED8"/>
              </a:solidFill>
              <a:latin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98"/>
          <p:cNvSpPr txBox="1">
            <a:spLocks noGrp="1"/>
          </p:cNvSpPr>
          <p:nvPr>
            <p:ph type="body" idx="1"/>
          </p:nvPr>
        </p:nvSpPr>
        <p:spPr>
          <a:xfrm>
            <a:off x="323529" y="339509"/>
            <a:ext cx="11573200" cy="724400"/>
          </a:xfrm>
          <a:prstGeom prst="rect">
            <a:avLst/>
          </a:prstGeom>
          <a:noFill/>
          <a:ln>
            <a:noFill/>
          </a:ln>
        </p:spPr>
        <p:txBody>
          <a:bodyPr spcFirstLastPara="1" wrap="square" lIns="91433" tIns="45700" rIns="91433" bIns="45700" anchor="ctr" anchorCtr="0">
            <a:noAutofit/>
          </a:bodyPr>
          <a:lstStyle/>
          <a:p>
            <a:pPr marL="0" indent="0">
              <a:spcBef>
                <a:spcPts val="0"/>
              </a:spcBef>
            </a:pPr>
            <a:r>
              <a:rPr lang="en-GB" b="1">
                <a:solidFill>
                  <a:srgbClr val="6AA84F"/>
                </a:solidFill>
                <a:latin typeface="Poppins"/>
                <a:ea typeface="Poppins"/>
                <a:cs typeface="Poppins"/>
                <a:sym typeface="Poppins"/>
              </a:rPr>
              <a:t>DISCUSSION</a:t>
            </a:r>
            <a:endParaRPr b="1">
              <a:solidFill>
                <a:srgbClr val="6AA84F"/>
              </a:solidFill>
              <a:latin typeface="Poppins"/>
              <a:ea typeface="Poppins"/>
              <a:cs typeface="Poppins"/>
              <a:sym typeface="Poppins"/>
            </a:endParaRPr>
          </a:p>
        </p:txBody>
      </p:sp>
      <p:sp>
        <p:nvSpPr>
          <p:cNvPr id="1373" name="Google Shape;1373;p98"/>
          <p:cNvSpPr txBox="1"/>
          <p:nvPr/>
        </p:nvSpPr>
        <p:spPr>
          <a:xfrm>
            <a:off x="5574792" y="4235962"/>
            <a:ext cx="6129600" cy="1477081"/>
          </a:xfrm>
          <a:prstGeom prst="rect">
            <a:avLst/>
          </a:prstGeom>
          <a:noFill/>
          <a:ln>
            <a:noFill/>
          </a:ln>
        </p:spPr>
        <p:txBody>
          <a:bodyPr spcFirstLastPara="1" wrap="square" lIns="121900" tIns="60933" rIns="121900" bIns="60933" anchor="t" anchorCtr="0">
            <a:spAutoFit/>
          </a:bodyPr>
          <a:lstStyle/>
          <a:p>
            <a:pPr algn="just" defTabSz="1219170">
              <a:buClr>
                <a:srgbClr val="407418"/>
              </a:buClr>
              <a:buSzPts val="1450"/>
            </a:pPr>
            <a:r>
              <a:rPr lang="en-GB" b="1" kern="0" dirty="0">
                <a:solidFill>
                  <a:srgbClr val="6AA84F"/>
                </a:solidFill>
                <a:latin typeface="Arial"/>
                <a:cs typeface="Arial"/>
                <a:sym typeface="Arial"/>
              </a:rPr>
              <a:t>Practising ethical ecology in inclusive teams</a:t>
            </a:r>
            <a:endParaRPr b="1" kern="0" dirty="0">
              <a:solidFill>
                <a:srgbClr val="6AA84F"/>
              </a:solidFill>
              <a:latin typeface="Arial"/>
              <a:cs typeface="Arial"/>
              <a:sym typeface="Arial"/>
            </a:endParaRPr>
          </a:p>
          <a:p>
            <a:pPr algn="just" defTabSz="1219170">
              <a:spcBef>
                <a:spcPts val="600"/>
              </a:spcBef>
              <a:buClr>
                <a:srgbClr val="000000"/>
              </a:buClr>
            </a:pPr>
            <a:r>
              <a:rPr lang="en-GB" sz="1933" kern="0" dirty="0">
                <a:solidFill>
                  <a:srgbClr val="44546A"/>
                </a:solidFill>
                <a:latin typeface="Arial"/>
                <a:ea typeface="Arial"/>
                <a:cs typeface="Arial"/>
                <a:sym typeface="Arial"/>
              </a:rPr>
              <a:t>our process highlighted </a:t>
            </a:r>
            <a:r>
              <a:rPr lang="en-GB" sz="1933" b="1" kern="0" dirty="0">
                <a:solidFill>
                  <a:srgbClr val="44546A"/>
                </a:solidFill>
                <a:latin typeface="Arial"/>
                <a:ea typeface="Arial"/>
                <a:cs typeface="Arial"/>
                <a:sym typeface="Arial"/>
              </a:rPr>
              <a:t>the centrality and importance </a:t>
            </a:r>
            <a:r>
              <a:rPr lang="en-GB" sz="1933" kern="0" dirty="0">
                <a:solidFill>
                  <a:srgbClr val="44546A"/>
                </a:solidFill>
                <a:latin typeface="Arial"/>
                <a:ea typeface="Arial"/>
                <a:cs typeface="Arial"/>
                <a:sym typeface="Arial"/>
              </a:rPr>
              <a:t>of</a:t>
            </a:r>
            <a:r>
              <a:rPr lang="en-GB" sz="1933" b="1" kern="0" dirty="0">
                <a:solidFill>
                  <a:srgbClr val="44546A"/>
                </a:solidFill>
                <a:latin typeface="Arial"/>
                <a:ea typeface="Arial"/>
                <a:cs typeface="Arial"/>
                <a:sym typeface="Arial"/>
              </a:rPr>
              <a:t> local engagement/buy-in</a:t>
            </a:r>
            <a:r>
              <a:rPr lang="en-GB" sz="1933" kern="0" dirty="0">
                <a:solidFill>
                  <a:srgbClr val="44546A"/>
                </a:solidFill>
                <a:latin typeface="Arial"/>
                <a:ea typeface="Arial"/>
                <a:cs typeface="Arial"/>
                <a:sym typeface="Arial"/>
              </a:rPr>
              <a:t>. </a:t>
            </a:r>
            <a:endParaRPr sz="1933" b="1" kern="0" dirty="0">
              <a:solidFill>
                <a:srgbClr val="44546A"/>
              </a:solidFill>
              <a:latin typeface="Arial"/>
              <a:ea typeface="Arial"/>
              <a:cs typeface="Arial"/>
              <a:sym typeface="Arial"/>
            </a:endParaRPr>
          </a:p>
          <a:p>
            <a:pPr marL="285742" indent="-184145" algn="just" defTabSz="1219170">
              <a:spcBef>
                <a:spcPts val="600"/>
              </a:spcBef>
              <a:buClr>
                <a:srgbClr val="000000"/>
              </a:buClr>
              <a:buSzPts val="1200"/>
            </a:pPr>
            <a:endParaRPr sz="2133" kern="0" dirty="0">
              <a:solidFill>
                <a:srgbClr val="407418"/>
              </a:solidFill>
              <a:latin typeface="Arial"/>
              <a:ea typeface="Arial"/>
              <a:cs typeface="Arial"/>
              <a:sym typeface="Arial"/>
            </a:endParaRPr>
          </a:p>
        </p:txBody>
      </p:sp>
      <p:sp>
        <p:nvSpPr>
          <p:cNvPr id="1374" name="Google Shape;1374;p98"/>
          <p:cNvSpPr txBox="1"/>
          <p:nvPr/>
        </p:nvSpPr>
        <p:spPr>
          <a:xfrm>
            <a:off x="323529" y="941777"/>
            <a:ext cx="11809600" cy="2118154"/>
          </a:xfrm>
          <a:prstGeom prst="rect">
            <a:avLst/>
          </a:prstGeom>
          <a:noFill/>
          <a:ln>
            <a:noFill/>
          </a:ln>
        </p:spPr>
        <p:txBody>
          <a:bodyPr spcFirstLastPara="1" wrap="square" lIns="121900" tIns="60933" rIns="121900" bIns="60933" anchor="t" anchorCtr="0">
            <a:spAutoFit/>
          </a:bodyPr>
          <a:lstStyle/>
          <a:p>
            <a:pPr algn="just" defTabSz="1219170">
              <a:buClr>
                <a:srgbClr val="407418"/>
              </a:buClr>
              <a:buSzPts val="1450"/>
            </a:pPr>
            <a:r>
              <a:rPr lang="en-GB" b="1" kern="0" dirty="0">
                <a:solidFill>
                  <a:srgbClr val="6AA84F"/>
                </a:solidFill>
                <a:latin typeface="Arial"/>
                <a:cs typeface="Arial"/>
                <a:sym typeface="Arial"/>
              </a:rPr>
              <a:t>Decolonising access</a:t>
            </a:r>
            <a:endParaRPr b="1" kern="0" dirty="0">
              <a:solidFill>
                <a:srgbClr val="6AA84F"/>
              </a:solidFill>
              <a:latin typeface="Arial"/>
              <a:cs typeface="Arial"/>
              <a:sym typeface="Arial"/>
            </a:endParaRPr>
          </a:p>
          <a:p>
            <a:pPr marL="285742" indent="-319608" algn="just" defTabSz="1219170">
              <a:spcBef>
                <a:spcPts val="600"/>
              </a:spcBef>
              <a:buClr>
                <a:srgbClr val="407418"/>
              </a:buClr>
              <a:buSzPts val="1450"/>
              <a:buFont typeface="Arial"/>
              <a:buChar char="•"/>
            </a:pPr>
            <a:r>
              <a:rPr lang="en-GB" sz="1933" b="1" kern="0" dirty="0">
                <a:solidFill>
                  <a:srgbClr val="44546A"/>
                </a:solidFill>
                <a:latin typeface="Arial"/>
                <a:ea typeface="Arial"/>
                <a:cs typeface="Arial"/>
                <a:sym typeface="Arial"/>
              </a:rPr>
              <a:t>Access to space and information </a:t>
            </a:r>
            <a:endParaRPr sz="2400" kern="0" dirty="0">
              <a:solidFill>
                <a:srgbClr val="44546A"/>
              </a:solidFill>
              <a:latin typeface="Arial"/>
              <a:cs typeface="Arial"/>
              <a:sym typeface="Arial"/>
            </a:endParaRPr>
          </a:p>
          <a:p>
            <a:pPr marL="285742" indent="-319608" algn="just" defTabSz="1219170">
              <a:spcBef>
                <a:spcPts val="600"/>
              </a:spcBef>
              <a:buClr>
                <a:srgbClr val="407418"/>
              </a:buClr>
              <a:buSzPts val="1450"/>
              <a:buFont typeface="Arial"/>
              <a:buChar char="•"/>
            </a:pPr>
            <a:r>
              <a:rPr lang="en-GB" sz="1933" kern="0" dirty="0">
                <a:solidFill>
                  <a:srgbClr val="44546A"/>
                </a:solidFill>
                <a:latin typeface="Arial"/>
                <a:ea typeface="Arial"/>
                <a:cs typeface="Arial"/>
                <a:sym typeface="Arial"/>
              </a:rPr>
              <a:t>More generally, the PaWS intervention created a new kind of space that residents highlighted as a biodiversity hotspot – </a:t>
            </a:r>
            <a:r>
              <a:rPr lang="en-GB" sz="1933" b="1" kern="0" dirty="0">
                <a:solidFill>
                  <a:srgbClr val="44546A"/>
                </a:solidFill>
                <a:latin typeface="Arial"/>
                <a:ea typeface="Arial"/>
                <a:cs typeface="Arial"/>
                <a:sym typeface="Arial"/>
              </a:rPr>
              <a:t>an important access point to green spaces in a context where these are limited </a:t>
            </a:r>
            <a:r>
              <a:rPr lang="en-GB" sz="1933" kern="0" dirty="0">
                <a:solidFill>
                  <a:srgbClr val="44546A"/>
                </a:solidFill>
                <a:latin typeface="Arial"/>
                <a:ea typeface="Arial"/>
                <a:cs typeface="Arial"/>
                <a:sym typeface="Arial"/>
              </a:rPr>
              <a:t>(often to wealthy neighbourhoods). </a:t>
            </a:r>
            <a:endParaRPr sz="1933" b="1" kern="0" dirty="0">
              <a:solidFill>
                <a:srgbClr val="44546A"/>
              </a:solidFill>
              <a:latin typeface="Arial"/>
              <a:ea typeface="Arial"/>
              <a:cs typeface="Arial"/>
              <a:sym typeface="Arial"/>
            </a:endParaRPr>
          </a:p>
          <a:p>
            <a:pPr defTabSz="1219170">
              <a:spcBef>
                <a:spcPts val="600"/>
              </a:spcBef>
              <a:buClr>
                <a:srgbClr val="000000"/>
              </a:buClr>
            </a:pPr>
            <a:endParaRPr sz="1933" kern="0" dirty="0">
              <a:solidFill>
                <a:srgbClr val="407418"/>
              </a:solidFill>
              <a:latin typeface="Arial"/>
              <a:ea typeface="Arial"/>
              <a:cs typeface="Arial"/>
              <a:sym typeface="Arial"/>
            </a:endParaRPr>
          </a:p>
        </p:txBody>
      </p:sp>
      <p:sp>
        <p:nvSpPr>
          <p:cNvPr id="1375" name="Google Shape;1375;p98"/>
          <p:cNvSpPr txBox="1"/>
          <p:nvPr/>
        </p:nvSpPr>
        <p:spPr>
          <a:xfrm>
            <a:off x="5574792" y="2905099"/>
            <a:ext cx="4568400" cy="774453"/>
          </a:xfrm>
          <a:prstGeom prst="rect">
            <a:avLst/>
          </a:prstGeom>
          <a:noFill/>
          <a:ln>
            <a:noFill/>
          </a:ln>
        </p:spPr>
        <p:txBody>
          <a:bodyPr spcFirstLastPara="1" wrap="square" lIns="121900" tIns="60933" rIns="121900" bIns="60933" anchor="t" anchorCtr="0">
            <a:spAutoFit/>
          </a:bodyPr>
          <a:lstStyle/>
          <a:p>
            <a:pPr algn="just" defTabSz="1219170">
              <a:buClr>
                <a:srgbClr val="407418"/>
              </a:buClr>
              <a:buSzPts val="1450"/>
            </a:pPr>
            <a:r>
              <a:rPr lang="en-GB" b="1" kern="0" dirty="0">
                <a:solidFill>
                  <a:srgbClr val="6AA84F"/>
                </a:solidFill>
                <a:latin typeface="Arial"/>
                <a:cs typeface="Arial"/>
                <a:sym typeface="Arial"/>
              </a:rPr>
              <a:t>Decolonising expertise</a:t>
            </a:r>
            <a:endParaRPr b="1" kern="0" dirty="0">
              <a:solidFill>
                <a:srgbClr val="6AA84F"/>
              </a:solidFill>
              <a:latin typeface="Arial"/>
              <a:cs typeface="Arial"/>
              <a:sym typeface="Arial"/>
            </a:endParaRPr>
          </a:p>
          <a:p>
            <a:pPr algn="just" defTabSz="1219170">
              <a:spcBef>
                <a:spcPts val="600"/>
              </a:spcBef>
              <a:buClr>
                <a:srgbClr val="000000"/>
              </a:buClr>
            </a:pPr>
            <a:r>
              <a:rPr lang="en-GB" sz="1933" i="1" kern="0" dirty="0">
                <a:solidFill>
                  <a:srgbClr val="44546A"/>
                </a:solidFill>
                <a:latin typeface="Arial"/>
                <a:ea typeface="Arial"/>
                <a:cs typeface="Arial"/>
                <a:sym typeface="Arial"/>
              </a:rPr>
              <a:t>residents are experts in their own lives</a:t>
            </a:r>
            <a:endParaRPr sz="1933" b="1" kern="0" dirty="0">
              <a:solidFill>
                <a:srgbClr val="44546A"/>
              </a:solidFill>
              <a:latin typeface="Arial"/>
              <a:ea typeface="Arial"/>
              <a:cs typeface="Arial"/>
              <a:sym typeface="Arial"/>
            </a:endParaRPr>
          </a:p>
        </p:txBody>
      </p:sp>
      <p:pic>
        <p:nvPicPr>
          <p:cNvPr id="1376" name="Google Shape;1376;p98"/>
          <p:cNvPicPr preferRelativeResize="0"/>
          <p:nvPr/>
        </p:nvPicPr>
        <p:blipFill rotWithShape="1">
          <a:blip r:embed="rId3">
            <a:alphaModFix/>
          </a:blip>
          <a:srcRect/>
          <a:stretch/>
        </p:blipFill>
        <p:spPr>
          <a:xfrm>
            <a:off x="600349" y="2911173"/>
            <a:ext cx="4811159" cy="280056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pic>
        <p:nvPicPr>
          <p:cNvPr id="1381" name="Google Shape;1381;p99" descr="Image result for university of copenhagen logo"/>
          <p:cNvPicPr preferRelativeResize="0"/>
          <p:nvPr/>
        </p:nvPicPr>
        <p:blipFill rotWithShape="1">
          <a:blip r:embed="rId3">
            <a:alphaModFix/>
          </a:blip>
          <a:srcRect/>
          <a:stretch/>
        </p:blipFill>
        <p:spPr>
          <a:xfrm>
            <a:off x="3541920" y="729501"/>
            <a:ext cx="7586449" cy="3026700"/>
          </a:xfrm>
          <a:prstGeom prst="rect">
            <a:avLst/>
          </a:prstGeom>
          <a:noFill/>
          <a:ln>
            <a:noFill/>
          </a:ln>
        </p:spPr>
      </p:pic>
      <p:pic>
        <p:nvPicPr>
          <p:cNvPr id="1382" name="Google Shape;1382;p99" descr="Image result for danida logo"/>
          <p:cNvPicPr preferRelativeResize="0"/>
          <p:nvPr/>
        </p:nvPicPr>
        <p:blipFill rotWithShape="1">
          <a:blip r:embed="rId4">
            <a:alphaModFix/>
          </a:blip>
          <a:srcRect/>
          <a:stretch/>
        </p:blipFill>
        <p:spPr>
          <a:xfrm>
            <a:off x="9117187" y="4723357"/>
            <a:ext cx="2336741" cy="932255"/>
          </a:xfrm>
          <a:prstGeom prst="rect">
            <a:avLst/>
          </a:prstGeom>
          <a:noFill/>
          <a:ln>
            <a:noFill/>
          </a:ln>
        </p:spPr>
      </p:pic>
      <p:pic>
        <p:nvPicPr>
          <p:cNvPr id="1383" name="Google Shape;1383;p99" descr="A picture containing logo&#10;&#10;Description automatically generated"/>
          <p:cNvPicPr preferRelativeResize="0"/>
          <p:nvPr/>
        </p:nvPicPr>
        <p:blipFill rotWithShape="1">
          <a:blip r:embed="rId5">
            <a:alphaModFix/>
          </a:blip>
          <a:srcRect/>
          <a:stretch/>
        </p:blipFill>
        <p:spPr>
          <a:xfrm>
            <a:off x="573632" y="4345351"/>
            <a:ext cx="4939467" cy="2045967"/>
          </a:xfrm>
          <a:prstGeom prst="rect">
            <a:avLst/>
          </a:prstGeom>
          <a:noFill/>
          <a:ln>
            <a:noFill/>
          </a:ln>
        </p:spPr>
      </p:pic>
      <p:sp>
        <p:nvSpPr>
          <p:cNvPr id="1384" name="Google Shape;1384;p99"/>
          <p:cNvSpPr txBox="1"/>
          <p:nvPr/>
        </p:nvSpPr>
        <p:spPr>
          <a:xfrm>
            <a:off x="4190200" y="342801"/>
            <a:ext cx="3811600" cy="1200288"/>
          </a:xfrm>
          <a:prstGeom prst="rect">
            <a:avLst/>
          </a:prstGeom>
          <a:noFill/>
          <a:ln>
            <a:noFill/>
          </a:ln>
        </p:spPr>
        <p:txBody>
          <a:bodyPr spcFirstLastPara="1" wrap="square" lIns="91433" tIns="45700" rIns="91433" bIns="45700" anchor="t" anchorCtr="0">
            <a:spAutoFit/>
          </a:bodyPr>
          <a:lstStyle/>
          <a:p>
            <a:pPr algn="ctr" defTabSz="1219170">
              <a:buClr>
                <a:srgbClr val="000000"/>
              </a:buClr>
              <a:buSzPts val="1800"/>
            </a:pPr>
            <a:r>
              <a:rPr lang="en-GB" sz="2400" kern="0">
                <a:solidFill>
                  <a:srgbClr val="009593"/>
                </a:solidFill>
                <a:latin typeface="Calibri"/>
                <a:ea typeface="Calibri"/>
                <a:cs typeface="Calibri"/>
                <a:sym typeface="Calibri"/>
              </a:rPr>
              <a:t>This work forms part of ‘Pathways to water resilient South African cities’</a:t>
            </a:r>
            <a:endParaRPr sz="2400" kern="0">
              <a:solidFill>
                <a:srgbClr val="009593"/>
              </a:solidFill>
              <a:latin typeface="Arial"/>
              <a:ea typeface="Arial"/>
              <a:cs typeface="Arial"/>
              <a:sym typeface="Arial"/>
            </a:endParaRPr>
          </a:p>
        </p:txBody>
      </p:sp>
      <p:sp>
        <p:nvSpPr>
          <p:cNvPr id="1385" name="Google Shape;1385;p99"/>
          <p:cNvSpPr txBox="1"/>
          <p:nvPr/>
        </p:nvSpPr>
        <p:spPr>
          <a:xfrm>
            <a:off x="8914557" y="4083150"/>
            <a:ext cx="2742000" cy="461624"/>
          </a:xfrm>
          <a:prstGeom prst="rect">
            <a:avLst/>
          </a:prstGeom>
          <a:noFill/>
          <a:ln>
            <a:noFill/>
          </a:ln>
        </p:spPr>
        <p:txBody>
          <a:bodyPr spcFirstLastPara="1" wrap="square" lIns="91433" tIns="45700" rIns="91433" bIns="45700" anchor="t" anchorCtr="0">
            <a:spAutoFit/>
          </a:bodyPr>
          <a:lstStyle/>
          <a:p>
            <a:pPr defTabSz="1219170">
              <a:buClr>
                <a:srgbClr val="000000"/>
              </a:buClr>
              <a:buSzPts val="1800"/>
            </a:pPr>
            <a:r>
              <a:rPr lang="en-GB" sz="2400" kern="0">
                <a:solidFill>
                  <a:srgbClr val="009593"/>
                </a:solidFill>
                <a:latin typeface="Calibri"/>
                <a:ea typeface="Calibri"/>
                <a:cs typeface="Calibri"/>
                <a:sym typeface="Calibri"/>
              </a:rPr>
              <a:t>Project funded by:</a:t>
            </a:r>
            <a:endParaRPr sz="2400" kern="0">
              <a:solidFill>
                <a:srgbClr val="009593"/>
              </a:solidFill>
              <a:latin typeface="Calibri"/>
              <a:ea typeface="Calibri"/>
              <a:cs typeface="Calibri"/>
              <a:sym typeface="Calibri"/>
            </a:endParaRPr>
          </a:p>
        </p:txBody>
      </p:sp>
      <p:pic>
        <p:nvPicPr>
          <p:cNvPr id="1386" name="Google Shape;1386;p99"/>
          <p:cNvPicPr preferRelativeResize="0"/>
          <p:nvPr/>
        </p:nvPicPr>
        <p:blipFill rotWithShape="1">
          <a:blip r:embed="rId6">
            <a:alphaModFix/>
          </a:blip>
          <a:srcRect t="4297"/>
          <a:stretch/>
        </p:blipFill>
        <p:spPr>
          <a:xfrm>
            <a:off x="573634" y="856200"/>
            <a:ext cx="2797668" cy="2952432"/>
          </a:xfrm>
          <a:prstGeom prst="rect">
            <a:avLst/>
          </a:prstGeom>
          <a:noFill/>
          <a:ln>
            <a:noFill/>
          </a:ln>
        </p:spPr>
      </p:pic>
      <p:pic>
        <p:nvPicPr>
          <p:cNvPr id="1387" name="Google Shape;1387;p99" descr="A qr code on a white background&#10;&#10;Description automatically generated"/>
          <p:cNvPicPr preferRelativeResize="0"/>
          <p:nvPr/>
        </p:nvPicPr>
        <p:blipFill rotWithShape="1">
          <a:blip r:embed="rId7">
            <a:alphaModFix/>
          </a:blip>
          <a:srcRect/>
          <a:stretch/>
        </p:blipFill>
        <p:spPr>
          <a:xfrm>
            <a:off x="5772684" y="4006148"/>
            <a:ext cx="2742008" cy="27243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E5"/>
        </a:solidFill>
        <a:effectLst/>
      </p:bgPr>
    </p:bg>
    <p:spTree>
      <p:nvGrpSpPr>
        <p:cNvPr id="1" name="Shape 83"/>
        <p:cNvGrpSpPr/>
        <p:nvPr/>
      </p:nvGrpSpPr>
      <p:grpSpPr>
        <a:xfrm>
          <a:off x="0" y="0"/>
          <a:ext cx="0" cy="0"/>
          <a:chOff x="0" y="0"/>
          <a:chExt cx="0" cy="0"/>
        </a:xfrm>
      </p:grpSpPr>
      <p:sp>
        <p:nvSpPr>
          <p:cNvPr id="84" name="Google Shape;84;p13"/>
          <p:cNvSpPr/>
          <p:nvPr/>
        </p:nvSpPr>
        <p:spPr>
          <a:xfrm>
            <a:off x="3019777" y="372080"/>
            <a:ext cx="1716235" cy="627441"/>
          </a:xfrm>
          <a:custGeom>
            <a:avLst/>
            <a:gdLst/>
            <a:ahLst/>
            <a:cxnLst/>
            <a:rect l="l" t="t" r="r" b="b"/>
            <a:pathLst>
              <a:path w="2574352" h="941161" extrusionOk="0">
                <a:moveTo>
                  <a:pt x="0" y="0"/>
                </a:moveTo>
                <a:lnTo>
                  <a:pt x="2574351" y="0"/>
                </a:lnTo>
                <a:lnTo>
                  <a:pt x="2574351" y="941160"/>
                </a:lnTo>
                <a:lnTo>
                  <a:pt x="0" y="941160"/>
                </a:lnTo>
                <a:lnTo>
                  <a:pt x="0" y="0"/>
                </a:lnTo>
                <a:close/>
              </a:path>
            </a:pathLst>
          </a:custGeom>
          <a:blipFill rotWithShape="1">
            <a:blip r:embed="rId3">
              <a:alphaModFix/>
            </a:blip>
            <a:stretch>
              <a:fillRect/>
            </a:stretch>
          </a:blipFill>
          <a:ln>
            <a:noFill/>
          </a:ln>
        </p:spPr>
        <p:txBody>
          <a:bodyPr/>
          <a:lstStyle/>
          <a:p>
            <a:pPr defTabSz="609630">
              <a:buClr>
                <a:srgbClr val="000000"/>
              </a:buClr>
            </a:pPr>
            <a:endParaRPr lang="en-GB" sz="933" kern="0">
              <a:solidFill>
                <a:srgbClr val="000000"/>
              </a:solidFill>
              <a:latin typeface="Arial"/>
              <a:cs typeface="Arial"/>
              <a:sym typeface="Arial"/>
            </a:endParaRPr>
          </a:p>
        </p:txBody>
      </p:sp>
      <p:sp>
        <p:nvSpPr>
          <p:cNvPr id="85" name="Google Shape;85;p13"/>
          <p:cNvSpPr/>
          <p:nvPr/>
        </p:nvSpPr>
        <p:spPr>
          <a:xfrm>
            <a:off x="5033917" y="286799"/>
            <a:ext cx="4208645" cy="798003"/>
          </a:xfrm>
          <a:custGeom>
            <a:avLst/>
            <a:gdLst/>
            <a:ahLst/>
            <a:cxnLst/>
            <a:rect l="l" t="t" r="r" b="b"/>
            <a:pathLst>
              <a:path w="6312968" h="1197004" extrusionOk="0">
                <a:moveTo>
                  <a:pt x="0" y="0"/>
                </a:moveTo>
                <a:lnTo>
                  <a:pt x="6312968" y="0"/>
                </a:lnTo>
                <a:lnTo>
                  <a:pt x="6312968" y="1197004"/>
                </a:lnTo>
                <a:lnTo>
                  <a:pt x="0" y="1197004"/>
                </a:lnTo>
                <a:lnTo>
                  <a:pt x="0" y="0"/>
                </a:lnTo>
                <a:close/>
              </a:path>
            </a:pathLst>
          </a:custGeom>
          <a:blipFill rotWithShape="1">
            <a:blip r:embed="rId4">
              <a:alphaModFix/>
            </a:blip>
            <a:stretch>
              <a:fillRect/>
            </a:stretch>
          </a:blipFill>
          <a:ln>
            <a:noFill/>
          </a:ln>
        </p:spPr>
        <p:txBody>
          <a:bodyPr/>
          <a:lstStyle/>
          <a:p>
            <a:pPr defTabSz="609630">
              <a:buClr>
                <a:srgbClr val="000000"/>
              </a:buClr>
            </a:pPr>
            <a:endParaRPr lang="en-GB" sz="933" kern="0">
              <a:solidFill>
                <a:srgbClr val="000000"/>
              </a:solidFill>
              <a:latin typeface="Arial"/>
              <a:cs typeface="Arial"/>
              <a:sym typeface="Arial"/>
            </a:endParaRPr>
          </a:p>
        </p:txBody>
      </p:sp>
      <p:sp>
        <p:nvSpPr>
          <p:cNvPr id="86" name="Google Shape;86;p13"/>
          <p:cNvSpPr txBox="1"/>
          <p:nvPr/>
        </p:nvSpPr>
        <p:spPr>
          <a:xfrm>
            <a:off x="360975" y="2549540"/>
            <a:ext cx="11379804" cy="983924"/>
          </a:xfrm>
          <a:prstGeom prst="rect">
            <a:avLst/>
          </a:prstGeom>
          <a:noFill/>
          <a:ln>
            <a:noFill/>
          </a:ln>
        </p:spPr>
        <p:txBody>
          <a:bodyPr spcFirstLastPara="1" wrap="square" lIns="0" tIns="0" rIns="0" bIns="0" anchor="t" anchorCtr="0">
            <a:spAutoFit/>
          </a:bodyPr>
          <a:lstStyle/>
          <a:p>
            <a:pPr defTabSz="609630">
              <a:lnSpc>
                <a:spcPct val="87998"/>
              </a:lnSpc>
              <a:buClr>
                <a:srgbClr val="000000"/>
              </a:buClr>
            </a:pPr>
            <a:r>
              <a:rPr lang="en-US" sz="7266" b="1" kern="0">
                <a:solidFill>
                  <a:srgbClr val="06321D"/>
                </a:solidFill>
                <a:latin typeface="Montserrat"/>
                <a:ea typeface="Montserrat"/>
                <a:cs typeface="Montserrat"/>
                <a:sym typeface="Montserrat"/>
              </a:rPr>
              <a:t>#EngineeringChange</a:t>
            </a:r>
            <a:endParaRPr sz="933" kern="0">
              <a:solidFill>
                <a:srgbClr val="000000"/>
              </a:solidFill>
              <a:latin typeface="Arial"/>
              <a:cs typeface="Arial"/>
              <a:sym typeface="Arial"/>
            </a:endParaRPr>
          </a:p>
        </p:txBody>
      </p:sp>
      <p:sp>
        <p:nvSpPr>
          <p:cNvPr id="87" name="Google Shape;87;p13"/>
          <p:cNvSpPr txBox="1"/>
          <p:nvPr/>
        </p:nvSpPr>
        <p:spPr>
          <a:xfrm>
            <a:off x="360975" y="3879850"/>
            <a:ext cx="5770200" cy="2768900"/>
          </a:xfrm>
          <a:prstGeom prst="rect">
            <a:avLst/>
          </a:prstGeom>
          <a:noFill/>
          <a:ln>
            <a:noFill/>
          </a:ln>
        </p:spPr>
        <p:txBody>
          <a:bodyPr spcFirstLastPara="1" wrap="square" lIns="0" tIns="0" rIns="0" bIns="0" anchor="t" anchorCtr="0">
            <a:spAutoFit/>
          </a:bodyPr>
          <a:lstStyle/>
          <a:p>
            <a:pPr defTabSz="609630">
              <a:lnSpc>
                <a:spcPct val="139995"/>
              </a:lnSpc>
              <a:buClr>
                <a:srgbClr val="000000"/>
              </a:buClr>
            </a:pPr>
            <a:r>
              <a:rPr lang="en-US" sz="3162" kern="0">
                <a:solidFill>
                  <a:srgbClr val="000000"/>
                </a:solidFill>
                <a:latin typeface="Montserrat"/>
                <a:ea typeface="Montserrat"/>
                <a:cs typeface="Montserrat"/>
                <a:sym typeface="Montserrat"/>
              </a:rPr>
              <a:t>Empowering </a:t>
            </a:r>
            <a:r>
              <a:rPr lang="en-US" sz="3162" i="1" kern="0">
                <a:solidFill>
                  <a:srgbClr val="015651"/>
                </a:solidFill>
                <a:latin typeface="Montserrat"/>
                <a:ea typeface="Montserrat"/>
                <a:cs typeface="Montserrat"/>
                <a:sym typeface="Montserrat"/>
              </a:rPr>
              <a:t>young engineers</a:t>
            </a:r>
            <a:r>
              <a:rPr lang="en-US" sz="3162" kern="0">
                <a:solidFill>
                  <a:srgbClr val="00BF63"/>
                </a:solidFill>
                <a:latin typeface="Montserrat"/>
                <a:ea typeface="Montserrat"/>
                <a:cs typeface="Montserrat"/>
                <a:sym typeface="Montserrat"/>
              </a:rPr>
              <a:t> </a:t>
            </a:r>
            <a:r>
              <a:rPr lang="en-US" sz="3162" kern="0">
                <a:solidFill>
                  <a:srgbClr val="000000"/>
                </a:solidFill>
                <a:latin typeface="Montserrat"/>
                <a:ea typeface="Montserrat"/>
                <a:cs typeface="Montserrat"/>
                <a:sym typeface="Montserrat"/>
              </a:rPr>
              <a:t>to act on sustainable development.</a:t>
            </a:r>
            <a:endParaRPr sz="933" kern="0">
              <a:solidFill>
                <a:srgbClr val="000000"/>
              </a:solidFill>
              <a:latin typeface="Arial"/>
              <a:cs typeface="Arial"/>
              <a:sym typeface="Arial"/>
            </a:endParaRPr>
          </a:p>
          <a:p>
            <a:pPr defTabSz="609630">
              <a:lnSpc>
                <a:spcPct val="148850"/>
              </a:lnSpc>
              <a:buClr>
                <a:srgbClr val="000000"/>
              </a:buClr>
            </a:pPr>
            <a:endParaRPr sz="3162" kern="0">
              <a:solidFill>
                <a:srgbClr val="000000"/>
              </a:solidFill>
              <a:latin typeface="Montserrat"/>
              <a:ea typeface="Montserrat"/>
              <a:cs typeface="Montserrat"/>
              <a:sym typeface="Montserrat"/>
            </a:endParaRPr>
          </a:p>
        </p:txBody>
      </p:sp>
      <p:sp>
        <p:nvSpPr>
          <p:cNvPr id="88" name="Google Shape;88;p13"/>
          <p:cNvSpPr txBox="1"/>
          <p:nvPr/>
        </p:nvSpPr>
        <p:spPr>
          <a:xfrm>
            <a:off x="984513" y="1369811"/>
            <a:ext cx="10521687" cy="631583"/>
          </a:xfrm>
          <a:prstGeom prst="rect">
            <a:avLst/>
          </a:prstGeom>
          <a:noFill/>
          <a:ln>
            <a:noFill/>
          </a:ln>
        </p:spPr>
        <p:txBody>
          <a:bodyPr spcFirstLastPara="1" wrap="square" lIns="0" tIns="0" rIns="0" bIns="0" anchor="t" anchorCtr="0">
            <a:spAutoFit/>
          </a:bodyPr>
          <a:lstStyle/>
          <a:p>
            <a:pPr algn="ctr" defTabSz="609630">
              <a:lnSpc>
                <a:spcPct val="140018"/>
              </a:lnSpc>
              <a:buClr>
                <a:srgbClr val="000000"/>
              </a:buClr>
            </a:pPr>
            <a:r>
              <a:rPr lang="en-US" sz="1466" kern="0">
                <a:solidFill>
                  <a:srgbClr val="000000"/>
                </a:solidFill>
                <a:latin typeface="Montserrat"/>
                <a:ea typeface="Montserrat"/>
                <a:cs typeface="Montserrat"/>
                <a:sym typeface="Montserrat"/>
              </a:rPr>
              <a:t>The </a:t>
            </a:r>
            <a:r>
              <a:rPr lang="en-US" sz="1466" kern="0">
                <a:solidFill>
                  <a:srgbClr val="015651"/>
                </a:solidFill>
                <a:latin typeface="Montserrat"/>
                <a:ea typeface="Montserrat"/>
                <a:cs typeface="Montserrat"/>
                <a:sym typeface="Montserrat"/>
              </a:rPr>
              <a:t>International Coalition for Sustainable Infrastructure</a:t>
            </a:r>
            <a:r>
              <a:rPr lang="en-US" sz="1466" kern="0">
                <a:solidFill>
                  <a:srgbClr val="00BF63"/>
                </a:solidFill>
                <a:latin typeface="Montserrat"/>
                <a:ea typeface="Montserrat"/>
                <a:cs typeface="Montserrat"/>
                <a:sym typeface="Montserrat"/>
              </a:rPr>
              <a:t> </a:t>
            </a:r>
            <a:r>
              <a:rPr lang="en-US" sz="1466" kern="0">
                <a:solidFill>
                  <a:srgbClr val="000000"/>
                </a:solidFill>
                <a:latin typeface="Montserrat"/>
                <a:ea typeface="Montserrat"/>
                <a:cs typeface="Montserrat"/>
                <a:sym typeface="Montserrat"/>
              </a:rPr>
              <a:t>and the </a:t>
            </a:r>
            <a:r>
              <a:rPr lang="en-US" sz="1466" kern="0">
                <a:solidFill>
                  <a:srgbClr val="015651"/>
                </a:solidFill>
                <a:latin typeface="Montserrat"/>
                <a:ea typeface="Montserrat"/>
                <a:cs typeface="Montserrat"/>
                <a:sym typeface="Montserrat"/>
              </a:rPr>
              <a:t>World Federation of Engineering Organisation’s Young Engineers/Future Leaders Working Group on Climate Action</a:t>
            </a:r>
            <a:r>
              <a:rPr lang="en-US" sz="1466" kern="0">
                <a:solidFill>
                  <a:srgbClr val="000000"/>
                </a:solidFill>
                <a:latin typeface="Montserrat"/>
                <a:ea typeface="Montserrat"/>
                <a:cs typeface="Montserrat"/>
                <a:sym typeface="Montserrat"/>
              </a:rPr>
              <a:t> proudly present</a:t>
            </a:r>
            <a:endParaRPr sz="933" kern="0">
              <a:solidFill>
                <a:srgbClr val="000000"/>
              </a:solidFill>
              <a:latin typeface="Arial"/>
              <a:cs typeface="Arial"/>
              <a:sym typeface="Arial"/>
            </a:endParaRPr>
          </a:p>
        </p:txBody>
      </p:sp>
      <p:sp>
        <p:nvSpPr>
          <p:cNvPr id="89" name="Google Shape;89;p13"/>
          <p:cNvSpPr/>
          <p:nvPr/>
        </p:nvSpPr>
        <p:spPr>
          <a:xfrm rot="2250552">
            <a:off x="6393676" y="4354411"/>
            <a:ext cx="4619780" cy="4653625"/>
          </a:xfrm>
          <a:custGeom>
            <a:avLst/>
            <a:gdLst/>
            <a:ahLst/>
            <a:cxnLst/>
            <a:rect l="l" t="t" r="r" b="b"/>
            <a:pathLst>
              <a:path w="6929670" h="6980437" extrusionOk="0">
                <a:moveTo>
                  <a:pt x="0" y="0"/>
                </a:moveTo>
                <a:lnTo>
                  <a:pt x="6929671" y="0"/>
                </a:lnTo>
                <a:lnTo>
                  <a:pt x="6929671" y="6980437"/>
                </a:lnTo>
                <a:lnTo>
                  <a:pt x="0" y="6980437"/>
                </a:lnTo>
                <a:lnTo>
                  <a:pt x="0" y="0"/>
                </a:lnTo>
                <a:close/>
              </a:path>
            </a:pathLst>
          </a:custGeom>
          <a:blipFill rotWithShape="1">
            <a:blip r:embed="rId5">
              <a:alphaModFix/>
            </a:blip>
            <a:stretch>
              <a:fillRect/>
            </a:stretch>
          </a:blipFill>
          <a:ln>
            <a:noFill/>
          </a:ln>
        </p:spPr>
        <p:txBody>
          <a:bodyPr/>
          <a:lstStyle/>
          <a:p>
            <a:pPr defTabSz="609630">
              <a:buClr>
                <a:srgbClr val="000000"/>
              </a:buClr>
            </a:pPr>
            <a:endParaRPr lang="en-GB" sz="933" kern="0">
              <a:solidFill>
                <a:srgbClr val="000000"/>
              </a:solidFill>
              <a:latin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E5"/>
        </a:solidFill>
        <a:effectLst/>
      </p:bgPr>
    </p:bg>
    <p:spTree>
      <p:nvGrpSpPr>
        <p:cNvPr id="1" name="Shape 93"/>
        <p:cNvGrpSpPr/>
        <p:nvPr/>
      </p:nvGrpSpPr>
      <p:grpSpPr>
        <a:xfrm>
          <a:off x="0" y="0"/>
          <a:ext cx="0" cy="0"/>
          <a:chOff x="0" y="0"/>
          <a:chExt cx="0" cy="0"/>
        </a:xfrm>
      </p:grpSpPr>
      <p:sp>
        <p:nvSpPr>
          <p:cNvPr id="94" name="Google Shape;94;p14"/>
          <p:cNvSpPr txBox="1"/>
          <p:nvPr/>
        </p:nvSpPr>
        <p:spPr>
          <a:xfrm>
            <a:off x="400547" y="397928"/>
            <a:ext cx="5236227" cy="527260"/>
          </a:xfrm>
          <a:prstGeom prst="rect">
            <a:avLst/>
          </a:prstGeom>
          <a:noFill/>
          <a:ln>
            <a:noFill/>
          </a:ln>
        </p:spPr>
        <p:txBody>
          <a:bodyPr spcFirstLastPara="1" wrap="square" lIns="0" tIns="0" rIns="0" bIns="0" anchor="t" anchorCtr="0">
            <a:spAutoFit/>
          </a:bodyPr>
          <a:lstStyle/>
          <a:p>
            <a:pPr defTabSz="609630">
              <a:lnSpc>
                <a:spcPct val="104984"/>
              </a:lnSpc>
              <a:buClr>
                <a:srgbClr val="000000"/>
              </a:buClr>
            </a:pPr>
            <a:r>
              <a:rPr lang="en-US" sz="3263" b="1" kern="0">
                <a:solidFill>
                  <a:srgbClr val="015651"/>
                </a:solidFill>
                <a:latin typeface="Montserrat"/>
                <a:ea typeface="Montserrat"/>
                <a:cs typeface="Montserrat"/>
                <a:sym typeface="Montserrat"/>
              </a:rPr>
              <a:t>01 - What is it all about?</a:t>
            </a:r>
            <a:endParaRPr sz="933" kern="0">
              <a:solidFill>
                <a:srgbClr val="000000"/>
              </a:solidFill>
              <a:latin typeface="Arial"/>
              <a:cs typeface="Arial"/>
              <a:sym typeface="Arial"/>
            </a:endParaRPr>
          </a:p>
        </p:txBody>
      </p:sp>
      <p:sp>
        <p:nvSpPr>
          <p:cNvPr id="95" name="Google Shape;95;p14"/>
          <p:cNvSpPr txBox="1"/>
          <p:nvPr/>
        </p:nvSpPr>
        <p:spPr>
          <a:xfrm>
            <a:off x="605441" y="1417242"/>
            <a:ext cx="10384529" cy="6069162"/>
          </a:xfrm>
          <a:prstGeom prst="rect">
            <a:avLst/>
          </a:prstGeom>
          <a:noFill/>
          <a:ln>
            <a:noFill/>
          </a:ln>
        </p:spPr>
        <p:txBody>
          <a:bodyPr spcFirstLastPara="1" wrap="square" lIns="0" tIns="0" rIns="0" bIns="0" anchor="t" anchorCtr="0">
            <a:spAutoFit/>
          </a:bodyPr>
          <a:lstStyle/>
          <a:p>
            <a:pPr algn="ctr" defTabSz="609630">
              <a:lnSpc>
                <a:spcPct val="140061"/>
              </a:lnSpc>
              <a:buClr>
                <a:srgbClr val="000000"/>
              </a:buClr>
            </a:pPr>
            <a:r>
              <a:rPr lang="en-US" sz="2167" kern="0">
                <a:solidFill>
                  <a:srgbClr val="015651"/>
                </a:solidFill>
                <a:latin typeface="Montserrat"/>
                <a:ea typeface="Montserrat"/>
                <a:cs typeface="Montserrat"/>
                <a:sym typeface="Montserrat"/>
              </a:rPr>
              <a:t>A global initiative to empower young engineers to </a:t>
            </a:r>
            <a:r>
              <a:rPr lang="en-US" sz="2167" b="1" kern="0">
                <a:solidFill>
                  <a:srgbClr val="015651"/>
                </a:solidFill>
                <a:latin typeface="Montserrat"/>
                <a:ea typeface="Montserrat"/>
                <a:cs typeface="Montserrat"/>
                <a:sym typeface="Montserrat"/>
              </a:rPr>
              <a:t>take action</a:t>
            </a:r>
            <a:r>
              <a:rPr lang="en-US" sz="2167" kern="0">
                <a:solidFill>
                  <a:srgbClr val="015651"/>
                </a:solidFill>
                <a:latin typeface="Montserrat"/>
                <a:ea typeface="Montserrat"/>
                <a:cs typeface="Montserrat"/>
                <a:sym typeface="Montserrat"/>
              </a:rPr>
              <a:t> on the implementation of sustainable development in their workplaces, communities, and networks.</a:t>
            </a:r>
            <a:endParaRPr sz="933" kern="0">
              <a:solidFill>
                <a:srgbClr val="000000"/>
              </a:solidFill>
              <a:latin typeface="Arial"/>
              <a:cs typeface="Arial"/>
              <a:sym typeface="Arial"/>
            </a:endParaRPr>
          </a:p>
          <a:p>
            <a:pPr algn="just" defTabSz="609630">
              <a:lnSpc>
                <a:spcPct val="140018"/>
              </a:lnSpc>
              <a:buClr>
                <a:srgbClr val="000000"/>
              </a:buClr>
            </a:pPr>
            <a:endParaRPr sz="2167" kern="0">
              <a:solidFill>
                <a:srgbClr val="015651"/>
              </a:solidFill>
              <a:latin typeface="Montserrat"/>
              <a:ea typeface="Montserrat"/>
              <a:cs typeface="Montserrat"/>
              <a:sym typeface="Montserrat"/>
            </a:endParaRPr>
          </a:p>
          <a:p>
            <a:pPr algn="just" defTabSz="609630">
              <a:lnSpc>
                <a:spcPct val="140018"/>
              </a:lnSpc>
              <a:buClr>
                <a:srgbClr val="000000"/>
              </a:buClr>
            </a:pPr>
            <a:endParaRPr sz="2167" kern="0">
              <a:solidFill>
                <a:srgbClr val="015651"/>
              </a:solidFill>
              <a:latin typeface="Montserrat"/>
              <a:ea typeface="Montserrat"/>
              <a:cs typeface="Montserrat"/>
              <a:sym typeface="Montserrat"/>
            </a:endParaRPr>
          </a:p>
          <a:p>
            <a:pPr algn="just" defTabSz="609630">
              <a:lnSpc>
                <a:spcPct val="140018"/>
              </a:lnSpc>
              <a:buClr>
                <a:srgbClr val="000000"/>
              </a:buClr>
            </a:pPr>
            <a:endParaRPr sz="2167" kern="0">
              <a:solidFill>
                <a:srgbClr val="015651"/>
              </a:solidFill>
              <a:latin typeface="Montserrat"/>
              <a:ea typeface="Montserrat"/>
              <a:cs typeface="Montserrat"/>
              <a:sym typeface="Montserrat"/>
            </a:endParaRPr>
          </a:p>
          <a:p>
            <a:pPr marL="468067" lvl="1" indent="-234032" algn="just" defTabSz="609630">
              <a:lnSpc>
                <a:spcPct val="140061"/>
              </a:lnSpc>
              <a:buClr>
                <a:srgbClr val="015651"/>
              </a:buClr>
              <a:buSzPts val="3250"/>
              <a:buFont typeface="Arial"/>
              <a:buChar char="•"/>
            </a:pPr>
            <a:r>
              <a:rPr lang="en-US" sz="2167" kern="0">
                <a:solidFill>
                  <a:srgbClr val="015651"/>
                </a:solidFill>
                <a:latin typeface="Montserrat"/>
                <a:ea typeface="Montserrat"/>
                <a:cs typeface="Montserrat"/>
                <a:sym typeface="Montserrat"/>
              </a:rPr>
              <a:t>Builds capacity</a:t>
            </a:r>
            <a:endParaRPr sz="933" kern="0">
              <a:solidFill>
                <a:srgbClr val="000000"/>
              </a:solidFill>
              <a:latin typeface="Arial"/>
              <a:cs typeface="Arial"/>
              <a:sym typeface="Arial"/>
            </a:endParaRPr>
          </a:p>
          <a:p>
            <a:pPr marL="468067" lvl="1" indent="-234032" algn="just" defTabSz="609630">
              <a:lnSpc>
                <a:spcPct val="140061"/>
              </a:lnSpc>
              <a:buClr>
                <a:srgbClr val="015651"/>
              </a:buClr>
              <a:buSzPts val="3250"/>
              <a:buFont typeface="Arial"/>
              <a:buChar char="•"/>
            </a:pPr>
            <a:r>
              <a:rPr lang="en-US" sz="2167" kern="0">
                <a:solidFill>
                  <a:srgbClr val="015651"/>
                </a:solidFill>
                <a:latin typeface="Montserrat"/>
                <a:ea typeface="Montserrat"/>
                <a:cs typeface="Montserrat"/>
                <a:sym typeface="Montserrat"/>
              </a:rPr>
              <a:t>Fills the gaps</a:t>
            </a:r>
            <a:endParaRPr sz="933" kern="0">
              <a:solidFill>
                <a:srgbClr val="000000"/>
              </a:solidFill>
              <a:latin typeface="Arial"/>
              <a:cs typeface="Arial"/>
              <a:sym typeface="Arial"/>
            </a:endParaRPr>
          </a:p>
          <a:p>
            <a:pPr marL="468067" lvl="1" indent="-234032" algn="just" defTabSz="609630">
              <a:lnSpc>
                <a:spcPct val="140061"/>
              </a:lnSpc>
              <a:buClr>
                <a:srgbClr val="015651"/>
              </a:buClr>
              <a:buSzPts val="3250"/>
              <a:buFont typeface="Arial"/>
              <a:buChar char="•"/>
            </a:pPr>
            <a:r>
              <a:rPr lang="en-US" sz="2167" kern="0">
                <a:solidFill>
                  <a:srgbClr val="015651"/>
                </a:solidFill>
                <a:latin typeface="Montserrat"/>
                <a:ea typeface="Montserrat"/>
                <a:cs typeface="Montserrat"/>
                <a:sym typeface="Montserrat"/>
              </a:rPr>
              <a:t>Equip young engineers</a:t>
            </a:r>
            <a:endParaRPr sz="933" kern="0">
              <a:solidFill>
                <a:srgbClr val="000000"/>
              </a:solidFill>
              <a:latin typeface="Arial"/>
              <a:cs typeface="Arial"/>
              <a:sym typeface="Arial"/>
            </a:endParaRPr>
          </a:p>
          <a:p>
            <a:pPr algn="just" defTabSz="609630">
              <a:lnSpc>
                <a:spcPct val="140018"/>
              </a:lnSpc>
              <a:buClr>
                <a:srgbClr val="000000"/>
              </a:buClr>
            </a:pPr>
            <a:endParaRPr sz="2167" kern="0">
              <a:solidFill>
                <a:srgbClr val="015651"/>
              </a:solidFill>
              <a:latin typeface="Montserrat"/>
              <a:ea typeface="Montserrat"/>
              <a:cs typeface="Montserrat"/>
              <a:sym typeface="Montserrat"/>
            </a:endParaRPr>
          </a:p>
          <a:p>
            <a:pPr algn="just" defTabSz="609630">
              <a:lnSpc>
                <a:spcPct val="140018"/>
              </a:lnSpc>
              <a:buClr>
                <a:srgbClr val="000000"/>
              </a:buClr>
            </a:pPr>
            <a:endParaRPr sz="2167" kern="0">
              <a:solidFill>
                <a:srgbClr val="015651"/>
              </a:solidFill>
              <a:latin typeface="Montserrat"/>
              <a:ea typeface="Montserrat"/>
              <a:cs typeface="Montserrat"/>
              <a:sym typeface="Montserrat"/>
            </a:endParaRPr>
          </a:p>
          <a:p>
            <a:pPr algn="just" defTabSz="609630">
              <a:lnSpc>
                <a:spcPct val="140018"/>
              </a:lnSpc>
              <a:buClr>
                <a:srgbClr val="000000"/>
              </a:buClr>
            </a:pPr>
            <a:endParaRPr sz="2167" kern="0">
              <a:solidFill>
                <a:srgbClr val="015651"/>
              </a:solidFill>
              <a:latin typeface="Montserrat"/>
              <a:ea typeface="Montserrat"/>
              <a:cs typeface="Montserrat"/>
              <a:sym typeface="Montserrat"/>
            </a:endParaRPr>
          </a:p>
          <a:p>
            <a:pPr algn="just" defTabSz="609630">
              <a:lnSpc>
                <a:spcPct val="140018"/>
              </a:lnSpc>
              <a:buClr>
                <a:srgbClr val="000000"/>
              </a:buClr>
            </a:pPr>
            <a:endParaRPr sz="2167" kern="0">
              <a:solidFill>
                <a:srgbClr val="015651"/>
              </a:solidFill>
              <a:latin typeface="Montserrat"/>
              <a:ea typeface="Montserrat"/>
              <a:cs typeface="Montserrat"/>
              <a:sym typeface="Montserrat"/>
            </a:endParaRPr>
          </a:p>
        </p:txBody>
      </p:sp>
      <p:sp>
        <p:nvSpPr>
          <p:cNvPr id="96" name="Google Shape;96;p14"/>
          <p:cNvSpPr/>
          <p:nvPr/>
        </p:nvSpPr>
        <p:spPr>
          <a:xfrm>
            <a:off x="6655823" y="268595"/>
            <a:ext cx="1479567" cy="540917"/>
          </a:xfrm>
          <a:custGeom>
            <a:avLst/>
            <a:gdLst/>
            <a:ahLst/>
            <a:cxnLst/>
            <a:rect l="l" t="t" r="r" b="b"/>
            <a:pathLst>
              <a:path w="2219351" h="811375" extrusionOk="0">
                <a:moveTo>
                  <a:pt x="0" y="0"/>
                </a:moveTo>
                <a:lnTo>
                  <a:pt x="2219350" y="0"/>
                </a:lnTo>
                <a:lnTo>
                  <a:pt x="2219350" y="811375"/>
                </a:lnTo>
                <a:lnTo>
                  <a:pt x="0" y="811375"/>
                </a:lnTo>
                <a:lnTo>
                  <a:pt x="0" y="0"/>
                </a:lnTo>
                <a:close/>
              </a:path>
            </a:pathLst>
          </a:custGeom>
          <a:blipFill rotWithShape="1">
            <a:blip r:embed="rId3">
              <a:alphaModFix/>
            </a:blip>
            <a:stretch>
              <a:fillRect/>
            </a:stretch>
          </a:blipFill>
          <a:ln>
            <a:noFill/>
          </a:ln>
        </p:spPr>
        <p:txBody>
          <a:bodyPr/>
          <a:lstStyle/>
          <a:p>
            <a:pPr defTabSz="609630">
              <a:buClr>
                <a:srgbClr val="000000"/>
              </a:buClr>
            </a:pPr>
            <a:endParaRPr lang="en-GB" sz="933" kern="0">
              <a:solidFill>
                <a:srgbClr val="000000"/>
              </a:solidFill>
              <a:latin typeface="Arial"/>
              <a:cs typeface="Arial"/>
              <a:sym typeface="Arial"/>
            </a:endParaRPr>
          </a:p>
        </p:txBody>
      </p:sp>
      <p:sp>
        <p:nvSpPr>
          <p:cNvPr id="97" name="Google Shape;97;p14"/>
          <p:cNvSpPr/>
          <p:nvPr/>
        </p:nvSpPr>
        <p:spPr>
          <a:xfrm>
            <a:off x="8392213" y="195073"/>
            <a:ext cx="3628276" cy="687959"/>
          </a:xfrm>
          <a:custGeom>
            <a:avLst/>
            <a:gdLst/>
            <a:ahLst/>
            <a:cxnLst/>
            <a:rect l="l" t="t" r="r" b="b"/>
            <a:pathLst>
              <a:path w="5442414" h="1031938" extrusionOk="0">
                <a:moveTo>
                  <a:pt x="0" y="0"/>
                </a:moveTo>
                <a:lnTo>
                  <a:pt x="5442415" y="0"/>
                </a:lnTo>
                <a:lnTo>
                  <a:pt x="5442415" y="1031939"/>
                </a:lnTo>
                <a:lnTo>
                  <a:pt x="0" y="1031939"/>
                </a:lnTo>
                <a:lnTo>
                  <a:pt x="0" y="0"/>
                </a:lnTo>
                <a:close/>
              </a:path>
            </a:pathLst>
          </a:custGeom>
          <a:blipFill rotWithShape="1">
            <a:blip r:embed="rId4">
              <a:alphaModFix/>
            </a:blip>
            <a:stretch>
              <a:fillRect/>
            </a:stretch>
          </a:blipFill>
          <a:ln>
            <a:noFill/>
          </a:ln>
        </p:spPr>
        <p:txBody>
          <a:bodyPr/>
          <a:lstStyle/>
          <a:p>
            <a:pPr defTabSz="609630">
              <a:buClr>
                <a:srgbClr val="000000"/>
              </a:buClr>
            </a:pPr>
            <a:endParaRPr lang="en-GB" sz="933" kern="0">
              <a:solidFill>
                <a:srgbClr val="000000"/>
              </a:solidFill>
              <a:latin typeface="Arial"/>
              <a:cs typeface="Arial"/>
              <a:sym typeface="Arial"/>
            </a:endParaRPr>
          </a:p>
        </p:txBody>
      </p:sp>
      <p:sp>
        <p:nvSpPr>
          <p:cNvPr id="98" name="Google Shape;98;p14"/>
          <p:cNvSpPr/>
          <p:nvPr/>
        </p:nvSpPr>
        <p:spPr>
          <a:xfrm>
            <a:off x="6655823" y="2989183"/>
            <a:ext cx="4129253" cy="3536487"/>
          </a:xfrm>
          <a:custGeom>
            <a:avLst/>
            <a:gdLst/>
            <a:ahLst/>
            <a:cxnLst/>
            <a:rect l="l" t="t" r="r" b="b"/>
            <a:pathLst>
              <a:path w="6193880" h="5304730" extrusionOk="0">
                <a:moveTo>
                  <a:pt x="0" y="0"/>
                </a:moveTo>
                <a:lnTo>
                  <a:pt x="6193879" y="0"/>
                </a:lnTo>
                <a:lnTo>
                  <a:pt x="6193879" y="5304731"/>
                </a:lnTo>
                <a:lnTo>
                  <a:pt x="0" y="5304731"/>
                </a:lnTo>
                <a:lnTo>
                  <a:pt x="0" y="0"/>
                </a:lnTo>
                <a:close/>
              </a:path>
            </a:pathLst>
          </a:custGeom>
          <a:blipFill rotWithShape="1">
            <a:blip r:embed="rId5">
              <a:alphaModFix/>
            </a:blip>
            <a:stretch>
              <a:fillRect/>
            </a:stretch>
          </a:blipFill>
          <a:ln>
            <a:noFill/>
          </a:ln>
        </p:spPr>
        <p:txBody>
          <a:bodyPr/>
          <a:lstStyle/>
          <a:p>
            <a:pPr defTabSz="609630">
              <a:buClr>
                <a:srgbClr val="000000"/>
              </a:buClr>
            </a:pPr>
            <a:endParaRPr lang="en-GB" sz="933" kern="0">
              <a:solidFill>
                <a:srgbClr val="000000"/>
              </a:solidFill>
              <a:latin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E5"/>
        </a:solidFill>
        <a:effectLst/>
      </p:bgPr>
    </p:bg>
    <p:spTree>
      <p:nvGrpSpPr>
        <p:cNvPr id="1" name="Shape 102"/>
        <p:cNvGrpSpPr/>
        <p:nvPr/>
      </p:nvGrpSpPr>
      <p:grpSpPr>
        <a:xfrm>
          <a:off x="0" y="0"/>
          <a:ext cx="0" cy="0"/>
          <a:chOff x="0" y="0"/>
          <a:chExt cx="0" cy="0"/>
        </a:xfrm>
      </p:grpSpPr>
      <p:sp>
        <p:nvSpPr>
          <p:cNvPr id="103" name="Google Shape;103;p15"/>
          <p:cNvSpPr/>
          <p:nvPr/>
        </p:nvSpPr>
        <p:spPr>
          <a:xfrm>
            <a:off x="938700" y="1071858"/>
            <a:ext cx="3961388" cy="5583282"/>
          </a:xfrm>
          <a:custGeom>
            <a:avLst/>
            <a:gdLst/>
            <a:ahLst/>
            <a:cxnLst/>
            <a:rect l="l" t="t" r="r" b="b"/>
            <a:pathLst>
              <a:path w="5942082" h="8374923" extrusionOk="0">
                <a:moveTo>
                  <a:pt x="0" y="0"/>
                </a:moveTo>
                <a:lnTo>
                  <a:pt x="5942083" y="0"/>
                </a:lnTo>
                <a:lnTo>
                  <a:pt x="5942083" y="8374923"/>
                </a:lnTo>
                <a:lnTo>
                  <a:pt x="0" y="8374923"/>
                </a:lnTo>
                <a:lnTo>
                  <a:pt x="0" y="0"/>
                </a:lnTo>
                <a:close/>
              </a:path>
            </a:pathLst>
          </a:custGeom>
          <a:blipFill rotWithShape="1">
            <a:blip r:embed="rId3">
              <a:alphaModFix/>
            </a:blip>
            <a:stretch>
              <a:fillRect/>
            </a:stretch>
          </a:blipFill>
          <a:ln>
            <a:noFill/>
          </a:ln>
        </p:spPr>
        <p:txBody>
          <a:bodyPr/>
          <a:lstStyle/>
          <a:p>
            <a:pPr defTabSz="609630">
              <a:buClr>
                <a:srgbClr val="000000"/>
              </a:buClr>
            </a:pPr>
            <a:endParaRPr lang="en-GB" sz="933" kern="0">
              <a:solidFill>
                <a:srgbClr val="000000"/>
              </a:solidFill>
              <a:latin typeface="Arial"/>
              <a:cs typeface="Arial"/>
              <a:sym typeface="Arial"/>
            </a:endParaRPr>
          </a:p>
        </p:txBody>
      </p:sp>
      <p:sp>
        <p:nvSpPr>
          <p:cNvPr id="104" name="Google Shape;104;p15"/>
          <p:cNvSpPr/>
          <p:nvPr/>
        </p:nvSpPr>
        <p:spPr>
          <a:xfrm>
            <a:off x="5636773" y="1304379"/>
            <a:ext cx="6217363" cy="749080"/>
          </a:xfrm>
          <a:custGeom>
            <a:avLst/>
            <a:gdLst/>
            <a:ahLst/>
            <a:cxnLst/>
            <a:rect l="l" t="t" r="r" b="b"/>
            <a:pathLst>
              <a:path w="9326044" h="1123620" extrusionOk="0">
                <a:moveTo>
                  <a:pt x="0" y="0"/>
                </a:moveTo>
                <a:lnTo>
                  <a:pt x="9326045" y="0"/>
                </a:lnTo>
                <a:lnTo>
                  <a:pt x="9326045" y="1123620"/>
                </a:lnTo>
                <a:lnTo>
                  <a:pt x="0" y="1123620"/>
                </a:lnTo>
                <a:lnTo>
                  <a:pt x="0" y="0"/>
                </a:lnTo>
                <a:close/>
              </a:path>
            </a:pathLst>
          </a:custGeom>
          <a:blipFill rotWithShape="1">
            <a:blip r:embed="rId4">
              <a:alphaModFix/>
            </a:blip>
            <a:stretch>
              <a:fillRect/>
            </a:stretch>
          </a:blipFill>
          <a:ln>
            <a:noFill/>
          </a:ln>
        </p:spPr>
        <p:txBody>
          <a:bodyPr/>
          <a:lstStyle/>
          <a:p>
            <a:pPr defTabSz="609630">
              <a:buClr>
                <a:srgbClr val="000000"/>
              </a:buClr>
            </a:pPr>
            <a:endParaRPr lang="en-GB" sz="933" kern="0">
              <a:solidFill>
                <a:srgbClr val="000000"/>
              </a:solidFill>
              <a:latin typeface="Arial"/>
              <a:cs typeface="Arial"/>
              <a:sym typeface="Arial"/>
            </a:endParaRPr>
          </a:p>
        </p:txBody>
      </p:sp>
      <p:sp>
        <p:nvSpPr>
          <p:cNvPr id="105" name="Google Shape;105;p15"/>
          <p:cNvSpPr txBox="1"/>
          <p:nvPr/>
        </p:nvSpPr>
        <p:spPr>
          <a:xfrm>
            <a:off x="400547" y="397928"/>
            <a:ext cx="5236227" cy="527260"/>
          </a:xfrm>
          <a:prstGeom prst="rect">
            <a:avLst/>
          </a:prstGeom>
          <a:noFill/>
          <a:ln>
            <a:noFill/>
          </a:ln>
        </p:spPr>
        <p:txBody>
          <a:bodyPr spcFirstLastPara="1" wrap="square" lIns="0" tIns="0" rIns="0" bIns="0" anchor="t" anchorCtr="0">
            <a:spAutoFit/>
          </a:bodyPr>
          <a:lstStyle/>
          <a:p>
            <a:pPr defTabSz="609630">
              <a:lnSpc>
                <a:spcPct val="104984"/>
              </a:lnSpc>
              <a:buClr>
                <a:srgbClr val="000000"/>
              </a:buClr>
            </a:pPr>
            <a:r>
              <a:rPr lang="en-US" sz="3263" b="1" kern="0">
                <a:solidFill>
                  <a:srgbClr val="015651"/>
                </a:solidFill>
                <a:latin typeface="Montserrat"/>
                <a:ea typeface="Montserrat"/>
                <a:cs typeface="Montserrat"/>
                <a:sym typeface="Montserrat"/>
              </a:rPr>
              <a:t>02 - Engagement</a:t>
            </a:r>
            <a:endParaRPr sz="933" kern="0">
              <a:solidFill>
                <a:srgbClr val="000000"/>
              </a:solidFill>
              <a:latin typeface="Arial"/>
              <a:cs typeface="Arial"/>
              <a:sym typeface="Arial"/>
            </a:endParaRPr>
          </a:p>
        </p:txBody>
      </p:sp>
      <p:sp>
        <p:nvSpPr>
          <p:cNvPr id="106" name="Google Shape;106;p15"/>
          <p:cNvSpPr txBox="1"/>
          <p:nvPr/>
        </p:nvSpPr>
        <p:spPr>
          <a:xfrm>
            <a:off x="6092741" y="2413797"/>
            <a:ext cx="5305400" cy="592085"/>
          </a:xfrm>
          <a:prstGeom prst="rect">
            <a:avLst/>
          </a:prstGeom>
          <a:noFill/>
          <a:ln>
            <a:noFill/>
          </a:ln>
        </p:spPr>
        <p:txBody>
          <a:bodyPr spcFirstLastPara="1" wrap="square" lIns="0" tIns="0" rIns="0" bIns="0" anchor="t" anchorCtr="0">
            <a:spAutoFit/>
          </a:bodyPr>
          <a:lstStyle/>
          <a:p>
            <a:pPr algn="ctr" defTabSz="609630">
              <a:lnSpc>
                <a:spcPct val="104986"/>
              </a:lnSpc>
              <a:buClr>
                <a:srgbClr val="000000"/>
              </a:buClr>
            </a:pPr>
            <a:r>
              <a:rPr lang="en-US" sz="3664" b="1" kern="0">
                <a:solidFill>
                  <a:srgbClr val="015651"/>
                </a:solidFill>
                <a:latin typeface="Montserrat"/>
                <a:ea typeface="Montserrat"/>
                <a:cs typeface="Montserrat"/>
                <a:sym typeface="Montserrat"/>
              </a:rPr>
              <a:t>17 locations</a:t>
            </a:r>
            <a:endParaRPr sz="933" kern="0">
              <a:solidFill>
                <a:srgbClr val="000000"/>
              </a:solidFill>
              <a:latin typeface="Arial"/>
              <a:cs typeface="Arial"/>
              <a:sym typeface="Arial"/>
            </a:endParaRPr>
          </a:p>
        </p:txBody>
      </p:sp>
      <p:sp>
        <p:nvSpPr>
          <p:cNvPr id="107" name="Google Shape;107;p15"/>
          <p:cNvSpPr txBox="1"/>
          <p:nvPr/>
        </p:nvSpPr>
        <p:spPr>
          <a:xfrm>
            <a:off x="6471350" y="3283600"/>
            <a:ext cx="4548200" cy="3163558"/>
          </a:xfrm>
          <a:prstGeom prst="rect">
            <a:avLst/>
          </a:prstGeom>
          <a:noFill/>
          <a:ln>
            <a:noFill/>
          </a:ln>
        </p:spPr>
        <p:txBody>
          <a:bodyPr spcFirstLastPara="1" wrap="square" lIns="0" tIns="0" rIns="0" bIns="0" anchor="t" anchorCtr="0">
            <a:spAutoFit/>
          </a:bodyPr>
          <a:lstStyle/>
          <a:p>
            <a:pPr algn="ctr" defTabSz="609630">
              <a:lnSpc>
                <a:spcPct val="104984"/>
              </a:lnSpc>
              <a:buClr>
                <a:srgbClr val="000000"/>
              </a:buClr>
            </a:pPr>
            <a:r>
              <a:rPr lang="en-US" sz="3263" kern="0">
                <a:solidFill>
                  <a:srgbClr val="015651"/>
                </a:solidFill>
                <a:latin typeface="Montserrat"/>
                <a:ea typeface="Montserrat"/>
                <a:cs typeface="Montserrat"/>
                <a:sym typeface="Montserrat"/>
              </a:rPr>
              <a:t>Europe</a:t>
            </a:r>
            <a:endParaRPr sz="933" kern="0">
              <a:solidFill>
                <a:srgbClr val="000000"/>
              </a:solidFill>
              <a:latin typeface="Arial"/>
              <a:cs typeface="Arial"/>
              <a:sym typeface="Arial"/>
            </a:endParaRPr>
          </a:p>
          <a:p>
            <a:pPr algn="ctr" defTabSz="609630">
              <a:lnSpc>
                <a:spcPct val="104984"/>
              </a:lnSpc>
              <a:buClr>
                <a:srgbClr val="000000"/>
              </a:buClr>
            </a:pPr>
            <a:r>
              <a:rPr lang="en-US" sz="3263" kern="0">
                <a:solidFill>
                  <a:srgbClr val="015651"/>
                </a:solidFill>
                <a:latin typeface="Montserrat"/>
                <a:ea typeface="Montserrat"/>
                <a:cs typeface="Montserrat"/>
                <a:sym typeface="Montserrat"/>
              </a:rPr>
              <a:t>Africa</a:t>
            </a:r>
            <a:endParaRPr sz="933" kern="0">
              <a:solidFill>
                <a:srgbClr val="000000"/>
              </a:solidFill>
              <a:latin typeface="Arial"/>
              <a:cs typeface="Arial"/>
              <a:sym typeface="Arial"/>
            </a:endParaRPr>
          </a:p>
          <a:p>
            <a:pPr algn="ctr" defTabSz="609630">
              <a:lnSpc>
                <a:spcPct val="104984"/>
              </a:lnSpc>
              <a:buClr>
                <a:srgbClr val="000000"/>
              </a:buClr>
            </a:pPr>
            <a:r>
              <a:rPr lang="en-US" sz="3263" kern="0">
                <a:solidFill>
                  <a:srgbClr val="015651"/>
                </a:solidFill>
                <a:latin typeface="Montserrat"/>
                <a:ea typeface="Montserrat"/>
                <a:cs typeface="Montserrat"/>
                <a:sym typeface="Montserrat"/>
              </a:rPr>
              <a:t>North America</a:t>
            </a:r>
            <a:endParaRPr sz="933" kern="0">
              <a:solidFill>
                <a:srgbClr val="000000"/>
              </a:solidFill>
              <a:latin typeface="Arial"/>
              <a:cs typeface="Arial"/>
              <a:sym typeface="Arial"/>
            </a:endParaRPr>
          </a:p>
          <a:p>
            <a:pPr algn="ctr" defTabSz="609630">
              <a:lnSpc>
                <a:spcPct val="104984"/>
              </a:lnSpc>
              <a:buClr>
                <a:srgbClr val="000000"/>
              </a:buClr>
            </a:pPr>
            <a:r>
              <a:rPr lang="en-US" sz="3263" kern="0">
                <a:solidFill>
                  <a:srgbClr val="015651"/>
                </a:solidFill>
                <a:latin typeface="Montserrat"/>
                <a:ea typeface="Montserrat"/>
                <a:cs typeface="Montserrat"/>
                <a:sym typeface="Montserrat"/>
              </a:rPr>
              <a:t>South America</a:t>
            </a:r>
            <a:endParaRPr sz="933" kern="0">
              <a:solidFill>
                <a:srgbClr val="000000"/>
              </a:solidFill>
              <a:latin typeface="Arial"/>
              <a:cs typeface="Arial"/>
              <a:sym typeface="Arial"/>
            </a:endParaRPr>
          </a:p>
          <a:p>
            <a:pPr algn="ctr" defTabSz="609630">
              <a:lnSpc>
                <a:spcPct val="104984"/>
              </a:lnSpc>
              <a:buClr>
                <a:srgbClr val="000000"/>
              </a:buClr>
            </a:pPr>
            <a:r>
              <a:rPr lang="en-US" sz="3263" kern="0">
                <a:solidFill>
                  <a:srgbClr val="015651"/>
                </a:solidFill>
                <a:latin typeface="Montserrat"/>
                <a:ea typeface="Montserrat"/>
                <a:cs typeface="Montserrat"/>
                <a:sym typeface="Montserrat"/>
              </a:rPr>
              <a:t>Asia</a:t>
            </a:r>
            <a:endParaRPr sz="933" kern="0">
              <a:solidFill>
                <a:srgbClr val="000000"/>
              </a:solidFill>
              <a:latin typeface="Arial"/>
              <a:cs typeface="Arial"/>
              <a:sym typeface="Arial"/>
            </a:endParaRPr>
          </a:p>
          <a:p>
            <a:pPr algn="ctr" defTabSz="609630">
              <a:lnSpc>
                <a:spcPct val="104984"/>
              </a:lnSpc>
              <a:buClr>
                <a:srgbClr val="000000"/>
              </a:buClr>
            </a:pPr>
            <a:r>
              <a:rPr lang="en-US" sz="3263" kern="0">
                <a:solidFill>
                  <a:srgbClr val="015651"/>
                </a:solidFill>
                <a:latin typeface="Montserrat"/>
                <a:ea typeface="Montserrat"/>
                <a:cs typeface="Montserrat"/>
                <a:sym typeface="Montserrat"/>
              </a:rPr>
              <a:t>Oceania</a:t>
            </a:r>
            <a:endParaRPr sz="933" kern="0">
              <a:solidFill>
                <a:srgbClr val="000000"/>
              </a:solidFill>
              <a:latin typeface="Arial"/>
              <a:cs typeface="Arial"/>
              <a:sym typeface="Arial"/>
            </a:endParaRPr>
          </a:p>
        </p:txBody>
      </p:sp>
      <p:sp>
        <p:nvSpPr>
          <p:cNvPr id="108" name="Google Shape;108;p15"/>
          <p:cNvSpPr/>
          <p:nvPr/>
        </p:nvSpPr>
        <p:spPr>
          <a:xfrm>
            <a:off x="6655823" y="268595"/>
            <a:ext cx="1479567" cy="540917"/>
          </a:xfrm>
          <a:custGeom>
            <a:avLst/>
            <a:gdLst/>
            <a:ahLst/>
            <a:cxnLst/>
            <a:rect l="l" t="t" r="r" b="b"/>
            <a:pathLst>
              <a:path w="2219351" h="811375" extrusionOk="0">
                <a:moveTo>
                  <a:pt x="0" y="0"/>
                </a:moveTo>
                <a:lnTo>
                  <a:pt x="2219350" y="0"/>
                </a:lnTo>
                <a:lnTo>
                  <a:pt x="2219350" y="811375"/>
                </a:lnTo>
                <a:lnTo>
                  <a:pt x="0" y="811375"/>
                </a:lnTo>
                <a:lnTo>
                  <a:pt x="0" y="0"/>
                </a:lnTo>
                <a:close/>
              </a:path>
            </a:pathLst>
          </a:custGeom>
          <a:blipFill rotWithShape="1">
            <a:blip r:embed="rId5">
              <a:alphaModFix/>
            </a:blip>
            <a:stretch>
              <a:fillRect/>
            </a:stretch>
          </a:blipFill>
          <a:ln>
            <a:noFill/>
          </a:ln>
        </p:spPr>
        <p:txBody>
          <a:bodyPr/>
          <a:lstStyle/>
          <a:p>
            <a:pPr defTabSz="609630">
              <a:buClr>
                <a:srgbClr val="000000"/>
              </a:buClr>
            </a:pPr>
            <a:endParaRPr lang="en-GB" sz="933" kern="0">
              <a:solidFill>
                <a:srgbClr val="000000"/>
              </a:solidFill>
              <a:latin typeface="Arial"/>
              <a:cs typeface="Arial"/>
              <a:sym typeface="Arial"/>
            </a:endParaRPr>
          </a:p>
        </p:txBody>
      </p:sp>
      <p:sp>
        <p:nvSpPr>
          <p:cNvPr id="109" name="Google Shape;109;p15"/>
          <p:cNvSpPr/>
          <p:nvPr/>
        </p:nvSpPr>
        <p:spPr>
          <a:xfrm>
            <a:off x="8392213" y="195073"/>
            <a:ext cx="3628276" cy="687959"/>
          </a:xfrm>
          <a:custGeom>
            <a:avLst/>
            <a:gdLst/>
            <a:ahLst/>
            <a:cxnLst/>
            <a:rect l="l" t="t" r="r" b="b"/>
            <a:pathLst>
              <a:path w="5442414" h="1031938" extrusionOk="0">
                <a:moveTo>
                  <a:pt x="0" y="0"/>
                </a:moveTo>
                <a:lnTo>
                  <a:pt x="5442415" y="0"/>
                </a:lnTo>
                <a:lnTo>
                  <a:pt x="5442415" y="1031939"/>
                </a:lnTo>
                <a:lnTo>
                  <a:pt x="0" y="1031939"/>
                </a:lnTo>
                <a:lnTo>
                  <a:pt x="0" y="0"/>
                </a:lnTo>
                <a:close/>
              </a:path>
            </a:pathLst>
          </a:custGeom>
          <a:blipFill rotWithShape="1">
            <a:blip r:embed="rId6">
              <a:alphaModFix/>
            </a:blip>
            <a:stretch>
              <a:fillRect/>
            </a:stretch>
          </a:blipFill>
          <a:ln>
            <a:noFill/>
          </a:ln>
        </p:spPr>
        <p:txBody>
          <a:bodyPr/>
          <a:lstStyle/>
          <a:p>
            <a:pPr defTabSz="609630">
              <a:buClr>
                <a:srgbClr val="000000"/>
              </a:buClr>
            </a:pPr>
            <a:endParaRPr lang="en-GB" sz="933" kern="0">
              <a:solidFill>
                <a:srgbClr val="000000"/>
              </a:solidFill>
              <a:latin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E5"/>
        </a:solidFill>
        <a:effectLst/>
      </p:bgPr>
    </p:bg>
    <p:spTree>
      <p:nvGrpSpPr>
        <p:cNvPr id="1" name="Shape 113"/>
        <p:cNvGrpSpPr/>
        <p:nvPr/>
      </p:nvGrpSpPr>
      <p:grpSpPr>
        <a:xfrm>
          <a:off x="0" y="0"/>
          <a:ext cx="0" cy="0"/>
          <a:chOff x="0" y="0"/>
          <a:chExt cx="0" cy="0"/>
        </a:xfrm>
      </p:grpSpPr>
      <p:sp>
        <p:nvSpPr>
          <p:cNvPr id="114" name="Google Shape;114;p16"/>
          <p:cNvSpPr txBox="1"/>
          <p:nvPr/>
        </p:nvSpPr>
        <p:spPr>
          <a:xfrm>
            <a:off x="400547" y="397928"/>
            <a:ext cx="5236227" cy="527260"/>
          </a:xfrm>
          <a:prstGeom prst="rect">
            <a:avLst/>
          </a:prstGeom>
          <a:noFill/>
          <a:ln>
            <a:noFill/>
          </a:ln>
        </p:spPr>
        <p:txBody>
          <a:bodyPr spcFirstLastPara="1" wrap="square" lIns="0" tIns="0" rIns="0" bIns="0" anchor="t" anchorCtr="0">
            <a:spAutoFit/>
          </a:bodyPr>
          <a:lstStyle/>
          <a:p>
            <a:pPr defTabSz="609630">
              <a:lnSpc>
                <a:spcPct val="104984"/>
              </a:lnSpc>
              <a:buClr>
                <a:srgbClr val="000000"/>
              </a:buClr>
            </a:pPr>
            <a:r>
              <a:rPr lang="en-US" sz="3263" b="1" kern="0" dirty="0">
                <a:solidFill>
                  <a:srgbClr val="015651"/>
                </a:solidFill>
                <a:latin typeface="Montserrat"/>
                <a:ea typeface="Montserrat"/>
                <a:cs typeface="Montserrat"/>
                <a:sym typeface="Montserrat"/>
              </a:rPr>
              <a:t>03 - Where to next</a:t>
            </a:r>
            <a:endParaRPr sz="933" kern="0" dirty="0">
              <a:solidFill>
                <a:srgbClr val="000000"/>
              </a:solidFill>
              <a:latin typeface="Arial"/>
              <a:cs typeface="Arial"/>
              <a:sym typeface="Arial"/>
            </a:endParaRPr>
          </a:p>
        </p:txBody>
      </p:sp>
      <p:sp>
        <p:nvSpPr>
          <p:cNvPr id="115" name="Google Shape;115;p16"/>
          <p:cNvSpPr txBox="1"/>
          <p:nvPr/>
        </p:nvSpPr>
        <p:spPr>
          <a:xfrm>
            <a:off x="917621" y="1397260"/>
            <a:ext cx="10356800" cy="1378583"/>
          </a:xfrm>
          <a:prstGeom prst="rect">
            <a:avLst/>
          </a:prstGeom>
          <a:noFill/>
          <a:ln>
            <a:noFill/>
          </a:ln>
        </p:spPr>
        <p:txBody>
          <a:bodyPr spcFirstLastPara="1" wrap="square" lIns="0" tIns="0" rIns="0" bIns="0" anchor="t" anchorCtr="0">
            <a:spAutoFit/>
          </a:bodyPr>
          <a:lstStyle/>
          <a:p>
            <a:pPr algn="ctr" defTabSz="609630">
              <a:lnSpc>
                <a:spcPct val="104999"/>
              </a:lnSpc>
              <a:buClr>
                <a:srgbClr val="000000"/>
              </a:buClr>
            </a:pPr>
            <a:r>
              <a:rPr lang="en-US" sz="2133" kern="0">
                <a:solidFill>
                  <a:srgbClr val="015651"/>
                </a:solidFill>
                <a:latin typeface="Montserrat"/>
                <a:ea typeface="Montserrat"/>
                <a:cs typeface="Montserrat"/>
                <a:sym typeface="Montserrat"/>
              </a:rPr>
              <a:t>Targeted program over the next </a:t>
            </a:r>
            <a:r>
              <a:rPr lang="en-US" sz="2133" b="1" kern="0">
                <a:solidFill>
                  <a:srgbClr val="015651"/>
                </a:solidFill>
                <a:latin typeface="Montserrat"/>
                <a:ea typeface="Montserrat"/>
                <a:cs typeface="Montserrat"/>
                <a:sym typeface="Montserrat"/>
              </a:rPr>
              <a:t>12</a:t>
            </a:r>
            <a:r>
              <a:rPr lang="en-US" sz="2133" kern="0">
                <a:solidFill>
                  <a:srgbClr val="015651"/>
                </a:solidFill>
                <a:latin typeface="Montserrat"/>
                <a:ea typeface="Montserrat"/>
                <a:cs typeface="Montserrat"/>
                <a:sym typeface="Montserrat"/>
              </a:rPr>
              <a:t> months to empower young engineers and their managers as advocates for change, providing guidance and creating a platform for connection and resource-sharing within a community focused on sustainable development. </a:t>
            </a:r>
            <a:endParaRPr sz="933" kern="0">
              <a:solidFill>
                <a:srgbClr val="000000"/>
              </a:solidFill>
              <a:latin typeface="Arial"/>
              <a:cs typeface="Arial"/>
              <a:sym typeface="Arial"/>
            </a:endParaRPr>
          </a:p>
        </p:txBody>
      </p:sp>
      <p:sp>
        <p:nvSpPr>
          <p:cNvPr id="116" name="Google Shape;116;p16"/>
          <p:cNvSpPr/>
          <p:nvPr/>
        </p:nvSpPr>
        <p:spPr>
          <a:xfrm>
            <a:off x="3499476" y="6062145"/>
            <a:ext cx="1432235" cy="523613"/>
          </a:xfrm>
          <a:custGeom>
            <a:avLst/>
            <a:gdLst/>
            <a:ahLst/>
            <a:cxnLst/>
            <a:rect l="l" t="t" r="r" b="b"/>
            <a:pathLst>
              <a:path w="2148352" h="785419" extrusionOk="0">
                <a:moveTo>
                  <a:pt x="0" y="0"/>
                </a:moveTo>
                <a:lnTo>
                  <a:pt x="2148352" y="0"/>
                </a:lnTo>
                <a:lnTo>
                  <a:pt x="2148352" y="785419"/>
                </a:lnTo>
                <a:lnTo>
                  <a:pt x="0" y="785419"/>
                </a:lnTo>
                <a:lnTo>
                  <a:pt x="0" y="0"/>
                </a:lnTo>
                <a:close/>
              </a:path>
            </a:pathLst>
          </a:custGeom>
          <a:blipFill rotWithShape="1">
            <a:blip r:embed="rId3">
              <a:alphaModFix/>
            </a:blip>
            <a:stretch>
              <a:fillRect/>
            </a:stretch>
          </a:blipFill>
          <a:ln>
            <a:noFill/>
          </a:ln>
        </p:spPr>
        <p:txBody>
          <a:bodyPr/>
          <a:lstStyle/>
          <a:p>
            <a:pPr defTabSz="609630">
              <a:buClr>
                <a:srgbClr val="000000"/>
              </a:buClr>
            </a:pPr>
            <a:endParaRPr lang="en-GB" sz="933" kern="0">
              <a:solidFill>
                <a:srgbClr val="000000"/>
              </a:solidFill>
              <a:latin typeface="Arial"/>
              <a:cs typeface="Arial"/>
              <a:sym typeface="Arial"/>
            </a:endParaRPr>
          </a:p>
        </p:txBody>
      </p:sp>
      <p:sp>
        <p:nvSpPr>
          <p:cNvPr id="117" name="Google Shape;117;p16"/>
          <p:cNvSpPr/>
          <p:nvPr/>
        </p:nvSpPr>
        <p:spPr>
          <a:xfrm>
            <a:off x="5180319" y="5990976"/>
            <a:ext cx="3512205" cy="665951"/>
          </a:xfrm>
          <a:custGeom>
            <a:avLst/>
            <a:gdLst/>
            <a:ahLst/>
            <a:cxnLst/>
            <a:rect l="l" t="t" r="r" b="b"/>
            <a:pathLst>
              <a:path w="5268308" h="998926" extrusionOk="0">
                <a:moveTo>
                  <a:pt x="0" y="0"/>
                </a:moveTo>
                <a:lnTo>
                  <a:pt x="5268308" y="0"/>
                </a:lnTo>
                <a:lnTo>
                  <a:pt x="5268308" y="998926"/>
                </a:lnTo>
                <a:lnTo>
                  <a:pt x="0" y="998926"/>
                </a:lnTo>
                <a:lnTo>
                  <a:pt x="0" y="0"/>
                </a:lnTo>
                <a:close/>
              </a:path>
            </a:pathLst>
          </a:custGeom>
          <a:blipFill rotWithShape="1">
            <a:blip r:embed="rId4">
              <a:alphaModFix/>
            </a:blip>
            <a:stretch>
              <a:fillRect/>
            </a:stretch>
          </a:blipFill>
          <a:ln>
            <a:noFill/>
          </a:ln>
        </p:spPr>
        <p:txBody>
          <a:bodyPr/>
          <a:lstStyle/>
          <a:p>
            <a:pPr defTabSz="609630">
              <a:buClr>
                <a:srgbClr val="000000"/>
              </a:buClr>
            </a:pPr>
            <a:endParaRPr lang="en-GB" sz="933" kern="0">
              <a:solidFill>
                <a:srgbClr val="000000"/>
              </a:solidFill>
              <a:latin typeface="Arial"/>
              <a:cs typeface="Arial"/>
              <a:sym typeface="Arial"/>
            </a:endParaRPr>
          </a:p>
        </p:txBody>
      </p:sp>
      <p:sp>
        <p:nvSpPr>
          <p:cNvPr id="118" name="Google Shape;118;p16"/>
          <p:cNvSpPr txBox="1"/>
          <p:nvPr/>
        </p:nvSpPr>
        <p:spPr>
          <a:xfrm>
            <a:off x="917617" y="3312066"/>
            <a:ext cx="6371600" cy="1723229"/>
          </a:xfrm>
          <a:prstGeom prst="rect">
            <a:avLst/>
          </a:prstGeom>
          <a:noFill/>
          <a:ln>
            <a:noFill/>
          </a:ln>
        </p:spPr>
        <p:txBody>
          <a:bodyPr spcFirstLastPara="1" wrap="square" lIns="0" tIns="0" rIns="0" bIns="0" anchor="t" anchorCtr="0">
            <a:spAutoFit/>
          </a:bodyPr>
          <a:lstStyle/>
          <a:p>
            <a:pPr marL="460610" lvl="1" indent="-230304" defTabSz="609630">
              <a:lnSpc>
                <a:spcPct val="104999"/>
              </a:lnSpc>
              <a:buClr>
                <a:srgbClr val="015651"/>
              </a:buClr>
              <a:buSzPts val="3200"/>
              <a:buFont typeface="Arial"/>
              <a:buChar char="•"/>
            </a:pPr>
            <a:r>
              <a:rPr lang="en-US" sz="2133" kern="0">
                <a:solidFill>
                  <a:srgbClr val="015651"/>
                </a:solidFill>
                <a:latin typeface="Montserrat"/>
                <a:ea typeface="Montserrat"/>
                <a:cs typeface="Montserrat"/>
                <a:sym typeface="Montserrat"/>
              </a:rPr>
              <a:t>Collation of existing training for training pathways. </a:t>
            </a:r>
            <a:endParaRPr sz="933" kern="0">
              <a:solidFill>
                <a:srgbClr val="000000"/>
              </a:solidFill>
              <a:latin typeface="Arial"/>
              <a:cs typeface="Arial"/>
              <a:sym typeface="Arial"/>
            </a:endParaRPr>
          </a:p>
          <a:p>
            <a:pPr marL="460610" lvl="1" indent="-230304" defTabSz="609630">
              <a:lnSpc>
                <a:spcPct val="104999"/>
              </a:lnSpc>
              <a:buClr>
                <a:srgbClr val="015651"/>
              </a:buClr>
              <a:buSzPts val="3200"/>
              <a:buFont typeface="Arial"/>
              <a:buChar char="•"/>
            </a:pPr>
            <a:r>
              <a:rPr lang="en-US" sz="2133" kern="0">
                <a:solidFill>
                  <a:srgbClr val="015651"/>
                </a:solidFill>
                <a:latin typeface="Montserrat"/>
                <a:ea typeface="Montserrat"/>
                <a:cs typeface="Montserrat"/>
                <a:sym typeface="Montserrat"/>
              </a:rPr>
              <a:t>A call for case studies from young people implementing sustainable development principles in their work.</a:t>
            </a:r>
            <a:endParaRPr sz="933" kern="0">
              <a:solidFill>
                <a:srgbClr val="000000"/>
              </a:solidFill>
              <a:latin typeface="Arial"/>
              <a:cs typeface="Arial"/>
              <a:sym typeface="Arial"/>
            </a:endParaRPr>
          </a:p>
        </p:txBody>
      </p:sp>
      <p:sp>
        <p:nvSpPr>
          <p:cNvPr id="119" name="Google Shape;119;p16"/>
          <p:cNvSpPr/>
          <p:nvPr/>
        </p:nvSpPr>
        <p:spPr>
          <a:xfrm>
            <a:off x="8333429" y="2988959"/>
            <a:ext cx="2940984" cy="2536727"/>
          </a:xfrm>
          <a:custGeom>
            <a:avLst/>
            <a:gdLst/>
            <a:ahLst/>
            <a:cxnLst/>
            <a:rect l="l" t="t" r="r" b="b"/>
            <a:pathLst>
              <a:path w="4411476" h="3805090" extrusionOk="0">
                <a:moveTo>
                  <a:pt x="0" y="0"/>
                </a:moveTo>
                <a:lnTo>
                  <a:pt x="4411475" y="0"/>
                </a:lnTo>
                <a:lnTo>
                  <a:pt x="4411475" y="3805090"/>
                </a:lnTo>
                <a:lnTo>
                  <a:pt x="0" y="3805090"/>
                </a:lnTo>
                <a:lnTo>
                  <a:pt x="0" y="0"/>
                </a:lnTo>
                <a:close/>
              </a:path>
            </a:pathLst>
          </a:custGeom>
          <a:blipFill rotWithShape="1">
            <a:blip r:embed="rId5">
              <a:alphaModFix/>
            </a:blip>
            <a:stretch>
              <a:fillRect/>
            </a:stretch>
          </a:blipFill>
          <a:ln>
            <a:noFill/>
          </a:ln>
        </p:spPr>
        <p:txBody>
          <a:bodyPr/>
          <a:lstStyle/>
          <a:p>
            <a:pPr defTabSz="609630">
              <a:buClr>
                <a:srgbClr val="000000"/>
              </a:buClr>
            </a:pPr>
            <a:endParaRPr lang="en-GB" sz="933" kern="0">
              <a:solidFill>
                <a:srgbClr val="000000"/>
              </a:solidFill>
              <a:latin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E5"/>
        </a:solidFill>
        <a:effectLst/>
      </p:bgPr>
    </p:bg>
    <p:spTree>
      <p:nvGrpSpPr>
        <p:cNvPr id="1" name="Shape 151"/>
        <p:cNvGrpSpPr/>
        <p:nvPr/>
      </p:nvGrpSpPr>
      <p:grpSpPr>
        <a:xfrm>
          <a:off x="0" y="0"/>
          <a:ext cx="0" cy="0"/>
          <a:chOff x="0" y="0"/>
          <a:chExt cx="0" cy="0"/>
        </a:xfrm>
      </p:grpSpPr>
      <p:sp>
        <p:nvSpPr>
          <p:cNvPr id="152" name="Google Shape;152;p20"/>
          <p:cNvSpPr/>
          <p:nvPr/>
        </p:nvSpPr>
        <p:spPr>
          <a:xfrm>
            <a:off x="3576765" y="2237695"/>
            <a:ext cx="3359657" cy="3366967"/>
          </a:xfrm>
          <a:custGeom>
            <a:avLst/>
            <a:gdLst/>
            <a:ahLst/>
            <a:cxnLst/>
            <a:rect l="l" t="t" r="r" b="b"/>
            <a:pathLst>
              <a:path w="3682153" h="3425258" extrusionOk="0">
                <a:moveTo>
                  <a:pt x="0" y="0"/>
                </a:moveTo>
                <a:lnTo>
                  <a:pt x="3682152" y="0"/>
                </a:lnTo>
                <a:lnTo>
                  <a:pt x="3682152" y="3425258"/>
                </a:lnTo>
                <a:lnTo>
                  <a:pt x="0" y="3425258"/>
                </a:lnTo>
                <a:lnTo>
                  <a:pt x="0" y="0"/>
                </a:lnTo>
                <a:close/>
              </a:path>
            </a:pathLst>
          </a:custGeom>
          <a:blipFill rotWithShape="1">
            <a:blip r:embed="rId3">
              <a:alphaModFix/>
            </a:blip>
            <a:stretch>
              <a:fillRect/>
            </a:stretch>
          </a:blipFill>
          <a:ln>
            <a:noFill/>
          </a:ln>
        </p:spPr>
        <p:txBody>
          <a:bodyPr/>
          <a:lstStyle/>
          <a:p>
            <a:pPr defTabSz="609630">
              <a:buClr>
                <a:srgbClr val="000000"/>
              </a:buClr>
            </a:pPr>
            <a:endParaRPr lang="en-GB" sz="933" kern="0">
              <a:solidFill>
                <a:srgbClr val="000000"/>
              </a:solidFill>
              <a:latin typeface="Arial"/>
              <a:cs typeface="Arial"/>
              <a:sym typeface="Arial"/>
            </a:endParaRPr>
          </a:p>
        </p:txBody>
      </p:sp>
      <p:sp>
        <p:nvSpPr>
          <p:cNvPr id="153" name="Google Shape;153;p20"/>
          <p:cNvSpPr txBox="1"/>
          <p:nvPr/>
        </p:nvSpPr>
        <p:spPr>
          <a:xfrm>
            <a:off x="406098" y="584200"/>
            <a:ext cx="11379804" cy="1525610"/>
          </a:xfrm>
          <a:prstGeom prst="rect">
            <a:avLst/>
          </a:prstGeom>
          <a:noFill/>
          <a:ln>
            <a:noFill/>
          </a:ln>
        </p:spPr>
        <p:txBody>
          <a:bodyPr spcFirstLastPara="1" wrap="square" lIns="0" tIns="0" rIns="0" bIns="0" anchor="t" anchorCtr="0">
            <a:spAutoFit/>
          </a:bodyPr>
          <a:lstStyle/>
          <a:p>
            <a:pPr defTabSz="609630">
              <a:lnSpc>
                <a:spcPct val="88000"/>
              </a:lnSpc>
              <a:buClr>
                <a:srgbClr val="000000"/>
              </a:buClr>
            </a:pPr>
            <a:r>
              <a:rPr lang="en-US" sz="4000" b="1" kern="0" dirty="0">
                <a:solidFill>
                  <a:srgbClr val="06321D"/>
                </a:solidFill>
                <a:latin typeface="Montserrat"/>
                <a:ea typeface="Montserrat"/>
                <a:cs typeface="Montserrat"/>
                <a:sym typeface="Montserrat"/>
              </a:rPr>
              <a:t>Join Us</a:t>
            </a:r>
            <a:endParaRPr sz="933" kern="0" dirty="0">
              <a:solidFill>
                <a:srgbClr val="000000"/>
              </a:solidFill>
              <a:latin typeface="Arial"/>
              <a:cs typeface="Arial"/>
              <a:sym typeface="Arial"/>
            </a:endParaRPr>
          </a:p>
          <a:p>
            <a:pPr defTabSz="609630">
              <a:lnSpc>
                <a:spcPct val="87998"/>
              </a:lnSpc>
              <a:buClr>
                <a:srgbClr val="000000"/>
              </a:buClr>
            </a:pPr>
            <a:r>
              <a:rPr lang="en-US" sz="7266" b="1" kern="0" dirty="0">
                <a:solidFill>
                  <a:srgbClr val="06321D"/>
                </a:solidFill>
                <a:latin typeface="Montserrat"/>
                <a:ea typeface="Montserrat"/>
                <a:cs typeface="Montserrat"/>
                <a:sym typeface="Montserrat"/>
              </a:rPr>
              <a:t>#</a:t>
            </a:r>
            <a:r>
              <a:rPr lang="en-US" sz="6400" b="1" kern="0" dirty="0">
                <a:solidFill>
                  <a:srgbClr val="06321D"/>
                </a:solidFill>
                <a:latin typeface="Montserrat"/>
                <a:ea typeface="Montserrat"/>
                <a:cs typeface="Montserrat"/>
                <a:sym typeface="Montserrat"/>
              </a:rPr>
              <a:t>EngineeringChange</a:t>
            </a:r>
            <a:endParaRPr sz="933" kern="0" dirty="0">
              <a:solidFill>
                <a:srgbClr val="000000"/>
              </a:solidFill>
              <a:latin typeface="Arial"/>
              <a:cs typeface="Arial"/>
              <a:sym typeface="Arial"/>
            </a:endParaRPr>
          </a:p>
        </p:txBody>
      </p:sp>
      <p:sp>
        <p:nvSpPr>
          <p:cNvPr id="155" name="Google Shape;155;p20"/>
          <p:cNvSpPr/>
          <p:nvPr/>
        </p:nvSpPr>
        <p:spPr>
          <a:xfrm>
            <a:off x="3499476" y="6062145"/>
            <a:ext cx="1432235" cy="523613"/>
          </a:xfrm>
          <a:custGeom>
            <a:avLst/>
            <a:gdLst/>
            <a:ahLst/>
            <a:cxnLst/>
            <a:rect l="l" t="t" r="r" b="b"/>
            <a:pathLst>
              <a:path w="2148352" h="785419" extrusionOk="0">
                <a:moveTo>
                  <a:pt x="0" y="0"/>
                </a:moveTo>
                <a:lnTo>
                  <a:pt x="2148352" y="0"/>
                </a:lnTo>
                <a:lnTo>
                  <a:pt x="2148352" y="785419"/>
                </a:lnTo>
                <a:lnTo>
                  <a:pt x="0" y="785419"/>
                </a:lnTo>
                <a:lnTo>
                  <a:pt x="0" y="0"/>
                </a:lnTo>
                <a:close/>
              </a:path>
            </a:pathLst>
          </a:custGeom>
          <a:blipFill rotWithShape="1">
            <a:blip r:embed="rId4">
              <a:alphaModFix/>
            </a:blip>
            <a:stretch>
              <a:fillRect/>
            </a:stretch>
          </a:blipFill>
          <a:ln>
            <a:noFill/>
          </a:ln>
        </p:spPr>
        <p:txBody>
          <a:bodyPr/>
          <a:lstStyle/>
          <a:p>
            <a:pPr defTabSz="609630">
              <a:buClr>
                <a:srgbClr val="000000"/>
              </a:buClr>
            </a:pPr>
            <a:endParaRPr lang="en-GB" sz="933" kern="0">
              <a:solidFill>
                <a:srgbClr val="000000"/>
              </a:solidFill>
              <a:latin typeface="Arial"/>
              <a:cs typeface="Arial"/>
              <a:sym typeface="Arial"/>
            </a:endParaRPr>
          </a:p>
        </p:txBody>
      </p:sp>
      <p:sp>
        <p:nvSpPr>
          <p:cNvPr id="156" name="Google Shape;156;p20"/>
          <p:cNvSpPr/>
          <p:nvPr/>
        </p:nvSpPr>
        <p:spPr>
          <a:xfrm>
            <a:off x="5180319" y="5990976"/>
            <a:ext cx="3512205" cy="665951"/>
          </a:xfrm>
          <a:custGeom>
            <a:avLst/>
            <a:gdLst/>
            <a:ahLst/>
            <a:cxnLst/>
            <a:rect l="l" t="t" r="r" b="b"/>
            <a:pathLst>
              <a:path w="5268308" h="998926" extrusionOk="0">
                <a:moveTo>
                  <a:pt x="0" y="0"/>
                </a:moveTo>
                <a:lnTo>
                  <a:pt x="5268308" y="0"/>
                </a:lnTo>
                <a:lnTo>
                  <a:pt x="5268308" y="998926"/>
                </a:lnTo>
                <a:lnTo>
                  <a:pt x="0" y="998926"/>
                </a:lnTo>
                <a:lnTo>
                  <a:pt x="0" y="0"/>
                </a:lnTo>
                <a:close/>
              </a:path>
            </a:pathLst>
          </a:custGeom>
          <a:blipFill rotWithShape="1">
            <a:blip r:embed="rId5">
              <a:alphaModFix/>
            </a:blip>
            <a:stretch>
              <a:fillRect/>
            </a:stretch>
          </a:blipFill>
          <a:ln>
            <a:noFill/>
          </a:ln>
        </p:spPr>
        <p:txBody>
          <a:bodyPr/>
          <a:lstStyle/>
          <a:p>
            <a:pPr defTabSz="609630">
              <a:buClr>
                <a:srgbClr val="000000"/>
              </a:buClr>
            </a:pPr>
            <a:endParaRPr lang="en-GB" sz="933" kern="0">
              <a:solidFill>
                <a:srgbClr val="000000"/>
              </a:solidFill>
              <a:latin typeface="Arial"/>
              <a:cs typeface="Arial"/>
              <a:sym typeface="Arial"/>
            </a:endParaRPr>
          </a:p>
        </p:txBody>
      </p:sp>
      <p:pic>
        <p:nvPicPr>
          <p:cNvPr id="1026" name="Picture 2">
            <a:extLst>
              <a:ext uri="{FF2B5EF4-FFF2-40B4-BE49-F238E27FC236}">
                <a16:creationId xmlns:a16="http://schemas.microsoft.com/office/drawing/2014/main" id="{00DA71C5-F588-66CC-017F-C7B7DD2A3B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8449" y="3766707"/>
            <a:ext cx="1354075" cy="1354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FF12E6-8F12-2A34-9310-26FF8ED83A7D}"/>
              </a:ext>
            </a:extLst>
          </p:cNvPr>
          <p:cNvSpPr txBox="1"/>
          <p:nvPr/>
        </p:nvSpPr>
        <p:spPr>
          <a:xfrm>
            <a:off x="8808249" y="3753712"/>
            <a:ext cx="2298387" cy="830997"/>
          </a:xfrm>
          <a:prstGeom prst="rect">
            <a:avLst/>
          </a:prstGeom>
          <a:noFill/>
        </p:spPr>
        <p:txBody>
          <a:bodyPr wrap="square" rtlCol="0">
            <a:spAutoFit/>
          </a:bodyPr>
          <a:lstStyle/>
          <a:p>
            <a:pPr defTabSz="609630">
              <a:buClr>
                <a:srgbClr val="000000"/>
              </a:buClr>
            </a:pPr>
            <a:r>
              <a:rPr lang="en-GB" sz="1600" b="1" i="1" kern="0" dirty="0">
                <a:solidFill>
                  <a:srgbClr val="000000"/>
                </a:solidFill>
                <a:latin typeface="Montserrat" panose="00000500000000000000" pitchFamily="2" charset="0"/>
                <a:cs typeface="Arial"/>
                <a:sym typeface="Arial"/>
              </a:rPr>
              <a:t>Scan this QR code to find out how you can get involved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6646FC9-C66D-4EC7-8310-0DD4ACC49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559593BB-C9D6-221E-2B2B-9C343FCEEAAA}"/>
              </a:ext>
            </a:extLst>
          </p:cNvPr>
          <p:cNvSpPr txBox="1">
            <a:spLocks/>
          </p:cNvSpPr>
          <p:nvPr/>
        </p:nvSpPr>
        <p:spPr>
          <a:xfrm>
            <a:off x="2103121" y="310343"/>
            <a:ext cx="7985759" cy="868823"/>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0000"/>
              </a:lnSpc>
              <a:spcBef>
                <a:spcPct val="0"/>
              </a:spcBef>
              <a:spcAft>
                <a:spcPts val="600"/>
              </a:spcAft>
            </a:pPr>
            <a:r>
              <a:rPr lang="en-US" sz="4000" b="0" i="0" u="none" strike="noStrike" cap="none" dirty="0">
                <a:solidFill>
                  <a:schemeClr val="tx1"/>
                </a:solidFill>
                <a:latin typeface="+mj-lt"/>
                <a:ea typeface="+mj-ea"/>
                <a:cs typeface="+mj-cs"/>
                <a:sym typeface="Calibri"/>
              </a:rPr>
              <a:t>Panel Q&amp;A</a:t>
            </a:r>
            <a:endParaRPr lang="en-US" sz="4000" dirty="0">
              <a:solidFill>
                <a:schemeClr val="tx1"/>
              </a:solidFill>
              <a:latin typeface="+mj-lt"/>
              <a:ea typeface="+mj-ea"/>
              <a:cs typeface="+mj-cs"/>
            </a:endParaRPr>
          </a:p>
        </p:txBody>
      </p:sp>
      <p:sp>
        <p:nvSpPr>
          <p:cNvPr id="38" name="Rectangle: Rounded Corners 37">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pic>
        <p:nvPicPr>
          <p:cNvPr id="9" name="Picture 8" descr="A group of people's heads on a white background&#10;&#10;Description automatically generated">
            <a:extLst>
              <a:ext uri="{FF2B5EF4-FFF2-40B4-BE49-F238E27FC236}">
                <a16:creationId xmlns:a16="http://schemas.microsoft.com/office/drawing/2014/main" id="{6DDDCF2A-0908-6286-18AA-B5F4274848CD}"/>
              </a:ext>
            </a:extLst>
          </p:cNvPr>
          <p:cNvPicPr>
            <a:picLocks noChangeAspect="1"/>
          </p:cNvPicPr>
          <p:nvPr/>
        </p:nvPicPr>
        <p:blipFill rotWithShape="1">
          <a:blip r:embed="rId2"/>
          <a:srcRect l="34105" t="72093" r="50674"/>
          <a:stretch/>
        </p:blipFill>
        <p:spPr>
          <a:xfrm>
            <a:off x="1782824" y="2139483"/>
            <a:ext cx="3055876" cy="4468279"/>
          </a:xfrm>
          <a:prstGeom prst="rect">
            <a:avLst/>
          </a:prstGeom>
          <a:solidFill>
            <a:schemeClr val="accent1"/>
          </a:solidFill>
        </p:spPr>
      </p:pic>
      <p:pic>
        <p:nvPicPr>
          <p:cNvPr id="17" name="Picture 16" descr="A group of people's heads on a white background&#10;&#10;Description automatically generated">
            <a:extLst>
              <a:ext uri="{FF2B5EF4-FFF2-40B4-BE49-F238E27FC236}">
                <a16:creationId xmlns:a16="http://schemas.microsoft.com/office/drawing/2014/main" id="{B29A4024-2793-9923-8BBA-C9EF786C4E79}"/>
              </a:ext>
            </a:extLst>
          </p:cNvPr>
          <p:cNvPicPr>
            <a:picLocks noChangeAspect="1"/>
          </p:cNvPicPr>
          <p:nvPr/>
        </p:nvPicPr>
        <p:blipFill rotWithShape="1">
          <a:blip r:embed="rId2"/>
          <a:srcRect l="80256" t="71007" r="3359" b="-182"/>
          <a:stretch/>
        </p:blipFill>
        <p:spPr>
          <a:xfrm>
            <a:off x="7264401" y="2139482"/>
            <a:ext cx="3144776" cy="4465698"/>
          </a:xfrm>
          <a:prstGeom prst="rect">
            <a:avLst/>
          </a:prstGeom>
        </p:spPr>
      </p:pic>
    </p:spTree>
    <p:extLst>
      <p:ext uri="{BB962C8B-B14F-4D97-AF65-F5344CB8AC3E}">
        <p14:creationId xmlns:p14="http://schemas.microsoft.com/office/powerpoint/2010/main" val="1517358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9743-AA28-A243-9CCE-3C8B238F4292}"/>
              </a:ext>
            </a:extLst>
          </p:cNvPr>
          <p:cNvSpPr>
            <a:spLocks noGrp="1"/>
          </p:cNvSpPr>
          <p:nvPr>
            <p:ph type="ctrTitle"/>
          </p:nvPr>
        </p:nvSpPr>
        <p:spPr>
          <a:xfrm>
            <a:off x="649941" y="1281372"/>
            <a:ext cx="9793470" cy="2387600"/>
          </a:xfrm>
        </p:spPr>
        <p:txBody>
          <a:bodyPr>
            <a:normAutofit/>
          </a:bodyPr>
          <a:lstStyle/>
          <a:p>
            <a:r>
              <a:rPr lang="en-US" sz="4800" dirty="0"/>
              <a:t>Funding and Financing Sustainable and Resilient Infrastructure</a:t>
            </a:r>
          </a:p>
        </p:txBody>
      </p:sp>
      <p:sp>
        <p:nvSpPr>
          <p:cNvPr id="3" name="Subtitle 2">
            <a:extLst>
              <a:ext uri="{FF2B5EF4-FFF2-40B4-BE49-F238E27FC236}">
                <a16:creationId xmlns:a16="http://schemas.microsoft.com/office/drawing/2014/main" id="{9847559F-563A-D841-BDEB-7C86376CC239}"/>
              </a:ext>
            </a:extLst>
          </p:cNvPr>
          <p:cNvSpPr>
            <a:spLocks noGrp="1"/>
          </p:cNvSpPr>
          <p:nvPr>
            <p:ph type="subTitle" idx="1"/>
          </p:nvPr>
        </p:nvSpPr>
        <p:spPr>
          <a:xfrm>
            <a:off x="649942" y="3817854"/>
            <a:ext cx="5293658" cy="1758767"/>
          </a:xfrm>
        </p:spPr>
        <p:txBody>
          <a:bodyPr>
            <a:normAutofit/>
          </a:bodyPr>
          <a:lstStyle/>
          <a:p>
            <a:r>
              <a:rPr lang="en-GB" sz="1600" dirty="0"/>
              <a:t>Mark Crouch</a:t>
            </a:r>
          </a:p>
          <a:p>
            <a:r>
              <a:rPr lang="en-GB" sz="1600" dirty="0"/>
              <a:t>Co-lead, ICSI’s Funding and Financing Sustainable Resilient Infrastructure Action Track</a:t>
            </a:r>
            <a:endParaRPr lang="en-US" sz="1600" dirty="0"/>
          </a:p>
        </p:txBody>
      </p:sp>
      <p:pic>
        <p:nvPicPr>
          <p:cNvPr id="5" name="Picture 4">
            <a:extLst>
              <a:ext uri="{FF2B5EF4-FFF2-40B4-BE49-F238E27FC236}">
                <a16:creationId xmlns:a16="http://schemas.microsoft.com/office/drawing/2014/main" id="{25DD38DB-A8FC-4428-AFB8-367D4D29A3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310" y="276375"/>
            <a:ext cx="2023011" cy="750537"/>
          </a:xfrm>
          <a:prstGeom prst="rect">
            <a:avLst/>
          </a:prstGeom>
        </p:spPr>
      </p:pic>
      <p:cxnSp>
        <p:nvCxnSpPr>
          <p:cNvPr id="6" name="Straight Connector 5">
            <a:extLst>
              <a:ext uri="{FF2B5EF4-FFF2-40B4-BE49-F238E27FC236}">
                <a16:creationId xmlns:a16="http://schemas.microsoft.com/office/drawing/2014/main" id="{E1F846DE-EF7D-4DD5-8C85-59CDC0349F92}"/>
              </a:ext>
            </a:extLst>
          </p:cNvPr>
          <p:cNvCxnSpPr/>
          <p:nvPr/>
        </p:nvCxnSpPr>
        <p:spPr>
          <a:xfrm>
            <a:off x="724597" y="3668972"/>
            <a:ext cx="10742805" cy="0"/>
          </a:xfrm>
          <a:prstGeom prst="line">
            <a:avLst/>
          </a:prstGeom>
          <a:ln w="76200">
            <a:solidFill>
              <a:srgbClr val="EF4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898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89"/>
          <p:cNvSpPr/>
          <p:nvPr/>
        </p:nvSpPr>
        <p:spPr>
          <a:xfrm>
            <a:off x="6096000" y="2515167"/>
            <a:ext cx="6096000" cy="2903200"/>
          </a:xfrm>
          <a:prstGeom prst="rect">
            <a:avLst/>
          </a:prstGeom>
          <a:solidFill>
            <a:schemeClr val="accent3">
              <a:alpha val="49800"/>
            </a:schemeClr>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Arial"/>
              <a:ea typeface="Arial"/>
              <a:cs typeface="Arial"/>
              <a:sym typeface="Arial"/>
            </a:endParaRPr>
          </a:p>
        </p:txBody>
      </p:sp>
      <p:grpSp>
        <p:nvGrpSpPr>
          <p:cNvPr id="1241" name="Google Shape;1241;p89"/>
          <p:cNvGrpSpPr/>
          <p:nvPr/>
        </p:nvGrpSpPr>
        <p:grpSpPr>
          <a:xfrm>
            <a:off x="6096000" y="2604100"/>
            <a:ext cx="6096000" cy="2814356"/>
            <a:chOff x="5957010" y="3355171"/>
            <a:chExt cx="6096000" cy="2814355"/>
          </a:xfrm>
        </p:grpSpPr>
        <p:sp>
          <p:nvSpPr>
            <p:cNvPr id="1242" name="Google Shape;1242;p89"/>
            <p:cNvSpPr txBox="1"/>
            <p:nvPr/>
          </p:nvSpPr>
          <p:spPr>
            <a:xfrm>
              <a:off x="5957010" y="3355171"/>
              <a:ext cx="6096000" cy="2226466"/>
            </a:xfrm>
            <a:prstGeom prst="rect">
              <a:avLst/>
            </a:prstGeom>
            <a:noFill/>
            <a:ln>
              <a:noFill/>
            </a:ln>
          </p:spPr>
          <p:txBody>
            <a:bodyPr spcFirstLastPara="1" wrap="square" lIns="91433" tIns="45700" rIns="91433" bIns="45700" anchor="ctr" anchorCtr="0">
              <a:spAutoFit/>
            </a:bodyPr>
            <a:lstStyle/>
            <a:p>
              <a:pPr defTabSz="1219170">
                <a:buClr>
                  <a:srgbClr val="000000"/>
                </a:buClr>
              </a:pPr>
              <a:r>
                <a:rPr lang="en-GB" sz="3467" b="1" kern="0">
                  <a:solidFill>
                    <a:srgbClr val="407418"/>
                  </a:solidFill>
                  <a:latin typeface="Arial"/>
                  <a:cs typeface="Arial"/>
                  <a:sym typeface="Arial"/>
                </a:rPr>
                <a:t>WHEN ENGINEERS AND SCIENTISTS NEED </a:t>
              </a:r>
              <a:endParaRPr sz="3467" b="1" kern="0">
                <a:solidFill>
                  <a:srgbClr val="407418"/>
                </a:solidFill>
                <a:latin typeface="Arial"/>
                <a:cs typeface="Arial"/>
                <a:sym typeface="Arial"/>
              </a:endParaRPr>
            </a:p>
            <a:p>
              <a:pPr defTabSz="1219170">
                <a:buClr>
                  <a:srgbClr val="000000"/>
                </a:buClr>
              </a:pPr>
              <a:r>
                <a:rPr lang="en-GB" sz="3467" b="1" kern="0">
                  <a:solidFill>
                    <a:srgbClr val="FFFFFF"/>
                  </a:solidFill>
                  <a:latin typeface="Arial"/>
                  <a:cs typeface="Arial"/>
                  <a:sym typeface="Arial"/>
                </a:rPr>
                <a:t>SOCIAL SCIENCE SKILLS TO GET THEIR JOBS DONE</a:t>
              </a:r>
              <a:endParaRPr sz="3467" b="1" kern="0">
                <a:solidFill>
                  <a:srgbClr val="FFFFFF"/>
                </a:solidFill>
                <a:latin typeface="Arial"/>
                <a:cs typeface="Arial"/>
                <a:sym typeface="Arial"/>
              </a:endParaRPr>
            </a:p>
          </p:txBody>
        </p:sp>
        <p:sp>
          <p:nvSpPr>
            <p:cNvPr id="1243" name="Google Shape;1243;p89"/>
            <p:cNvSpPr txBox="1"/>
            <p:nvPr/>
          </p:nvSpPr>
          <p:spPr>
            <a:xfrm>
              <a:off x="5957025" y="5789911"/>
              <a:ext cx="4777200" cy="379615"/>
            </a:xfrm>
            <a:prstGeom prst="rect">
              <a:avLst/>
            </a:prstGeom>
            <a:noFill/>
            <a:ln>
              <a:noFill/>
            </a:ln>
          </p:spPr>
          <p:txBody>
            <a:bodyPr spcFirstLastPara="1" wrap="square" lIns="91433" tIns="45700" rIns="91433" bIns="45700" anchor="ctr" anchorCtr="0">
              <a:spAutoFit/>
            </a:bodyPr>
            <a:lstStyle/>
            <a:p>
              <a:pPr defTabSz="1219170">
                <a:buClr>
                  <a:srgbClr val="000000"/>
                </a:buClr>
              </a:pPr>
              <a:r>
                <a:rPr lang="en-GB" sz="1867" b="1" kern="0" dirty="0">
                  <a:solidFill>
                    <a:srgbClr val="407418"/>
                  </a:solidFill>
                  <a:latin typeface="Arial"/>
                  <a:cs typeface="Arial"/>
                  <a:sym typeface="Arial"/>
                </a:rPr>
                <a:t>By Craig Tinashe Tanyanyiwa, PhD</a:t>
              </a:r>
              <a:endParaRPr sz="1867" b="1" kern="0" dirty="0">
                <a:solidFill>
                  <a:srgbClr val="407418"/>
                </a:solidFill>
                <a:latin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0658-B312-1C46-9E21-83E2D6A5310B}"/>
              </a:ext>
            </a:extLst>
          </p:cNvPr>
          <p:cNvSpPr>
            <a:spLocks noGrp="1"/>
          </p:cNvSpPr>
          <p:nvPr>
            <p:ph type="title" idx="4294967295"/>
          </p:nvPr>
        </p:nvSpPr>
        <p:spPr>
          <a:xfrm>
            <a:off x="737202" y="524661"/>
            <a:ext cx="10982522" cy="1508379"/>
          </a:xfrm>
        </p:spPr>
        <p:txBody>
          <a:bodyPr>
            <a:noAutofit/>
          </a:bodyPr>
          <a:lstStyle/>
          <a:p>
            <a:r>
              <a:rPr lang="en-US" sz="4400" b="1" dirty="0">
                <a:solidFill>
                  <a:schemeClr val="bg1"/>
                </a:solidFill>
                <a:latin typeface="OpenSans-Bold"/>
              </a:rPr>
              <a:t>Investing in infrastructure</a:t>
            </a:r>
            <a:br>
              <a:rPr lang="en-US" sz="4400" b="1" dirty="0">
                <a:solidFill>
                  <a:schemeClr val="bg1"/>
                </a:solidFill>
                <a:latin typeface="OpenSans-Bold"/>
              </a:rPr>
            </a:br>
            <a:r>
              <a:rPr lang="en-US" sz="4400" b="1" dirty="0">
                <a:solidFill>
                  <a:schemeClr val="bg1"/>
                </a:solidFill>
                <a:latin typeface="OpenSans-Bold"/>
              </a:rPr>
              <a:t>that is fit for the future,</a:t>
            </a:r>
            <a:br>
              <a:rPr lang="en-US" sz="4400" b="1" dirty="0">
                <a:solidFill>
                  <a:schemeClr val="bg1"/>
                </a:solidFill>
                <a:latin typeface="OpenSans-Bold"/>
              </a:rPr>
            </a:br>
            <a:r>
              <a:rPr lang="en-US" sz="4400" b="1" dirty="0">
                <a:solidFill>
                  <a:schemeClr val="bg1"/>
                </a:solidFill>
                <a:latin typeface="OpenSans-Bold"/>
              </a:rPr>
              <a:t>our communities and the planet</a:t>
            </a:r>
            <a:endParaRPr lang="en-GB" sz="4400" b="1" dirty="0">
              <a:solidFill>
                <a:schemeClr val="bg1"/>
              </a:solidFill>
              <a:latin typeface="OpenSans-Bold"/>
            </a:endParaRPr>
          </a:p>
        </p:txBody>
      </p:sp>
      <p:sp>
        <p:nvSpPr>
          <p:cNvPr id="3" name="Subtitle 2">
            <a:extLst>
              <a:ext uri="{FF2B5EF4-FFF2-40B4-BE49-F238E27FC236}">
                <a16:creationId xmlns:a16="http://schemas.microsoft.com/office/drawing/2014/main" id="{87F07720-19AC-B756-8C21-454E66FAC749}"/>
              </a:ext>
            </a:extLst>
          </p:cNvPr>
          <p:cNvSpPr txBox="1">
            <a:spLocks/>
          </p:cNvSpPr>
          <p:nvPr/>
        </p:nvSpPr>
        <p:spPr>
          <a:xfrm>
            <a:off x="737202" y="4682558"/>
            <a:ext cx="6935807" cy="1758767"/>
          </a:xfrm>
          <a:prstGeom prst="rect">
            <a:avLst/>
          </a:prstGeom>
        </p:spPr>
        <p:txBody>
          <a:bodyPr>
            <a:normAutofit/>
          </a:bodyPr>
          <a:lstStyle>
            <a:lvl1pPr marL="228600" indent="-228600" algn="l" defTabSz="914400" rtl="0" eaLnBrk="1" latinLnBrk="0" hangingPunct="1">
              <a:lnSpc>
                <a:spcPct val="100000"/>
              </a:lnSpc>
              <a:spcBef>
                <a:spcPts val="1000"/>
              </a:spcBef>
              <a:spcAft>
                <a:spcPts val="1200"/>
              </a:spcAft>
              <a:buClr>
                <a:srgbClr val="EF4136"/>
              </a:buClr>
              <a:buFont typeface="Arial" panose="020B0604020202020204" pitchFamily="34" charset="0"/>
              <a:buChar char="•"/>
              <a:defRPr sz="2000" b="1" i="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346075" indent="-227013" algn="l" defTabSz="914400" rtl="0" eaLnBrk="1" latinLnBrk="0" hangingPunct="1">
              <a:lnSpc>
                <a:spcPct val="100000"/>
              </a:lnSpc>
              <a:spcBef>
                <a:spcPts val="500"/>
              </a:spcBef>
              <a:spcAft>
                <a:spcPts val="1200"/>
              </a:spcAft>
              <a:buClr>
                <a:srgbClr val="EF4136"/>
              </a:buClr>
              <a:buFont typeface="Arial" panose="020B0604020202020204" pitchFamily="34" charset="0"/>
              <a:buChar char="•"/>
              <a:tabLst/>
              <a:defRPr sz="2000" kern="1200">
                <a:solidFill>
                  <a:srgbClr val="231F20"/>
                </a:solidFill>
                <a:latin typeface="Open Sans" panose="020B0606030504020204" pitchFamily="34" charset="0"/>
                <a:ea typeface="Open Sans" panose="020B0606030504020204" pitchFamily="34" charset="0"/>
                <a:cs typeface="Open Sans" panose="020B0606030504020204" pitchFamily="34" charset="0"/>
              </a:defRPr>
            </a:lvl2pPr>
            <a:lvl3pPr marL="520700" indent="-227013" algn="l" defTabSz="914400" rtl="0" eaLnBrk="1" latinLnBrk="0" hangingPunct="1">
              <a:lnSpc>
                <a:spcPct val="100000"/>
              </a:lnSpc>
              <a:spcBef>
                <a:spcPts val="500"/>
              </a:spcBef>
              <a:spcAft>
                <a:spcPts val="1200"/>
              </a:spcAft>
              <a:buClr>
                <a:srgbClr val="EF4136"/>
              </a:buClr>
              <a:buFont typeface="Arial" panose="020B0604020202020204" pitchFamily="34" charset="0"/>
              <a:buChar char="•"/>
              <a:tabLst/>
              <a:defRPr sz="1800" kern="1200">
                <a:solidFill>
                  <a:srgbClr val="231F20"/>
                </a:solidFill>
                <a:latin typeface="Open Sans" panose="020B0606030504020204" pitchFamily="34" charset="0"/>
                <a:ea typeface="Open Sans" panose="020B0606030504020204" pitchFamily="34" charset="0"/>
                <a:cs typeface="Open Sans" panose="020B0606030504020204" pitchFamily="34" charset="0"/>
              </a:defRPr>
            </a:lvl3pPr>
            <a:lvl4pPr marL="641350" indent="-227013" algn="l" defTabSz="914400" rtl="0" eaLnBrk="1" latinLnBrk="0" hangingPunct="1">
              <a:lnSpc>
                <a:spcPct val="100000"/>
              </a:lnSpc>
              <a:spcBef>
                <a:spcPts val="500"/>
              </a:spcBef>
              <a:spcAft>
                <a:spcPts val="1200"/>
              </a:spcAft>
              <a:buClr>
                <a:srgbClr val="EF4136"/>
              </a:buClr>
              <a:buFont typeface="Arial" panose="020B0604020202020204" pitchFamily="34" charset="0"/>
              <a:buChar char="•"/>
              <a:tabLst/>
              <a:defRPr sz="1600" kern="1200">
                <a:solidFill>
                  <a:srgbClr val="231F20"/>
                </a:solidFill>
                <a:latin typeface="Open Sans" panose="020B0606030504020204" pitchFamily="34" charset="0"/>
                <a:ea typeface="Open Sans" panose="020B0606030504020204" pitchFamily="34" charset="0"/>
                <a:cs typeface="Open Sans" panose="020B0606030504020204" pitchFamily="34" charset="0"/>
              </a:defRPr>
            </a:lvl4pPr>
            <a:lvl5pPr marL="801688" indent="-254000" algn="l" defTabSz="914400" rtl="0" eaLnBrk="1" latinLnBrk="0" hangingPunct="1">
              <a:lnSpc>
                <a:spcPct val="100000"/>
              </a:lnSpc>
              <a:spcBef>
                <a:spcPts val="500"/>
              </a:spcBef>
              <a:spcAft>
                <a:spcPts val="1200"/>
              </a:spcAft>
              <a:buClr>
                <a:srgbClr val="EF4136"/>
              </a:buClr>
              <a:buFont typeface="Arial" panose="020B0604020202020204" pitchFamily="34" charset="0"/>
              <a:buChar char="•"/>
              <a:tabLst/>
              <a:defRPr sz="1400" kern="1200">
                <a:solidFill>
                  <a:srgbClr val="231F20"/>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Advocacy positions developed by the </a:t>
            </a:r>
            <a:r>
              <a:rPr lang="en-GB" sz="1800" dirty="0">
                <a:solidFill>
                  <a:schemeClr val="bg1"/>
                </a:solidFill>
              </a:rPr>
              <a:t>ICSI Action Track on Funding and Financing Sustainable and Resilient Infrastructure</a:t>
            </a:r>
          </a:p>
          <a:p>
            <a:r>
              <a:rPr lang="en-GB" sz="1800" dirty="0">
                <a:solidFill>
                  <a:schemeClr val="bg1"/>
                </a:solidFill>
              </a:rPr>
              <a:t>With support from the Global Covenant of Mayors and the Institution of Civil Engineers</a:t>
            </a:r>
            <a:r>
              <a:rPr lang="en-US" sz="1800" dirty="0">
                <a:solidFill>
                  <a:schemeClr val="bg1"/>
                </a:solidFill>
              </a:rPr>
              <a:t> </a:t>
            </a:r>
          </a:p>
        </p:txBody>
      </p:sp>
    </p:spTree>
    <p:extLst>
      <p:ext uri="{BB962C8B-B14F-4D97-AF65-F5344CB8AC3E}">
        <p14:creationId xmlns:p14="http://schemas.microsoft.com/office/powerpoint/2010/main" val="1528173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DB838-0BCD-FE05-54B7-3ABF5568624B}"/>
              </a:ext>
            </a:extLst>
          </p:cNvPr>
          <p:cNvSpPr>
            <a:spLocks noGrp="1"/>
          </p:cNvSpPr>
          <p:nvPr>
            <p:ph type="title" idx="4294967295"/>
          </p:nvPr>
        </p:nvSpPr>
        <p:spPr>
          <a:xfrm>
            <a:off x="838200" y="3512077"/>
            <a:ext cx="10515600" cy="1508379"/>
          </a:xfrm>
        </p:spPr>
        <p:txBody>
          <a:bodyPr>
            <a:noAutofit/>
          </a:bodyPr>
          <a:lstStyle/>
          <a:p>
            <a:r>
              <a:rPr lang="en-US" sz="11500" dirty="0">
                <a:solidFill>
                  <a:srgbClr val="FF0000"/>
                </a:solidFill>
              </a:rPr>
              <a:t>1</a:t>
            </a:r>
            <a:br>
              <a:rPr lang="en-US" sz="3600" dirty="0"/>
            </a:br>
            <a:r>
              <a:rPr lang="en-US" sz="3600" b="1" dirty="0">
                <a:solidFill>
                  <a:schemeClr val="bg1"/>
                </a:solidFill>
                <a:latin typeface="OpenSans-Bold"/>
              </a:rPr>
              <a:t>Infrastructure investment decisions must adopt a</a:t>
            </a:r>
            <a:br>
              <a:rPr lang="en-US" sz="3600" b="1" dirty="0">
                <a:solidFill>
                  <a:schemeClr val="bg1"/>
                </a:solidFill>
                <a:latin typeface="OpenSans-Bold"/>
              </a:rPr>
            </a:br>
            <a:r>
              <a:rPr lang="en-US" sz="3600" b="1" dirty="0">
                <a:solidFill>
                  <a:schemeClr val="bg1"/>
                </a:solidFill>
                <a:latin typeface="OpenSans-Bold"/>
              </a:rPr>
              <a:t>systemic approach that embeds low-carbon strategies and measures while enhancing the resilience of infrastructure systems to the benefit of communities and natural ecosystems.</a:t>
            </a:r>
            <a:endParaRPr lang="en-GB" sz="3600" b="1" dirty="0">
              <a:solidFill>
                <a:schemeClr val="bg1"/>
              </a:solidFill>
              <a:latin typeface="OpenSans-Bold"/>
            </a:endParaRPr>
          </a:p>
        </p:txBody>
      </p:sp>
    </p:spTree>
    <p:extLst>
      <p:ext uri="{BB962C8B-B14F-4D97-AF65-F5344CB8AC3E}">
        <p14:creationId xmlns:p14="http://schemas.microsoft.com/office/powerpoint/2010/main" val="1551001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7269F2-353D-4772-FD8C-EC4DF2F2853B}"/>
              </a:ext>
            </a:extLst>
          </p:cNvPr>
          <p:cNvSpPr>
            <a:spLocks noGrp="1"/>
          </p:cNvSpPr>
          <p:nvPr>
            <p:ph type="title" idx="4294967295"/>
          </p:nvPr>
        </p:nvSpPr>
        <p:spPr>
          <a:xfrm>
            <a:off x="838200" y="3512077"/>
            <a:ext cx="10515600" cy="1508379"/>
          </a:xfrm>
        </p:spPr>
        <p:txBody>
          <a:bodyPr>
            <a:noAutofit/>
          </a:bodyPr>
          <a:lstStyle/>
          <a:p>
            <a:r>
              <a:rPr lang="en-US" sz="11500" dirty="0">
                <a:solidFill>
                  <a:srgbClr val="FF0000"/>
                </a:solidFill>
              </a:rPr>
              <a:t>2</a:t>
            </a:r>
            <a:br>
              <a:rPr lang="en-US" sz="3600" b="1" dirty="0"/>
            </a:br>
            <a:r>
              <a:rPr lang="en-US" sz="3600" b="1" dirty="0">
                <a:solidFill>
                  <a:schemeClr val="bg1"/>
                </a:solidFill>
                <a:latin typeface="OpenSans-Bold"/>
                <a:ea typeface="Open Sans" panose="020B0606030504020204" pitchFamily="34" charset="0"/>
                <a:cs typeface="Open Sans" panose="020B0606030504020204" pitchFamily="34" charset="0"/>
              </a:rPr>
              <a:t>Closing the adaptation finance gap requires urgent focus, the right enabling environment, and a better articulation of the value delivered by these investments.</a:t>
            </a:r>
          </a:p>
        </p:txBody>
      </p:sp>
    </p:spTree>
    <p:extLst>
      <p:ext uri="{BB962C8B-B14F-4D97-AF65-F5344CB8AC3E}">
        <p14:creationId xmlns:p14="http://schemas.microsoft.com/office/powerpoint/2010/main" val="2509257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8CAE70-0DD4-1917-C226-2F317F0E9DBA}"/>
              </a:ext>
            </a:extLst>
          </p:cNvPr>
          <p:cNvSpPr>
            <a:spLocks noGrp="1"/>
          </p:cNvSpPr>
          <p:nvPr>
            <p:ph type="title" idx="4294967295"/>
          </p:nvPr>
        </p:nvSpPr>
        <p:spPr>
          <a:xfrm>
            <a:off x="838200" y="2840438"/>
            <a:ext cx="10515600" cy="1508379"/>
          </a:xfrm>
        </p:spPr>
        <p:txBody>
          <a:bodyPr>
            <a:noAutofit/>
          </a:bodyPr>
          <a:lstStyle/>
          <a:p>
            <a:pPr algn="l"/>
            <a:r>
              <a:rPr lang="en-US" sz="11500" dirty="0">
                <a:solidFill>
                  <a:srgbClr val="FF0000"/>
                </a:solidFill>
              </a:rPr>
              <a:t>3</a:t>
            </a:r>
            <a:br>
              <a:rPr lang="en-US" sz="3600" dirty="0"/>
            </a:br>
            <a:r>
              <a:rPr lang="en-US" sz="3600" b="1" i="0" u="none" strike="noStrike" baseline="0" dirty="0">
                <a:solidFill>
                  <a:schemeClr val="bg1"/>
                </a:solidFill>
                <a:latin typeface="OpenSans-Bold"/>
              </a:rPr>
              <a:t>Communication of risks and returns, capacity building and knowledge transfer are key enablers of implementation at scale.</a:t>
            </a:r>
            <a:endParaRPr lang="en-US" sz="3600" dirty="0">
              <a:solidFill>
                <a:schemeClr val="bg1"/>
              </a:solidFill>
            </a:endParaRPr>
          </a:p>
        </p:txBody>
      </p:sp>
    </p:spTree>
    <p:extLst>
      <p:ext uri="{BB962C8B-B14F-4D97-AF65-F5344CB8AC3E}">
        <p14:creationId xmlns:p14="http://schemas.microsoft.com/office/powerpoint/2010/main" val="415069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9743-AA28-A243-9CCE-3C8B238F4292}"/>
              </a:ext>
            </a:extLst>
          </p:cNvPr>
          <p:cNvSpPr>
            <a:spLocks noGrp="1"/>
          </p:cNvSpPr>
          <p:nvPr>
            <p:ph type="ctrTitle"/>
          </p:nvPr>
        </p:nvSpPr>
        <p:spPr>
          <a:xfrm>
            <a:off x="649941" y="1281372"/>
            <a:ext cx="9793470" cy="2387600"/>
          </a:xfrm>
        </p:spPr>
        <p:txBody>
          <a:bodyPr>
            <a:normAutofit/>
          </a:bodyPr>
          <a:lstStyle/>
          <a:p>
            <a:r>
              <a:rPr lang="en-US" sz="4800" dirty="0"/>
              <a:t>Next steps</a:t>
            </a:r>
          </a:p>
        </p:txBody>
      </p:sp>
      <p:pic>
        <p:nvPicPr>
          <p:cNvPr id="5" name="Picture 4">
            <a:extLst>
              <a:ext uri="{FF2B5EF4-FFF2-40B4-BE49-F238E27FC236}">
                <a16:creationId xmlns:a16="http://schemas.microsoft.com/office/drawing/2014/main" id="{25DD38DB-A8FC-4428-AFB8-367D4D29A3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310" y="276375"/>
            <a:ext cx="2023011" cy="750537"/>
          </a:xfrm>
          <a:prstGeom prst="rect">
            <a:avLst/>
          </a:prstGeom>
        </p:spPr>
      </p:pic>
    </p:spTree>
    <p:extLst>
      <p:ext uri="{BB962C8B-B14F-4D97-AF65-F5344CB8AC3E}">
        <p14:creationId xmlns:p14="http://schemas.microsoft.com/office/powerpoint/2010/main" val="3351358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7748" y="-15897"/>
            <a:ext cx="12227495" cy="6857999"/>
          </a:xfrm>
          <a:prstGeom prst="rect">
            <a:avLst/>
          </a:prstGeom>
          <a:gradFill flip="none" rotWithShape="1">
            <a:gsLst>
              <a:gs pos="100000">
                <a:srgbClr val="992164"/>
              </a:gs>
              <a:gs pos="73000">
                <a:srgbClr val="7A1769"/>
              </a:gs>
              <a:gs pos="0">
                <a:srgbClr val="580C6E"/>
              </a:gs>
              <a:gs pos="100000">
                <a:srgbClr val="AC27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24486">
            <a:off x="-65898" y="-4304491"/>
            <a:ext cx="10609201" cy="14974172"/>
          </a:xfrm>
          <a:prstGeom prst="rect">
            <a:avLst/>
          </a:prstGeom>
        </p:spPr>
      </p:pic>
      <p:sp>
        <p:nvSpPr>
          <p:cNvPr id="11" name="Rectangle 1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2" name="矩形 21"/>
          <p:cNvSpPr/>
          <p:nvPr/>
        </p:nvSpPr>
        <p:spPr>
          <a:xfrm>
            <a:off x="0" y="-15897"/>
            <a:ext cx="12023988" cy="6801134"/>
          </a:xfrm>
          <a:prstGeom prst="rect">
            <a:avLst/>
          </a:prstGeom>
          <a:gradFill flip="none" rotWithShape="1">
            <a:gsLst>
              <a:gs pos="95000">
                <a:srgbClr val="992164"/>
              </a:gs>
              <a:gs pos="73000">
                <a:srgbClr val="7A1769">
                  <a:alpha val="50000"/>
                </a:srgbClr>
              </a:gs>
              <a:gs pos="0">
                <a:srgbClr val="580C6E">
                  <a:alpha val="78000"/>
                </a:srgbClr>
              </a:gs>
              <a:gs pos="100000">
                <a:srgbClr val="AC27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38" name="文本框 37"/>
          <p:cNvSpPr txBox="1"/>
          <p:nvPr/>
        </p:nvSpPr>
        <p:spPr>
          <a:xfrm>
            <a:off x="206799" y="2145227"/>
            <a:ext cx="11776795"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130" normalizeH="0" baseline="0" noProof="0" dirty="0">
                <a:ln>
                  <a:noFill/>
                </a:ln>
                <a:solidFill>
                  <a:prstClr val="white"/>
                </a:solidFill>
                <a:effectLst/>
                <a:uLnTx/>
                <a:uFillTx/>
                <a:latin typeface="Arial" panose="020B0604020202020204" pitchFamily="34" charset="0"/>
                <a:ea typeface="金桥简行楷" pitchFamily="2" charset="-122"/>
                <a:cs typeface="Arial" panose="020B0604020202020204" pitchFamily="34" charset="0"/>
              </a:rPr>
              <a:t>WFEO CLIMATE CHANGE MITIGATION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130" normalizeH="0" baseline="0" noProof="0" dirty="0">
                <a:ln>
                  <a:noFill/>
                </a:ln>
                <a:solidFill>
                  <a:prstClr val="white"/>
                </a:solidFill>
                <a:effectLst/>
                <a:uLnTx/>
                <a:uFillTx/>
                <a:latin typeface="Arial" panose="020B0604020202020204" pitchFamily="34" charset="0"/>
                <a:ea typeface="金桥简行楷" pitchFamily="2" charset="-122"/>
                <a:cs typeface="Arial" panose="020B0604020202020204" pitchFamily="34" charset="0"/>
              </a:rPr>
              <a:t>BEST PRACTICE PROJECT</a:t>
            </a:r>
            <a:endParaRPr kumimoji="0" lang="zh-CN" altLang="en-US" sz="4000" b="0" i="0" u="none" strike="noStrike" kern="1200" cap="none" spc="130" normalizeH="0" baseline="0" noProof="0" dirty="0">
              <a:ln>
                <a:noFill/>
              </a:ln>
              <a:solidFill>
                <a:prstClr val="white"/>
              </a:solidFill>
              <a:effectLst/>
              <a:uLnTx/>
              <a:uFillTx/>
              <a:latin typeface="Arial" panose="020B0604020202020204" pitchFamily="34" charset="0"/>
              <a:ea typeface="金桥简行楷" pitchFamily="2" charset="-122"/>
              <a:cs typeface="Arial" panose="020B0604020202020204" pitchFamily="34" charset="0"/>
            </a:endParaRPr>
          </a:p>
        </p:txBody>
      </p:sp>
      <p:sp>
        <p:nvSpPr>
          <p:cNvPr id="21" name="文本框 20"/>
          <p:cNvSpPr txBox="1"/>
          <p:nvPr/>
        </p:nvSpPr>
        <p:spPr>
          <a:xfrm>
            <a:off x="2137673" y="4366737"/>
            <a:ext cx="791504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Light" panose="020B0502040204020203" pitchFamily="34" charset="-122"/>
                <a:cs typeface="Arial" panose="020B0604020202020204" pitchFamily="34" charset="0"/>
              </a:rPr>
              <a:t>THE WFEO</a:t>
            </a:r>
            <a:endPar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微软雅黑 Light" panose="020B0502040204020203" pitchFamily="3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Light" panose="020B0502040204020203" pitchFamily="34" charset="-122"/>
                <a:cs typeface="Arial" panose="020B0604020202020204" pitchFamily="34" charset="0"/>
              </a:rPr>
              <a:t>Presented</a:t>
            </a:r>
            <a:r>
              <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微软雅黑 Light" panose="020B0502040204020203" pitchFamily="34" charset="-122"/>
                <a:cs typeface="Arial" panose="020B0604020202020204" pitchFamily="34" charset="0"/>
              </a:rPr>
              <a:t> </a:t>
            </a:r>
            <a:r>
              <a:rPr kumimoji="0"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Light" panose="020B0502040204020203" pitchFamily="34" charset="-122"/>
                <a:cs typeface="Arial" panose="020B0604020202020204" pitchFamily="34" charset="0"/>
              </a:rPr>
              <a:t>by Prof. Jianping Wu</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微软雅黑 Light" panose="020B0502040204020203" pitchFamily="34" charset="-122"/>
              <a:cs typeface="Arial" panose="020B0604020202020204" pitchFamily="34" charset="0"/>
            </a:endParaRPr>
          </a:p>
        </p:txBody>
      </p:sp>
      <p:sp>
        <p:nvSpPr>
          <p:cNvPr id="18" name="文本框 17">
            <a:extLst>
              <a:ext uri="{FF2B5EF4-FFF2-40B4-BE49-F238E27FC236}">
                <a16:creationId xmlns:a16="http://schemas.microsoft.com/office/drawing/2014/main" id="{D80C02C9-0D9F-49ED-9641-85DCB6C82624}"/>
              </a:ext>
            </a:extLst>
          </p:cNvPr>
          <p:cNvSpPr txBox="1"/>
          <p:nvPr/>
        </p:nvSpPr>
        <p:spPr>
          <a:xfrm>
            <a:off x="1480042" y="302834"/>
            <a:ext cx="723705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Arial" panose="020B0604020202020204" pitchFamily="34" charset="0"/>
                <a:ea typeface="微软雅黑 Light" panose="020B0502040204020203" pitchFamily="34" charset="-122"/>
                <a:cs typeface="Arial" panose="020B0604020202020204" pitchFamily="34" charset="0"/>
              </a:rPr>
              <a:t>World Engineering Day Webinar, 14th March 2024</a:t>
            </a:r>
          </a:p>
        </p:txBody>
      </p:sp>
      <p:pic>
        <p:nvPicPr>
          <p:cNvPr id="5" name="图片 4">
            <a:extLst>
              <a:ext uri="{FF2B5EF4-FFF2-40B4-BE49-F238E27FC236}">
                <a16:creationId xmlns:a16="http://schemas.microsoft.com/office/drawing/2014/main" id="{B24ED186-994E-410D-B8BC-2816A206A586}"/>
              </a:ext>
            </a:extLst>
          </p:cNvPr>
          <p:cNvPicPr>
            <a:picLocks noChangeAspect="1"/>
          </p:cNvPicPr>
          <p:nvPr/>
        </p:nvPicPr>
        <p:blipFill>
          <a:blip r:embed="rId4"/>
          <a:stretch>
            <a:fillRect/>
          </a:stretch>
        </p:blipFill>
        <p:spPr>
          <a:xfrm>
            <a:off x="185760" y="185975"/>
            <a:ext cx="1150159" cy="1195760"/>
          </a:xfrm>
          <a:prstGeom prst="rect">
            <a:avLst/>
          </a:prstGeom>
        </p:spPr>
      </p:pic>
      <p:pic>
        <p:nvPicPr>
          <p:cNvPr id="3" name="图片 2">
            <a:extLst>
              <a:ext uri="{FF2B5EF4-FFF2-40B4-BE49-F238E27FC236}">
                <a16:creationId xmlns:a16="http://schemas.microsoft.com/office/drawing/2014/main" id="{8F82403B-A082-836A-956E-C0D18F73E229}"/>
              </a:ext>
            </a:extLst>
          </p:cNvPr>
          <p:cNvPicPr>
            <a:picLocks noChangeAspect="1"/>
          </p:cNvPicPr>
          <p:nvPr/>
        </p:nvPicPr>
        <p:blipFill>
          <a:blip r:embed="rId5"/>
          <a:stretch>
            <a:fillRect/>
          </a:stretch>
        </p:blipFill>
        <p:spPr>
          <a:xfrm>
            <a:off x="9863187" y="182829"/>
            <a:ext cx="1984766" cy="11957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86"/>
          <p:cNvSpPr/>
          <p:nvPr/>
        </p:nvSpPr>
        <p:spPr>
          <a:xfrm rot="5400000" flipH="1">
            <a:off x="6058346" y="-4848023"/>
            <a:ext cx="71540" cy="12191998"/>
          </a:xfrm>
          <a:prstGeom prst="rect">
            <a:avLst/>
          </a:prstGeom>
          <a:solidFill>
            <a:srgbClr val="580C6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 y="6718319"/>
            <a:ext cx="12192001" cy="139681"/>
          </a:xfrm>
          <a:prstGeom prst="rect">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矩形 4">
            <a:extLst>
              <a:ext uri="{FF2B5EF4-FFF2-40B4-BE49-F238E27FC236}">
                <a16:creationId xmlns:a16="http://schemas.microsoft.com/office/drawing/2014/main" id="{5738925E-C2FB-46B3-B7F9-308E5658635D}"/>
              </a:ext>
            </a:extLst>
          </p:cNvPr>
          <p:cNvSpPr/>
          <p:nvPr/>
        </p:nvSpPr>
        <p:spPr>
          <a:xfrm>
            <a:off x="1614082" y="356352"/>
            <a:ext cx="799759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580C6E"/>
                </a:solidFill>
                <a:effectLst/>
                <a:uLnTx/>
                <a:uFillTx/>
                <a:latin typeface="等线"/>
                <a:ea typeface="等线" panose="02010600030101010101" pitchFamily="2" charset="-122"/>
                <a:cs typeface="+mn-cs"/>
              </a:rPr>
              <a:t>The Aim</a:t>
            </a:r>
          </a:p>
        </p:txBody>
      </p:sp>
      <p:grpSp>
        <p:nvGrpSpPr>
          <p:cNvPr id="10" name="组合 9">
            <a:extLst>
              <a:ext uri="{FF2B5EF4-FFF2-40B4-BE49-F238E27FC236}">
                <a16:creationId xmlns:a16="http://schemas.microsoft.com/office/drawing/2014/main" id="{E0F1D6A1-2D23-4ACB-AB11-39F7390E37E6}"/>
              </a:ext>
            </a:extLst>
          </p:cNvPr>
          <p:cNvGrpSpPr/>
          <p:nvPr/>
        </p:nvGrpSpPr>
        <p:grpSpPr>
          <a:xfrm>
            <a:off x="166488" y="2163705"/>
            <a:ext cx="5791503" cy="3129019"/>
            <a:chOff x="720191" y="3085650"/>
            <a:chExt cx="4972050" cy="2603224"/>
          </a:xfrm>
        </p:grpSpPr>
        <p:pic>
          <p:nvPicPr>
            <p:cNvPr id="11" name="图片 10">
              <a:extLst>
                <a:ext uri="{FF2B5EF4-FFF2-40B4-BE49-F238E27FC236}">
                  <a16:creationId xmlns:a16="http://schemas.microsoft.com/office/drawing/2014/main" id="{B46766BE-7FD3-4883-997F-4AD94E36EB49}"/>
                </a:ext>
              </a:extLst>
            </p:cNvPr>
            <p:cNvPicPr>
              <a:picLocks noChangeAspect="1"/>
            </p:cNvPicPr>
            <p:nvPr/>
          </p:nvPicPr>
          <p:blipFill>
            <a:blip r:embed="rId4"/>
            <a:stretch>
              <a:fillRect/>
            </a:stretch>
          </p:blipFill>
          <p:spPr>
            <a:xfrm>
              <a:off x="720191" y="4537788"/>
              <a:ext cx="4972050" cy="1151086"/>
            </a:xfrm>
            <a:prstGeom prst="rect">
              <a:avLst/>
            </a:prstGeom>
          </p:spPr>
        </p:pic>
        <p:pic>
          <p:nvPicPr>
            <p:cNvPr id="12" name="图片 11">
              <a:extLst>
                <a:ext uri="{FF2B5EF4-FFF2-40B4-BE49-F238E27FC236}">
                  <a16:creationId xmlns:a16="http://schemas.microsoft.com/office/drawing/2014/main" id="{EF5F3A34-2B89-46AC-AE14-C49AC3182960}"/>
                </a:ext>
              </a:extLst>
            </p:cNvPr>
            <p:cNvPicPr>
              <a:picLocks noChangeAspect="1"/>
            </p:cNvPicPr>
            <p:nvPr/>
          </p:nvPicPr>
          <p:blipFill>
            <a:blip r:embed="rId5"/>
            <a:stretch>
              <a:fillRect/>
            </a:stretch>
          </p:blipFill>
          <p:spPr>
            <a:xfrm>
              <a:off x="720191" y="3085650"/>
              <a:ext cx="4972050" cy="1143000"/>
            </a:xfrm>
            <a:prstGeom prst="rect">
              <a:avLst/>
            </a:prstGeom>
          </p:spPr>
        </p:pic>
      </p:grpSp>
      <p:grpSp>
        <p:nvGrpSpPr>
          <p:cNvPr id="13" name="组合 12">
            <a:extLst>
              <a:ext uri="{FF2B5EF4-FFF2-40B4-BE49-F238E27FC236}">
                <a16:creationId xmlns:a16="http://schemas.microsoft.com/office/drawing/2014/main" id="{728105BF-8A15-440D-B8A6-7E48409A523A}"/>
              </a:ext>
            </a:extLst>
          </p:cNvPr>
          <p:cNvGrpSpPr/>
          <p:nvPr/>
        </p:nvGrpSpPr>
        <p:grpSpPr>
          <a:xfrm>
            <a:off x="6040016" y="2097389"/>
            <a:ext cx="5929512" cy="3392116"/>
            <a:chOff x="5820780" y="2569001"/>
            <a:chExt cx="5815849" cy="3958317"/>
          </a:xfrm>
        </p:grpSpPr>
        <p:sp>
          <p:nvSpPr>
            <p:cNvPr id="14" name="矩形: 圆角 13">
              <a:extLst>
                <a:ext uri="{FF2B5EF4-FFF2-40B4-BE49-F238E27FC236}">
                  <a16:creationId xmlns:a16="http://schemas.microsoft.com/office/drawing/2014/main" id="{B82E12BB-A657-43FA-9C91-6212BCC58400}"/>
                </a:ext>
              </a:extLst>
            </p:cNvPr>
            <p:cNvSpPr/>
            <p:nvPr/>
          </p:nvSpPr>
          <p:spPr>
            <a:xfrm>
              <a:off x="5820780" y="2569001"/>
              <a:ext cx="5815849" cy="3754790"/>
            </a:xfrm>
            <a:prstGeom prst="roundRect">
              <a:avLst>
                <a:gd name="adj" fmla="val 6251"/>
              </a:avLst>
            </a:prstGeom>
            <a:solidFill>
              <a:schemeClr val="bg1">
                <a:alpha val="30000"/>
              </a:schemeClr>
            </a:solid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p:txBody>
        </p:sp>
        <p:sp>
          <p:nvSpPr>
            <p:cNvPr id="15" name="矩形 14">
              <a:extLst>
                <a:ext uri="{FF2B5EF4-FFF2-40B4-BE49-F238E27FC236}">
                  <a16:creationId xmlns:a16="http://schemas.microsoft.com/office/drawing/2014/main" id="{46B4F96D-9420-466D-B934-E4BBDA2E6177}"/>
                </a:ext>
              </a:extLst>
            </p:cNvPr>
            <p:cNvSpPr/>
            <p:nvPr/>
          </p:nvSpPr>
          <p:spPr>
            <a:xfrm>
              <a:off x="5910145" y="2666745"/>
              <a:ext cx="5518562" cy="3860573"/>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T</a:t>
              </a:r>
              <a:r>
                <a:rPr kumimoji="0" lang="en-US" altLang="zh-CN" sz="1800" b="0"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he aim of the project is to </a:t>
              </a:r>
              <a:r>
                <a:rPr kumimoji="0" lang="en-US" altLang="zh-CN" sz="1800" b="0" i="0" u="none" strike="noStrike" kern="1200" cap="none" spc="0" normalizeH="0" baseline="0" noProof="0" dirty="0">
                  <a:ln>
                    <a:noFill/>
                  </a:ln>
                  <a:solidFill>
                    <a:srgbClr val="7030A0"/>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make best Engineers Contribution to </a:t>
              </a:r>
              <a:r>
                <a:rPr kumimoji="0" lang="en-US" altLang="zh-CN" sz="1800" b="0"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global climate change mitigation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en-US" altLang="zh-CN" sz="1800" b="0"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How to ?</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en-US" altLang="zh-CN" sz="1600" b="0" i="0" u="none" strike="noStrike" kern="1200" cap="none" spc="0" normalizeH="0" baseline="0" noProof="0" dirty="0">
                  <a:ln>
                    <a:noFill/>
                  </a:ln>
                  <a:solidFill>
                    <a:srgbClr val="630E7C"/>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Collect successful project examples </a:t>
              </a:r>
              <a:r>
                <a:rPr kumimoji="0" lang="en-US" altLang="zh-CN" sz="1600" b="0"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on climate change mitigation from all WFEO member countries</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en-US" altLang="zh-CN" sz="1600" b="0" i="0" u="none" strike="noStrike" kern="1200" cap="none" spc="0" normalizeH="0" baseline="0" noProof="0" dirty="0">
                  <a:ln>
                    <a:noFill/>
                  </a:ln>
                  <a:solidFill>
                    <a:srgbClr val="630E7C"/>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Select and Share the best practice projects </a:t>
              </a:r>
              <a:r>
                <a:rPr kumimoji="0" lang="en-US" altLang="zh-CN" sz="1600" b="0"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with all WFEO member countries as </a:t>
              </a:r>
              <a:r>
                <a:rPr kumimoji="0" lang="en-US" altLang="zh-CN" sz="1600" b="0" i="0" u="none" strike="noStrike" kern="1200" cap="none" spc="0" normalizeH="0" baseline="0" noProof="0" dirty="0">
                  <a:ln>
                    <a:noFill/>
                  </a:ln>
                  <a:solidFill>
                    <a:srgbClr val="580C6E"/>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supports</a:t>
              </a:r>
            </a:p>
          </p:txBody>
        </p:sp>
      </p:grpSp>
    </p:spTree>
    <p:custDataLst>
      <p:tags r:id="rId1"/>
    </p:custDataLst>
    <p:extLst>
      <p:ext uri="{BB962C8B-B14F-4D97-AF65-F5344CB8AC3E}">
        <p14:creationId xmlns:p14="http://schemas.microsoft.com/office/powerpoint/2010/main" val="688779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86"/>
          <p:cNvSpPr/>
          <p:nvPr/>
        </p:nvSpPr>
        <p:spPr>
          <a:xfrm rot="5400000" flipH="1">
            <a:off x="6058346" y="-4848023"/>
            <a:ext cx="71540" cy="12191998"/>
          </a:xfrm>
          <a:prstGeom prst="rect">
            <a:avLst/>
          </a:prstGeom>
          <a:solidFill>
            <a:srgbClr val="580C6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 y="6718319"/>
            <a:ext cx="12192001" cy="139681"/>
          </a:xfrm>
          <a:prstGeom prst="rect">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矩形 4">
            <a:extLst>
              <a:ext uri="{FF2B5EF4-FFF2-40B4-BE49-F238E27FC236}">
                <a16:creationId xmlns:a16="http://schemas.microsoft.com/office/drawing/2014/main" id="{5738925E-C2FB-46B3-B7F9-308E5658635D}"/>
              </a:ext>
            </a:extLst>
          </p:cNvPr>
          <p:cNvSpPr/>
          <p:nvPr/>
        </p:nvSpPr>
        <p:spPr>
          <a:xfrm>
            <a:off x="1614082" y="356352"/>
            <a:ext cx="799759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580C6E"/>
                </a:solidFill>
                <a:effectLst/>
                <a:uLnTx/>
                <a:uFillTx/>
                <a:latin typeface="等线"/>
                <a:ea typeface="等线" panose="02010600030101010101" pitchFamily="2" charset="-122"/>
                <a:cs typeface="+mn-cs"/>
              </a:rPr>
              <a:t>The Project Plan</a:t>
            </a:r>
          </a:p>
        </p:txBody>
      </p:sp>
      <p:pic>
        <p:nvPicPr>
          <p:cNvPr id="10" name="图片 9">
            <a:extLst>
              <a:ext uri="{FF2B5EF4-FFF2-40B4-BE49-F238E27FC236}">
                <a16:creationId xmlns:a16="http://schemas.microsoft.com/office/drawing/2014/main" id="{6B137FD6-59D0-4B93-9C78-0AA3BA2A8442}"/>
              </a:ext>
            </a:extLst>
          </p:cNvPr>
          <p:cNvPicPr>
            <a:picLocks noChangeAspect="1"/>
          </p:cNvPicPr>
          <p:nvPr/>
        </p:nvPicPr>
        <p:blipFill>
          <a:blip r:embed="rId4"/>
          <a:stretch>
            <a:fillRect/>
          </a:stretch>
        </p:blipFill>
        <p:spPr>
          <a:xfrm>
            <a:off x="5019869" y="2069116"/>
            <a:ext cx="6878203" cy="3781751"/>
          </a:xfrm>
          <a:prstGeom prst="rect">
            <a:avLst/>
          </a:prstGeom>
        </p:spPr>
      </p:pic>
      <p:sp>
        <p:nvSpPr>
          <p:cNvPr id="11" name="矩形: 圆角 10">
            <a:extLst>
              <a:ext uri="{FF2B5EF4-FFF2-40B4-BE49-F238E27FC236}">
                <a16:creationId xmlns:a16="http://schemas.microsoft.com/office/drawing/2014/main" id="{B5F54DA5-09EA-4EF8-BF3B-AE2422DDA970}"/>
              </a:ext>
            </a:extLst>
          </p:cNvPr>
          <p:cNvSpPr/>
          <p:nvPr/>
        </p:nvSpPr>
        <p:spPr>
          <a:xfrm>
            <a:off x="6331788" y="5668408"/>
            <a:ext cx="2691441" cy="154422"/>
          </a:xfrm>
          <a:prstGeom prst="roundRect">
            <a:avLst/>
          </a:prstGeom>
          <a:solidFill>
            <a:srgbClr val="E4C0F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a:extLst>
              <a:ext uri="{FF2B5EF4-FFF2-40B4-BE49-F238E27FC236}">
                <a16:creationId xmlns:a16="http://schemas.microsoft.com/office/drawing/2014/main" id="{92B62BF9-8E9B-413F-A031-C0698DC72162}"/>
              </a:ext>
            </a:extLst>
          </p:cNvPr>
          <p:cNvSpPr/>
          <p:nvPr/>
        </p:nvSpPr>
        <p:spPr>
          <a:xfrm>
            <a:off x="201898" y="2322938"/>
            <a:ext cx="4396260" cy="3086935"/>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en-US" altLang="zh-CN" sz="24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Focuses on </a:t>
            </a:r>
            <a:r>
              <a:rPr kumimoji="0" lang="en-US" altLang="zh-CN" sz="2400" b="1" i="0" u="none" strike="noStrike" kern="1200" cap="none" spc="0" normalizeH="0" baseline="0" noProof="0" dirty="0">
                <a:ln>
                  <a:noFill/>
                </a:ln>
                <a:solidFill>
                  <a:srgbClr val="630E7C"/>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civil engineering </a:t>
            </a:r>
            <a:r>
              <a:rPr kumimoji="0" lang="en-US" altLang="zh-CN" sz="24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and </a:t>
            </a:r>
            <a:r>
              <a:rPr kumimoji="0" lang="en-US" altLang="zh-CN" sz="2400" b="1" i="0" u="none" strike="noStrike" kern="1200" cap="none" spc="0" normalizeH="0" baseline="0" noProof="0" dirty="0">
                <a:ln>
                  <a:noFill/>
                </a:ln>
                <a:solidFill>
                  <a:srgbClr val="630E7C"/>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construction </a:t>
            </a:r>
            <a:r>
              <a:rPr kumimoji="0" lang="en-US" altLang="zh-CN" sz="24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sector</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en-US" altLang="zh-CN" sz="24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It accounts for:- </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en-US" altLang="zh-CN" sz="2000" b="1" i="0" u="none" strike="noStrike" kern="1200" cap="none" spc="0" normalizeH="0" baseline="0" noProof="0" dirty="0">
                <a:ln>
                  <a:noFill/>
                </a:ln>
                <a:solidFill>
                  <a:srgbClr val="7030A0"/>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36% </a:t>
            </a:r>
            <a:r>
              <a:rPr kumimoji="0" lang="en-US" altLang="zh-CN" sz="20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of global </a:t>
            </a:r>
            <a:r>
              <a:rPr kumimoji="0" lang="en-US" altLang="zh-CN" sz="2000" b="1" i="0" u="none" strike="noStrike" kern="1200" cap="none" spc="0" normalizeH="0" baseline="0" noProof="0" dirty="0">
                <a:ln>
                  <a:noFill/>
                </a:ln>
                <a:solidFill>
                  <a:srgbClr val="580C6E"/>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final energy use</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en-US" altLang="zh-CN" sz="2000" b="1" i="0" u="none" strike="noStrike" kern="1200" cap="none" spc="0" normalizeH="0" baseline="0" noProof="0" dirty="0">
                <a:ln>
                  <a:noFill/>
                </a:ln>
                <a:solidFill>
                  <a:srgbClr val="7030A0"/>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39% </a:t>
            </a:r>
            <a:r>
              <a:rPr kumimoji="0" lang="en-US" altLang="zh-CN" sz="20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of energy‐related </a:t>
            </a:r>
            <a:r>
              <a:rPr kumimoji="0" lang="en-US" altLang="zh-CN" sz="2000" b="1" i="0" u="none" strike="noStrike" kern="1200" cap="none" spc="0" normalizeH="0" baseline="0" noProof="0" dirty="0">
                <a:ln>
                  <a:noFill/>
                </a:ln>
                <a:solidFill>
                  <a:srgbClr val="580C6E"/>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CO2 emissions</a:t>
            </a:r>
          </a:p>
        </p:txBody>
      </p:sp>
    </p:spTree>
    <p:custDataLst>
      <p:tags r:id="rId1"/>
    </p:custDataLst>
    <p:extLst>
      <p:ext uri="{BB962C8B-B14F-4D97-AF65-F5344CB8AC3E}">
        <p14:creationId xmlns:p14="http://schemas.microsoft.com/office/powerpoint/2010/main" val="2424788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86"/>
          <p:cNvSpPr/>
          <p:nvPr/>
        </p:nvSpPr>
        <p:spPr>
          <a:xfrm rot="5400000" flipH="1">
            <a:off x="6058346" y="-4848023"/>
            <a:ext cx="71540" cy="12191998"/>
          </a:xfrm>
          <a:prstGeom prst="rect">
            <a:avLst/>
          </a:prstGeom>
          <a:solidFill>
            <a:srgbClr val="580C6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 y="6718319"/>
            <a:ext cx="12192001" cy="139681"/>
          </a:xfrm>
          <a:prstGeom prst="rect">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矩形 4">
            <a:extLst>
              <a:ext uri="{FF2B5EF4-FFF2-40B4-BE49-F238E27FC236}">
                <a16:creationId xmlns:a16="http://schemas.microsoft.com/office/drawing/2014/main" id="{5738925E-C2FB-46B3-B7F9-308E5658635D}"/>
              </a:ext>
            </a:extLst>
          </p:cNvPr>
          <p:cNvSpPr/>
          <p:nvPr/>
        </p:nvSpPr>
        <p:spPr>
          <a:xfrm>
            <a:off x="1614082" y="356352"/>
            <a:ext cx="799759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580C6E"/>
                </a:solidFill>
                <a:effectLst/>
                <a:uLnTx/>
                <a:uFillTx/>
                <a:latin typeface="等线"/>
                <a:ea typeface="等线" panose="02010600030101010101" pitchFamily="2" charset="-122"/>
                <a:cs typeface="+mn-cs"/>
              </a:rPr>
              <a:t>The Project Plan</a:t>
            </a:r>
          </a:p>
        </p:txBody>
      </p:sp>
      <p:sp>
        <p:nvSpPr>
          <p:cNvPr id="35" name="文本框 34">
            <a:extLst>
              <a:ext uri="{FF2B5EF4-FFF2-40B4-BE49-F238E27FC236}">
                <a16:creationId xmlns:a16="http://schemas.microsoft.com/office/drawing/2014/main" id="{74CCB6CE-211F-4E78-AC03-8E97C65AE229}"/>
              </a:ext>
            </a:extLst>
          </p:cNvPr>
          <p:cNvSpPr txBox="1"/>
          <p:nvPr/>
        </p:nvSpPr>
        <p:spPr>
          <a:xfrm>
            <a:off x="2475588" y="7168523"/>
            <a:ext cx="723705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7030A0"/>
                </a:solidFill>
                <a:effectLst/>
                <a:uLnTx/>
                <a:uFillTx/>
                <a:latin typeface="Arial" panose="020B0604020202020204" pitchFamily="34" charset="0"/>
                <a:ea typeface="微软雅黑 Light" panose="020B0502040204020203" pitchFamily="34" charset="-122"/>
                <a:cs typeface="Arial" panose="020B0604020202020204" pitchFamily="34" charset="0"/>
              </a:rPr>
              <a:t>COP27,</a:t>
            </a:r>
            <a:r>
              <a:rPr kumimoji="0" lang="zh-CN" altLang="en-US" sz="2000" b="0" i="0" u="none" strike="noStrike" kern="1200" cap="none" spc="0" normalizeH="0" baseline="0" noProof="0" dirty="0">
                <a:ln>
                  <a:noFill/>
                </a:ln>
                <a:solidFill>
                  <a:srgbClr val="7030A0"/>
                </a:solidFill>
                <a:effectLst/>
                <a:uLnTx/>
                <a:uFillTx/>
                <a:latin typeface="Arial" panose="020B0604020202020204" pitchFamily="34" charset="0"/>
                <a:ea typeface="微软雅黑 Light" panose="020B0502040204020203" pitchFamily="34" charset="-122"/>
                <a:cs typeface="Arial" panose="020B0604020202020204" pitchFamily="34" charset="0"/>
              </a:rPr>
              <a:t> </a:t>
            </a:r>
            <a:r>
              <a:rPr kumimoji="0" lang="en-US" altLang="zh-CN" sz="2000" b="0" i="0" u="none" strike="noStrike" kern="1200" cap="none" spc="0" normalizeH="0" baseline="0" noProof="0" dirty="0">
                <a:ln>
                  <a:noFill/>
                </a:ln>
                <a:solidFill>
                  <a:srgbClr val="7030A0"/>
                </a:solidFill>
                <a:effectLst/>
                <a:uLnTx/>
                <a:uFillTx/>
                <a:latin typeface="Arial" panose="020B0604020202020204" pitchFamily="34" charset="0"/>
                <a:ea typeface="微软雅黑 Light" panose="020B0502040204020203" pitchFamily="34" charset="-122"/>
                <a:cs typeface="Arial" panose="020B0604020202020204" pitchFamily="34" charset="0"/>
              </a:rPr>
              <a:t>November 2022, Sharm El-Sheikh, Egypt </a:t>
            </a:r>
          </a:p>
        </p:txBody>
      </p:sp>
      <p:sp>
        <p:nvSpPr>
          <p:cNvPr id="25" name="矩形 24">
            <a:extLst>
              <a:ext uri="{FF2B5EF4-FFF2-40B4-BE49-F238E27FC236}">
                <a16:creationId xmlns:a16="http://schemas.microsoft.com/office/drawing/2014/main" id="{E4AD879C-EB63-496D-BC5B-1E37542C5D33}"/>
              </a:ext>
            </a:extLst>
          </p:cNvPr>
          <p:cNvSpPr/>
          <p:nvPr/>
        </p:nvSpPr>
        <p:spPr>
          <a:xfrm>
            <a:off x="754734" y="1623433"/>
            <a:ext cx="10578849" cy="41481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580C6E"/>
                </a:solidFill>
                <a:effectLst/>
                <a:uLnTx/>
                <a:uFillTx/>
                <a:latin typeface="微软雅黑 Light" panose="020B0502040204020203" pitchFamily="34" charset="-122"/>
                <a:ea typeface="微软雅黑 Light" panose="020B0502040204020203" pitchFamily="34" charset="-122"/>
                <a:cs typeface="+mn-cs"/>
              </a:rPr>
              <a:t>The project tasks include:</a:t>
            </a:r>
            <a:endParaRPr kumimoji="0" lang="en-US" altLang="zh-CN" sz="1400" b="1" i="0" u="none" strike="noStrike" kern="1200" cap="none" spc="0" normalizeH="0" baseline="0" noProof="0" dirty="0">
              <a:ln>
                <a:noFill/>
              </a:ln>
              <a:solidFill>
                <a:srgbClr val="580C6E"/>
              </a:solidFill>
              <a:effectLst/>
              <a:uLnTx/>
              <a:uFillTx/>
              <a:latin typeface="微软雅黑 Light" panose="020B0502040204020203" pitchFamily="34" charset="-122"/>
              <a:ea typeface="微软雅黑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580C6E"/>
              </a:solidFill>
              <a:effectLst/>
              <a:uLnTx/>
              <a:uFillTx/>
              <a:latin typeface="微软雅黑 Light" panose="020B0502040204020203" pitchFamily="34" charset="-122"/>
              <a:ea typeface="微软雅黑 Light" panose="020B0502040204020203" pitchFamily="34" charset="-122"/>
              <a:cs typeface="+mn-cs"/>
            </a:endParaRPr>
          </a:p>
          <a:p>
            <a:pPr marL="800100" marR="0" lvl="1"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en-US" altLang="zh-CN" sz="2800" b="0" i="0" u="none" strike="noStrike" kern="1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To build a </a:t>
            </a:r>
            <a:r>
              <a:rPr kumimoji="0" lang="en-US" altLang="zh-CN" sz="2800" b="0" i="0" u="none" strike="noStrike" kern="100" cap="none" spc="0" normalizeH="0" baseline="0" noProof="0" dirty="0">
                <a:ln>
                  <a:noFill/>
                </a:ln>
                <a:solidFill>
                  <a:srgbClr val="7030A0"/>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database</a:t>
            </a:r>
            <a:r>
              <a:rPr kumimoji="0" lang="en-US" altLang="zh-CN" sz="2800" b="0" i="0" u="none" strike="noStrike" kern="1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 to hold the data and </a:t>
            </a:r>
            <a:r>
              <a:rPr kumimoji="0" lang="en-US" altLang="zh-CN" sz="2800" b="0" i="0" u="none" strike="noStrike" kern="100" cap="none" spc="0" normalizeH="0" baseline="0" noProof="0" dirty="0">
                <a:ln>
                  <a:noFill/>
                </a:ln>
                <a:solidFill>
                  <a:srgbClr val="7030A0"/>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open to WFEO </a:t>
            </a:r>
            <a:r>
              <a:rPr kumimoji="0" lang="en-US" altLang="zh-CN" sz="2800" b="0" i="0" u="none" strike="noStrike" kern="1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member countries</a:t>
            </a:r>
            <a:endParaRPr kumimoji="0" lang="zh-CN" altLang="zh-CN" sz="2800" b="0" i="0" u="none" strike="noStrike" kern="1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endParaRPr>
          </a:p>
          <a:p>
            <a:pPr marL="800100" marR="0" lvl="1"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en-US" altLang="zh-CN" sz="2800" b="0" i="0" u="none" strike="noStrike" kern="1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To publish </a:t>
            </a:r>
            <a:r>
              <a:rPr kumimoji="0" lang="en-US" altLang="zh-CN" sz="2800" b="0" i="0" u="none" strike="noStrike" kern="100" cap="none" spc="0" normalizeH="0" baseline="0" noProof="0" dirty="0">
                <a:ln>
                  <a:noFill/>
                </a:ln>
                <a:solidFill>
                  <a:srgbClr val="7030A0"/>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technical reports </a:t>
            </a:r>
            <a:endParaRPr kumimoji="0" lang="zh-CN" altLang="zh-CN" sz="2800" b="0" i="0" u="none" strike="noStrike" kern="100" cap="none" spc="0" normalizeH="0" baseline="0" noProof="0" dirty="0">
              <a:ln>
                <a:noFill/>
              </a:ln>
              <a:solidFill>
                <a:srgbClr val="7030A0"/>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endParaRPr>
          </a:p>
          <a:p>
            <a:pPr marL="800100" marR="0" lvl="1"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en-US" altLang="zh-CN" sz="2800" b="0" i="0" u="none" strike="noStrike" kern="1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To release </a:t>
            </a:r>
            <a:r>
              <a:rPr kumimoji="0" lang="en-US" altLang="zh-CN" sz="2800" b="0" i="0" u="none" strike="noStrike" kern="100" cap="none" spc="0" normalizeH="0" baseline="0" noProof="0" dirty="0">
                <a:ln>
                  <a:noFill/>
                </a:ln>
                <a:solidFill>
                  <a:srgbClr val="7030A0"/>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practice guide</a:t>
            </a:r>
            <a:endParaRPr kumimoji="0" lang="zh-CN" altLang="zh-CN" sz="2800" b="0" i="0" u="none" strike="noStrike" kern="100" cap="none" spc="0" normalizeH="0" baseline="0" noProof="0" dirty="0">
              <a:ln>
                <a:noFill/>
              </a:ln>
              <a:solidFill>
                <a:srgbClr val="7030A0"/>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endParaRPr>
          </a:p>
          <a:p>
            <a:pPr marL="800100" marR="0" lvl="1"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en-US" altLang="zh-CN" sz="2800" b="0" i="0" u="none" strike="noStrike" kern="1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To hold international </a:t>
            </a:r>
            <a:r>
              <a:rPr kumimoji="0" lang="en-US" altLang="zh-CN" sz="2800" b="0" i="0" u="none" strike="noStrike" kern="100" cap="none" spc="0" normalizeH="0" baseline="0" noProof="0" dirty="0">
                <a:ln>
                  <a:noFill/>
                </a:ln>
                <a:solidFill>
                  <a:srgbClr val="7030A0"/>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conferences </a:t>
            </a:r>
            <a:r>
              <a:rPr kumimoji="0" lang="en-US" altLang="zh-CN" sz="2800" b="0" i="0" u="none" strike="noStrike" kern="1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and workshops </a:t>
            </a:r>
            <a:endParaRPr kumimoji="0" lang="zh-CN" altLang="zh-CN" sz="2800" b="0" i="0" u="none" strike="noStrike" kern="1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endParaRPr>
          </a:p>
          <a:p>
            <a:pPr marL="800100" marR="0" lvl="1"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en-US" altLang="zh-CN" sz="2800" b="0" i="0" u="none" strike="noStrike" kern="1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To provide </a:t>
            </a:r>
            <a:r>
              <a:rPr kumimoji="0" lang="en-US" altLang="zh-CN" sz="2800" b="0" i="0" u="none" strike="noStrike" kern="100" cap="none" spc="0" normalizeH="0" baseline="0" noProof="0" dirty="0">
                <a:ln>
                  <a:noFill/>
                </a:ln>
                <a:solidFill>
                  <a:srgbClr val="7030A0"/>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training</a:t>
            </a:r>
            <a:r>
              <a:rPr kumimoji="0" lang="en-US" altLang="zh-CN" sz="2800" b="0" i="0" u="none" strike="noStrike" kern="1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 courses</a:t>
            </a:r>
            <a:endParaRPr kumimoji="0" lang="en-US" altLang="zh-CN" sz="4400" b="1" i="0" u="none" strike="noStrike" kern="1200" cap="none" spc="0" normalizeH="0" baseline="0" noProof="0" dirty="0">
              <a:ln>
                <a:noFill/>
              </a:ln>
              <a:solidFill>
                <a:srgbClr val="580C6E"/>
              </a:solidFill>
              <a:effectLst/>
              <a:uLnTx/>
              <a:uFillTx/>
              <a:latin typeface="微软雅黑 Light" panose="020B0502040204020203" pitchFamily="34" charset="-122"/>
              <a:ea typeface="微软雅黑 Light" panose="020B0502040204020203" pitchFamily="34" charset="-122"/>
              <a:cs typeface="+mn-cs"/>
            </a:endParaRPr>
          </a:p>
        </p:txBody>
      </p:sp>
    </p:spTree>
    <p:custDataLst>
      <p:tags r:id="rId1"/>
    </p:custDataLst>
    <p:extLst>
      <p:ext uri="{BB962C8B-B14F-4D97-AF65-F5344CB8AC3E}">
        <p14:creationId xmlns:p14="http://schemas.microsoft.com/office/powerpoint/2010/main" val="216253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86"/>
          <p:cNvSpPr/>
          <p:nvPr/>
        </p:nvSpPr>
        <p:spPr>
          <a:xfrm rot="5400000" flipH="1">
            <a:off x="6058346" y="-4848023"/>
            <a:ext cx="71540" cy="12191998"/>
          </a:xfrm>
          <a:prstGeom prst="rect">
            <a:avLst/>
          </a:prstGeom>
          <a:solidFill>
            <a:srgbClr val="580C6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 y="6718319"/>
            <a:ext cx="12192001" cy="139681"/>
          </a:xfrm>
          <a:prstGeom prst="rect">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矩形 4">
            <a:extLst>
              <a:ext uri="{FF2B5EF4-FFF2-40B4-BE49-F238E27FC236}">
                <a16:creationId xmlns:a16="http://schemas.microsoft.com/office/drawing/2014/main" id="{5738925E-C2FB-46B3-B7F9-308E5658635D}"/>
              </a:ext>
            </a:extLst>
          </p:cNvPr>
          <p:cNvSpPr/>
          <p:nvPr/>
        </p:nvSpPr>
        <p:spPr>
          <a:xfrm>
            <a:off x="1614082" y="356352"/>
            <a:ext cx="799759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580C6E"/>
                </a:solidFill>
                <a:effectLst/>
                <a:uLnTx/>
                <a:uFillTx/>
                <a:latin typeface="等线"/>
                <a:ea typeface="等线" panose="02010600030101010101" pitchFamily="2" charset="-122"/>
                <a:cs typeface="+mn-cs"/>
              </a:rPr>
              <a:t>The Project Plan</a:t>
            </a:r>
          </a:p>
        </p:txBody>
      </p:sp>
      <p:grpSp>
        <p:nvGrpSpPr>
          <p:cNvPr id="26" name="Group 7">
            <a:extLst>
              <a:ext uri="{FF2B5EF4-FFF2-40B4-BE49-F238E27FC236}">
                <a16:creationId xmlns:a16="http://schemas.microsoft.com/office/drawing/2014/main" id="{05C55FB7-1A0F-407B-89D8-05C7E688F8F0}"/>
              </a:ext>
            </a:extLst>
          </p:cNvPr>
          <p:cNvGrpSpPr/>
          <p:nvPr/>
        </p:nvGrpSpPr>
        <p:grpSpPr>
          <a:xfrm>
            <a:off x="1039473" y="2029625"/>
            <a:ext cx="10013655" cy="581547"/>
            <a:chOff x="1730158" y="1486351"/>
            <a:chExt cx="10013655" cy="581547"/>
          </a:xfrm>
        </p:grpSpPr>
        <p:sp>
          <p:nvSpPr>
            <p:cNvPr id="27" name="矩形 26">
              <a:extLst>
                <a:ext uri="{FF2B5EF4-FFF2-40B4-BE49-F238E27FC236}">
                  <a16:creationId xmlns:a16="http://schemas.microsoft.com/office/drawing/2014/main" id="{419C0607-5BCC-4E5C-BC55-A7663EE9DD6F}"/>
                </a:ext>
              </a:extLst>
            </p:cNvPr>
            <p:cNvSpPr/>
            <p:nvPr/>
          </p:nvSpPr>
          <p:spPr>
            <a:xfrm>
              <a:off x="1840027" y="1550027"/>
              <a:ext cx="4976106" cy="461665"/>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580C6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rPr>
                <a:t>Data Collection – The Questionnaire</a:t>
              </a:r>
              <a:endParaRPr kumimoji="0" lang="zh-CN" altLang="en-US" sz="2400" b="1" i="0" u="none" strike="noStrike" kern="1200" cap="none" spc="0" normalizeH="0" baseline="0" noProof="0" dirty="0">
                <a:ln>
                  <a:noFill/>
                </a:ln>
                <a:solidFill>
                  <a:srgbClr val="580C6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endParaRPr>
            </a:p>
          </p:txBody>
        </p:sp>
        <p:sp>
          <p:nvSpPr>
            <p:cNvPr id="28" name="矩形: 圆角 27">
              <a:extLst>
                <a:ext uri="{FF2B5EF4-FFF2-40B4-BE49-F238E27FC236}">
                  <a16:creationId xmlns:a16="http://schemas.microsoft.com/office/drawing/2014/main" id="{C987FCF6-DCA2-4B44-A56F-DC9C669CFDB4}"/>
                </a:ext>
              </a:extLst>
            </p:cNvPr>
            <p:cNvSpPr/>
            <p:nvPr/>
          </p:nvSpPr>
          <p:spPr>
            <a:xfrm>
              <a:off x="1730158" y="1486351"/>
              <a:ext cx="10013655" cy="581547"/>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7030A0"/>
                </a:solidFill>
                <a:effectLst/>
                <a:uLnTx/>
                <a:uFillTx/>
                <a:latin typeface="等线"/>
                <a:ea typeface="等线" panose="02010600030101010101" pitchFamily="2" charset="-122"/>
                <a:cs typeface="+mn-cs"/>
              </a:endParaRPr>
            </a:p>
          </p:txBody>
        </p:sp>
      </p:grpSp>
      <p:grpSp>
        <p:nvGrpSpPr>
          <p:cNvPr id="29" name="组合 28">
            <a:extLst>
              <a:ext uri="{FF2B5EF4-FFF2-40B4-BE49-F238E27FC236}">
                <a16:creationId xmlns:a16="http://schemas.microsoft.com/office/drawing/2014/main" id="{12F157F8-09B7-4709-A221-12615714AC9C}"/>
              </a:ext>
            </a:extLst>
          </p:cNvPr>
          <p:cNvGrpSpPr/>
          <p:nvPr/>
        </p:nvGrpSpPr>
        <p:grpSpPr>
          <a:xfrm>
            <a:off x="765935" y="3500692"/>
            <a:ext cx="11030046" cy="1821271"/>
            <a:chOff x="1125422" y="4052552"/>
            <a:chExt cx="10798234" cy="1821271"/>
          </a:xfrm>
        </p:grpSpPr>
        <p:grpSp>
          <p:nvGrpSpPr>
            <p:cNvPr id="30" name="组合 29">
              <a:extLst>
                <a:ext uri="{FF2B5EF4-FFF2-40B4-BE49-F238E27FC236}">
                  <a16:creationId xmlns:a16="http://schemas.microsoft.com/office/drawing/2014/main" id="{B00E2E81-EBE9-4E65-B9A2-A86DB7F768DA}"/>
                </a:ext>
              </a:extLst>
            </p:cNvPr>
            <p:cNvGrpSpPr/>
            <p:nvPr/>
          </p:nvGrpSpPr>
          <p:grpSpPr>
            <a:xfrm>
              <a:off x="1125422" y="4052552"/>
              <a:ext cx="2187219" cy="440411"/>
              <a:chOff x="1922065" y="2526002"/>
              <a:chExt cx="2494420" cy="572042"/>
            </a:xfrm>
          </p:grpSpPr>
          <p:grpSp>
            <p:nvGrpSpPr>
              <p:cNvPr id="62" name="组合 61">
                <a:extLst>
                  <a:ext uri="{FF2B5EF4-FFF2-40B4-BE49-F238E27FC236}">
                    <a16:creationId xmlns:a16="http://schemas.microsoft.com/office/drawing/2014/main" id="{686190A9-271F-4504-B1A6-664B6CA81C60}"/>
                  </a:ext>
                </a:extLst>
              </p:cNvPr>
              <p:cNvGrpSpPr/>
              <p:nvPr/>
            </p:nvGrpSpPr>
            <p:grpSpPr>
              <a:xfrm>
                <a:off x="1922065" y="2526002"/>
                <a:ext cx="660400" cy="550213"/>
                <a:chOff x="1730792" y="2452119"/>
                <a:chExt cx="660400" cy="550213"/>
              </a:xfrm>
            </p:grpSpPr>
            <p:sp>
              <p:nvSpPr>
                <p:cNvPr id="64" name="矩形 63">
                  <a:extLst>
                    <a:ext uri="{FF2B5EF4-FFF2-40B4-BE49-F238E27FC236}">
                      <a16:creationId xmlns:a16="http://schemas.microsoft.com/office/drawing/2014/main" id="{1585C395-C186-4AAB-9786-1B0934B4DDBA}"/>
                    </a:ext>
                  </a:extLst>
                </p:cNvPr>
                <p:cNvSpPr/>
                <p:nvPr/>
              </p:nvSpPr>
              <p:spPr>
                <a:xfrm rot="2693629">
                  <a:off x="1799643" y="2452119"/>
                  <a:ext cx="522698" cy="522698"/>
                </a:xfrm>
                <a:prstGeom prst="rect">
                  <a:avLst/>
                </a:prstGeom>
                <a:solidFill>
                  <a:srgbClr val="B391B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65" name="文本框 64">
                  <a:extLst>
                    <a:ext uri="{FF2B5EF4-FFF2-40B4-BE49-F238E27FC236}">
                      <a16:creationId xmlns:a16="http://schemas.microsoft.com/office/drawing/2014/main" id="{4CAB7F91-A929-4C4E-8C86-520835D566FF}"/>
                    </a:ext>
                  </a:extLst>
                </p:cNvPr>
                <p:cNvSpPr txBox="1"/>
                <p:nvPr/>
              </p:nvSpPr>
              <p:spPr>
                <a:xfrm>
                  <a:off x="1730792" y="2482636"/>
                  <a:ext cx="660400" cy="5196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Light" panose="020B0502040204020203" pitchFamily="34" charset="-122"/>
                      <a:ea typeface="微软雅黑 Light" panose="020B0502040204020203" pitchFamily="34" charset="-122"/>
                      <a:cs typeface="+mn-cs"/>
                    </a:rPr>
                    <a:t>01</a:t>
                  </a:r>
                  <a:endParaRPr kumimoji="0" lang="zh-CN"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Light" panose="020B0502040204020203" pitchFamily="34" charset="-122"/>
                    <a:ea typeface="微软雅黑 Light" panose="020B0502040204020203" pitchFamily="34" charset="-122"/>
                    <a:cs typeface="+mn-cs"/>
                  </a:endParaRPr>
                </a:p>
              </p:txBody>
            </p:sp>
          </p:grpSp>
          <p:sp>
            <p:nvSpPr>
              <p:cNvPr id="63" name="文本框 62">
                <a:extLst>
                  <a:ext uri="{FF2B5EF4-FFF2-40B4-BE49-F238E27FC236}">
                    <a16:creationId xmlns:a16="http://schemas.microsoft.com/office/drawing/2014/main" id="{8E7C8D4D-9B94-4445-8C24-8B49C502FF04}"/>
                  </a:ext>
                </a:extLst>
              </p:cNvPr>
              <p:cNvSpPr txBox="1"/>
              <p:nvPr/>
            </p:nvSpPr>
            <p:spPr>
              <a:xfrm>
                <a:off x="2796311" y="2578348"/>
                <a:ext cx="1620174" cy="5196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Design</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endParaRPr>
              </a:p>
            </p:txBody>
          </p:sp>
        </p:grpSp>
        <p:grpSp>
          <p:nvGrpSpPr>
            <p:cNvPr id="31" name="组合 30">
              <a:extLst>
                <a:ext uri="{FF2B5EF4-FFF2-40B4-BE49-F238E27FC236}">
                  <a16:creationId xmlns:a16="http://schemas.microsoft.com/office/drawing/2014/main" id="{1933F35B-B808-46CD-AB8E-5A3BB6082F00}"/>
                </a:ext>
              </a:extLst>
            </p:cNvPr>
            <p:cNvGrpSpPr/>
            <p:nvPr/>
          </p:nvGrpSpPr>
          <p:grpSpPr>
            <a:xfrm>
              <a:off x="3492808" y="4056749"/>
              <a:ext cx="2930530" cy="423605"/>
              <a:chOff x="1922065" y="2526002"/>
              <a:chExt cx="3342133" cy="550212"/>
            </a:xfrm>
          </p:grpSpPr>
          <p:grpSp>
            <p:nvGrpSpPr>
              <p:cNvPr id="58" name="组合 57">
                <a:extLst>
                  <a:ext uri="{FF2B5EF4-FFF2-40B4-BE49-F238E27FC236}">
                    <a16:creationId xmlns:a16="http://schemas.microsoft.com/office/drawing/2014/main" id="{6BDA1F8A-C920-449D-81B1-E1DBDA5269D9}"/>
                  </a:ext>
                </a:extLst>
              </p:cNvPr>
              <p:cNvGrpSpPr/>
              <p:nvPr/>
            </p:nvGrpSpPr>
            <p:grpSpPr>
              <a:xfrm>
                <a:off x="1922065" y="2526002"/>
                <a:ext cx="660400" cy="550212"/>
                <a:chOff x="1730792" y="2452119"/>
                <a:chExt cx="660400" cy="550212"/>
              </a:xfrm>
            </p:grpSpPr>
            <p:sp>
              <p:nvSpPr>
                <p:cNvPr id="60" name="矩形 59">
                  <a:extLst>
                    <a:ext uri="{FF2B5EF4-FFF2-40B4-BE49-F238E27FC236}">
                      <a16:creationId xmlns:a16="http://schemas.microsoft.com/office/drawing/2014/main" id="{7D017A95-F44B-40AC-89E7-EA632FA71517}"/>
                    </a:ext>
                  </a:extLst>
                </p:cNvPr>
                <p:cNvSpPr/>
                <p:nvPr/>
              </p:nvSpPr>
              <p:spPr>
                <a:xfrm rot="2693629">
                  <a:off x="1799643" y="2452119"/>
                  <a:ext cx="522698" cy="522698"/>
                </a:xfrm>
                <a:prstGeom prst="rect">
                  <a:avLst/>
                </a:prstGeom>
                <a:solidFill>
                  <a:srgbClr val="B391B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61" name="文本框 60">
                  <a:extLst>
                    <a:ext uri="{FF2B5EF4-FFF2-40B4-BE49-F238E27FC236}">
                      <a16:creationId xmlns:a16="http://schemas.microsoft.com/office/drawing/2014/main" id="{DEE44AD1-6D1C-49E5-93EC-D3D027FC59B7}"/>
                    </a:ext>
                  </a:extLst>
                </p:cNvPr>
                <p:cNvSpPr txBox="1"/>
                <p:nvPr/>
              </p:nvSpPr>
              <p:spPr>
                <a:xfrm>
                  <a:off x="1730792" y="2482636"/>
                  <a:ext cx="660400" cy="5196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Light" panose="020B0502040204020203" pitchFamily="34" charset="-122"/>
                      <a:ea typeface="微软雅黑 Light" panose="020B0502040204020203" pitchFamily="34" charset="-122"/>
                      <a:cs typeface="+mn-cs"/>
                    </a:rPr>
                    <a:t>02</a:t>
                  </a:r>
                  <a:endParaRPr kumimoji="0" lang="zh-CN"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Light" panose="020B0502040204020203" pitchFamily="34" charset="-122"/>
                    <a:ea typeface="微软雅黑 Light" panose="020B0502040204020203" pitchFamily="34" charset="-122"/>
                    <a:cs typeface="+mn-cs"/>
                  </a:endParaRPr>
                </a:p>
              </p:txBody>
            </p:sp>
          </p:grpSp>
          <p:sp>
            <p:nvSpPr>
              <p:cNvPr id="59" name="文本框 58">
                <a:extLst>
                  <a:ext uri="{FF2B5EF4-FFF2-40B4-BE49-F238E27FC236}">
                    <a16:creationId xmlns:a16="http://schemas.microsoft.com/office/drawing/2014/main" id="{8BEFF6AC-6E6A-45D2-80BD-6F7C6129ECCA}"/>
                  </a:ext>
                </a:extLst>
              </p:cNvPr>
              <p:cNvSpPr txBox="1"/>
              <p:nvPr/>
            </p:nvSpPr>
            <p:spPr>
              <a:xfrm>
                <a:off x="2713216" y="2556519"/>
                <a:ext cx="2550982" cy="5196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Building materials</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endParaRPr>
              </a:p>
            </p:txBody>
          </p:sp>
        </p:grpSp>
        <p:grpSp>
          <p:nvGrpSpPr>
            <p:cNvPr id="32" name="组合 31">
              <a:extLst>
                <a:ext uri="{FF2B5EF4-FFF2-40B4-BE49-F238E27FC236}">
                  <a16:creationId xmlns:a16="http://schemas.microsoft.com/office/drawing/2014/main" id="{74993574-07CB-4B02-9EEE-97A80EACFD72}"/>
                </a:ext>
              </a:extLst>
            </p:cNvPr>
            <p:cNvGrpSpPr/>
            <p:nvPr/>
          </p:nvGrpSpPr>
          <p:grpSpPr>
            <a:xfrm>
              <a:off x="6758047" y="4077931"/>
              <a:ext cx="2346069" cy="717826"/>
              <a:chOff x="2015917" y="2526002"/>
              <a:chExt cx="2675581" cy="932372"/>
            </a:xfrm>
          </p:grpSpPr>
          <p:grpSp>
            <p:nvGrpSpPr>
              <p:cNvPr id="54" name="组合 53">
                <a:extLst>
                  <a:ext uri="{FF2B5EF4-FFF2-40B4-BE49-F238E27FC236}">
                    <a16:creationId xmlns:a16="http://schemas.microsoft.com/office/drawing/2014/main" id="{7CA61778-592C-4591-9AE8-D8444B23353F}"/>
                  </a:ext>
                </a:extLst>
              </p:cNvPr>
              <p:cNvGrpSpPr/>
              <p:nvPr/>
            </p:nvGrpSpPr>
            <p:grpSpPr>
              <a:xfrm>
                <a:off x="2015917" y="2526002"/>
                <a:ext cx="660400" cy="550213"/>
                <a:chOff x="1824644" y="2452119"/>
                <a:chExt cx="660400" cy="550213"/>
              </a:xfrm>
            </p:grpSpPr>
            <p:sp>
              <p:nvSpPr>
                <p:cNvPr id="56" name="矩形 55">
                  <a:extLst>
                    <a:ext uri="{FF2B5EF4-FFF2-40B4-BE49-F238E27FC236}">
                      <a16:creationId xmlns:a16="http://schemas.microsoft.com/office/drawing/2014/main" id="{638B08D3-13A6-42CA-8A63-904B8BDF4B80}"/>
                    </a:ext>
                  </a:extLst>
                </p:cNvPr>
                <p:cNvSpPr/>
                <p:nvPr/>
              </p:nvSpPr>
              <p:spPr>
                <a:xfrm rot="2693629">
                  <a:off x="1893496" y="2452119"/>
                  <a:ext cx="522698" cy="522698"/>
                </a:xfrm>
                <a:prstGeom prst="rect">
                  <a:avLst/>
                </a:prstGeom>
                <a:solidFill>
                  <a:srgbClr val="B391B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57" name="文本框 56">
                  <a:extLst>
                    <a:ext uri="{FF2B5EF4-FFF2-40B4-BE49-F238E27FC236}">
                      <a16:creationId xmlns:a16="http://schemas.microsoft.com/office/drawing/2014/main" id="{2C84BDA0-A452-4013-A65F-AD4BE1764D19}"/>
                    </a:ext>
                  </a:extLst>
                </p:cNvPr>
                <p:cNvSpPr txBox="1"/>
                <p:nvPr/>
              </p:nvSpPr>
              <p:spPr>
                <a:xfrm>
                  <a:off x="1824644" y="2482636"/>
                  <a:ext cx="660400" cy="5196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Light" panose="020B0502040204020203" pitchFamily="34" charset="-122"/>
                      <a:ea typeface="微软雅黑 Light" panose="020B0502040204020203" pitchFamily="34" charset="-122"/>
                      <a:cs typeface="+mn-cs"/>
                    </a:rPr>
                    <a:t>03</a:t>
                  </a:r>
                  <a:endParaRPr kumimoji="0" lang="zh-CN"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Light" panose="020B0502040204020203" pitchFamily="34" charset="-122"/>
                    <a:ea typeface="微软雅黑 Light" panose="020B0502040204020203" pitchFamily="34" charset="-122"/>
                    <a:cs typeface="+mn-cs"/>
                  </a:endParaRPr>
                </a:p>
              </p:txBody>
            </p:sp>
          </p:grpSp>
          <p:sp>
            <p:nvSpPr>
              <p:cNvPr id="55" name="文本框 54">
                <a:extLst>
                  <a:ext uri="{FF2B5EF4-FFF2-40B4-BE49-F238E27FC236}">
                    <a16:creationId xmlns:a16="http://schemas.microsoft.com/office/drawing/2014/main" id="{3F50B73A-0815-45BE-9EAD-762DA0694715}"/>
                  </a:ext>
                </a:extLst>
              </p:cNvPr>
              <p:cNvSpPr txBox="1"/>
              <p:nvPr/>
            </p:nvSpPr>
            <p:spPr>
              <a:xfrm>
                <a:off x="2838701" y="2538913"/>
                <a:ext cx="1852797" cy="9194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Construction</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endParaRPr>
              </a:p>
            </p:txBody>
          </p:sp>
        </p:grpSp>
        <p:grpSp>
          <p:nvGrpSpPr>
            <p:cNvPr id="33" name="组合 32">
              <a:extLst>
                <a:ext uri="{FF2B5EF4-FFF2-40B4-BE49-F238E27FC236}">
                  <a16:creationId xmlns:a16="http://schemas.microsoft.com/office/drawing/2014/main" id="{248118AA-85CC-45F5-B463-FFF5946186B4}"/>
                </a:ext>
              </a:extLst>
            </p:cNvPr>
            <p:cNvGrpSpPr/>
            <p:nvPr/>
          </p:nvGrpSpPr>
          <p:grpSpPr>
            <a:xfrm>
              <a:off x="3520892" y="5160376"/>
              <a:ext cx="2551310" cy="713447"/>
              <a:chOff x="1922065" y="2526002"/>
              <a:chExt cx="2909651" cy="926682"/>
            </a:xfrm>
          </p:grpSpPr>
          <p:grpSp>
            <p:nvGrpSpPr>
              <p:cNvPr id="50" name="组合 49">
                <a:extLst>
                  <a:ext uri="{FF2B5EF4-FFF2-40B4-BE49-F238E27FC236}">
                    <a16:creationId xmlns:a16="http://schemas.microsoft.com/office/drawing/2014/main" id="{BE3FEF06-7B5E-41AB-AC24-6B729A18C795}"/>
                  </a:ext>
                </a:extLst>
              </p:cNvPr>
              <p:cNvGrpSpPr/>
              <p:nvPr/>
            </p:nvGrpSpPr>
            <p:grpSpPr>
              <a:xfrm>
                <a:off x="1922065" y="2526002"/>
                <a:ext cx="660400" cy="550212"/>
                <a:chOff x="1730792" y="2452119"/>
                <a:chExt cx="660400" cy="550212"/>
              </a:xfrm>
            </p:grpSpPr>
            <p:sp>
              <p:nvSpPr>
                <p:cNvPr id="52" name="矩形 51">
                  <a:extLst>
                    <a:ext uri="{FF2B5EF4-FFF2-40B4-BE49-F238E27FC236}">
                      <a16:creationId xmlns:a16="http://schemas.microsoft.com/office/drawing/2014/main" id="{10EB16C7-D7A7-4125-9C64-EC5B917A1874}"/>
                    </a:ext>
                  </a:extLst>
                </p:cNvPr>
                <p:cNvSpPr/>
                <p:nvPr/>
              </p:nvSpPr>
              <p:spPr>
                <a:xfrm rot="2693629">
                  <a:off x="1799643" y="2452119"/>
                  <a:ext cx="522698" cy="522698"/>
                </a:xfrm>
                <a:prstGeom prst="rect">
                  <a:avLst/>
                </a:prstGeom>
                <a:solidFill>
                  <a:srgbClr val="B391B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53" name="文本框 52">
                  <a:extLst>
                    <a:ext uri="{FF2B5EF4-FFF2-40B4-BE49-F238E27FC236}">
                      <a16:creationId xmlns:a16="http://schemas.microsoft.com/office/drawing/2014/main" id="{BD1D74AF-BFEC-48AF-84EB-3ADBF37CAEF2}"/>
                    </a:ext>
                  </a:extLst>
                </p:cNvPr>
                <p:cNvSpPr txBox="1"/>
                <p:nvPr/>
              </p:nvSpPr>
              <p:spPr>
                <a:xfrm>
                  <a:off x="1730792" y="2482636"/>
                  <a:ext cx="660400" cy="5196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Light" panose="020B0502040204020203" pitchFamily="34" charset="-122"/>
                      <a:ea typeface="微软雅黑 Light" panose="020B0502040204020203" pitchFamily="34" charset="-122"/>
                      <a:cs typeface="+mn-cs"/>
                    </a:rPr>
                    <a:t>05</a:t>
                  </a:r>
                  <a:endParaRPr kumimoji="0" lang="zh-CN"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Light" panose="020B0502040204020203" pitchFamily="34" charset="-122"/>
                    <a:ea typeface="微软雅黑 Light" panose="020B0502040204020203" pitchFamily="34" charset="-122"/>
                    <a:cs typeface="+mn-cs"/>
                  </a:endParaRPr>
                </a:p>
              </p:txBody>
            </p:sp>
          </p:grpSp>
          <p:sp>
            <p:nvSpPr>
              <p:cNvPr id="51" name="文本框 50">
                <a:extLst>
                  <a:ext uri="{FF2B5EF4-FFF2-40B4-BE49-F238E27FC236}">
                    <a16:creationId xmlns:a16="http://schemas.microsoft.com/office/drawing/2014/main" id="{45A70D16-189E-4ACC-A7AB-8143B7D25715}"/>
                  </a:ext>
                </a:extLst>
              </p:cNvPr>
              <p:cNvSpPr txBox="1"/>
              <p:nvPr/>
            </p:nvSpPr>
            <p:spPr>
              <a:xfrm>
                <a:off x="2716248" y="2533225"/>
                <a:ext cx="2115468" cy="9194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Reconstruction</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endParaRPr>
              </a:p>
            </p:txBody>
          </p:sp>
        </p:grpSp>
        <p:grpSp>
          <p:nvGrpSpPr>
            <p:cNvPr id="34" name="组合 33">
              <a:extLst>
                <a:ext uri="{FF2B5EF4-FFF2-40B4-BE49-F238E27FC236}">
                  <a16:creationId xmlns:a16="http://schemas.microsoft.com/office/drawing/2014/main" id="{AB12C5BF-1F72-4065-8D63-3FFB7C3FB906}"/>
                </a:ext>
              </a:extLst>
            </p:cNvPr>
            <p:cNvGrpSpPr/>
            <p:nvPr/>
          </p:nvGrpSpPr>
          <p:grpSpPr>
            <a:xfrm>
              <a:off x="6739802" y="5133054"/>
              <a:ext cx="1744763" cy="423605"/>
              <a:chOff x="2015917" y="2526002"/>
              <a:chExt cx="1989823" cy="550213"/>
            </a:xfrm>
          </p:grpSpPr>
          <p:grpSp>
            <p:nvGrpSpPr>
              <p:cNvPr id="46" name="组合 45">
                <a:extLst>
                  <a:ext uri="{FF2B5EF4-FFF2-40B4-BE49-F238E27FC236}">
                    <a16:creationId xmlns:a16="http://schemas.microsoft.com/office/drawing/2014/main" id="{E8C0D666-FDD3-4BEF-9D3A-B93CF07C1B0A}"/>
                  </a:ext>
                </a:extLst>
              </p:cNvPr>
              <p:cNvGrpSpPr/>
              <p:nvPr/>
            </p:nvGrpSpPr>
            <p:grpSpPr>
              <a:xfrm>
                <a:off x="2015917" y="2526002"/>
                <a:ext cx="660400" cy="550213"/>
                <a:chOff x="1824644" y="2452119"/>
                <a:chExt cx="660400" cy="550213"/>
              </a:xfrm>
            </p:grpSpPr>
            <p:sp>
              <p:nvSpPr>
                <p:cNvPr id="48" name="矩形 47">
                  <a:extLst>
                    <a:ext uri="{FF2B5EF4-FFF2-40B4-BE49-F238E27FC236}">
                      <a16:creationId xmlns:a16="http://schemas.microsoft.com/office/drawing/2014/main" id="{3ACE5E17-2833-41C2-B240-8AEE51111CBD}"/>
                    </a:ext>
                  </a:extLst>
                </p:cNvPr>
                <p:cNvSpPr/>
                <p:nvPr/>
              </p:nvSpPr>
              <p:spPr>
                <a:xfrm rot="2693629">
                  <a:off x="1893496" y="2452119"/>
                  <a:ext cx="522698" cy="522698"/>
                </a:xfrm>
                <a:prstGeom prst="rect">
                  <a:avLst/>
                </a:prstGeom>
                <a:solidFill>
                  <a:srgbClr val="B391B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49" name="文本框 48">
                  <a:extLst>
                    <a:ext uri="{FF2B5EF4-FFF2-40B4-BE49-F238E27FC236}">
                      <a16:creationId xmlns:a16="http://schemas.microsoft.com/office/drawing/2014/main" id="{C5849038-88D7-4CD8-AF8F-D819A2478B6F}"/>
                    </a:ext>
                  </a:extLst>
                </p:cNvPr>
                <p:cNvSpPr txBox="1"/>
                <p:nvPr/>
              </p:nvSpPr>
              <p:spPr>
                <a:xfrm>
                  <a:off x="1824644" y="2482636"/>
                  <a:ext cx="660400" cy="5196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Light" panose="020B0502040204020203" pitchFamily="34" charset="-122"/>
                      <a:ea typeface="微软雅黑 Light" panose="020B0502040204020203" pitchFamily="34" charset="-122"/>
                      <a:cs typeface="+mn-cs"/>
                    </a:rPr>
                    <a:t>06</a:t>
                  </a:r>
                  <a:endParaRPr kumimoji="0" lang="zh-CN"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Light" panose="020B0502040204020203" pitchFamily="34" charset="-122"/>
                    <a:ea typeface="微软雅黑 Light" panose="020B0502040204020203" pitchFamily="34" charset="-122"/>
                    <a:cs typeface="+mn-cs"/>
                  </a:endParaRPr>
                </a:p>
              </p:txBody>
            </p:sp>
          </p:grpSp>
          <p:sp>
            <p:nvSpPr>
              <p:cNvPr id="47" name="文本框 46">
                <a:extLst>
                  <a:ext uri="{FF2B5EF4-FFF2-40B4-BE49-F238E27FC236}">
                    <a16:creationId xmlns:a16="http://schemas.microsoft.com/office/drawing/2014/main" id="{50A487C3-B7E5-4ECE-B799-1A7BC7E24C5C}"/>
                  </a:ext>
                </a:extLst>
              </p:cNvPr>
              <p:cNvSpPr txBox="1"/>
              <p:nvPr/>
            </p:nvSpPr>
            <p:spPr>
              <a:xfrm>
                <a:off x="2698731" y="2536961"/>
                <a:ext cx="1307009" cy="5196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Waste</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endParaRPr>
              </a:p>
            </p:txBody>
          </p:sp>
        </p:grpSp>
        <p:grpSp>
          <p:nvGrpSpPr>
            <p:cNvPr id="36" name="组合 35">
              <a:extLst>
                <a:ext uri="{FF2B5EF4-FFF2-40B4-BE49-F238E27FC236}">
                  <a16:creationId xmlns:a16="http://schemas.microsoft.com/office/drawing/2014/main" id="{2F3AF93C-4EFA-466C-B1CA-2246BD844173}"/>
                </a:ext>
              </a:extLst>
            </p:cNvPr>
            <p:cNvGrpSpPr/>
            <p:nvPr/>
          </p:nvGrpSpPr>
          <p:grpSpPr>
            <a:xfrm>
              <a:off x="1160917" y="5140441"/>
              <a:ext cx="2133198" cy="443538"/>
              <a:chOff x="1922065" y="2500112"/>
              <a:chExt cx="2432813" cy="576103"/>
            </a:xfrm>
          </p:grpSpPr>
          <p:grpSp>
            <p:nvGrpSpPr>
              <p:cNvPr id="42" name="组合 41">
                <a:extLst>
                  <a:ext uri="{FF2B5EF4-FFF2-40B4-BE49-F238E27FC236}">
                    <a16:creationId xmlns:a16="http://schemas.microsoft.com/office/drawing/2014/main" id="{2255A417-E3F8-4AA5-B749-DF687D5E6C9E}"/>
                  </a:ext>
                </a:extLst>
              </p:cNvPr>
              <p:cNvGrpSpPr/>
              <p:nvPr/>
            </p:nvGrpSpPr>
            <p:grpSpPr>
              <a:xfrm>
                <a:off x="1922065" y="2526002"/>
                <a:ext cx="660400" cy="550213"/>
                <a:chOff x="1730792" y="2452119"/>
                <a:chExt cx="660400" cy="550213"/>
              </a:xfrm>
            </p:grpSpPr>
            <p:sp>
              <p:nvSpPr>
                <p:cNvPr id="44" name="矩形 43">
                  <a:extLst>
                    <a:ext uri="{FF2B5EF4-FFF2-40B4-BE49-F238E27FC236}">
                      <a16:creationId xmlns:a16="http://schemas.microsoft.com/office/drawing/2014/main" id="{7F22A5C3-2CB9-41DD-9810-EC9281D8ECDE}"/>
                    </a:ext>
                  </a:extLst>
                </p:cNvPr>
                <p:cNvSpPr/>
                <p:nvPr/>
              </p:nvSpPr>
              <p:spPr>
                <a:xfrm rot="2693629">
                  <a:off x="1799643" y="2452119"/>
                  <a:ext cx="522698" cy="522698"/>
                </a:xfrm>
                <a:prstGeom prst="rect">
                  <a:avLst/>
                </a:prstGeom>
                <a:solidFill>
                  <a:srgbClr val="B391B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45" name="文本框 44">
                  <a:extLst>
                    <a:ext uri="{FF2B5EF4-FFF2-40B4-BE49-F238E27FC236}">
                      <a16:creationId xmlns:a16="http://schemas.microsoft.com/office/drawing/2014/main" id="{CB986892-E922-4228-8AA3-E7D801AFC970}"/>
                    </a:ext>
                  </a:extLst>
                </p:cNvPr>
                <p:cNvSpPr txBox="1"/>
                <p:nvPr/>
              </p:nvSpPr>
              <p:spPr>
                <a:xfrm>
                  <a:off x="1730792" y="2482636"/>
                  <a:ext cx="660400" cy="5196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Light" panose="020B0502040204020203" pitchFamily="34" charset="-122"/>
                      <a:ea typeface="微软雅黑 Light" panose="020B0502040204020203" pitchFamily="34" charset="-122"/>
                      <a:cs typeface="+mn-cs"/>
                    </a:rPr>
                    <a:t>04</a:t>
                  </a:r>
                  <a:endParaRPr kumimoji="0" lang="zh-CN"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Light" panose="020B0502040204020203" pitchFamily="34" charset="-122"/>
                    <a:ea typeface="微软雅黑 Light" panose="020B0502040204020203" pitchFamily="34" charset="-122"/>
                    <a:cs typeface="+mn-cs"/>
                  </a:endParaRPr>
                </a:p>
              </p:txBody>
            </p:sp>
          </p:grpSp>
          <p:sp>
            <p:nvSpPr>
              <p:cNvPr id="43" name="文本框 42">
                <a:extLst>
                  <a:ext uri="{FF2B5EF4-FFF2-40B4-BE49-F238E27FC236}">
                    <a16:creationId xmlns:a16="http://schemas.microsoft.com/office/drawing/2014/main" id="{FFF9A34D-061D-4B7D-9DD5-6FB1C944FE90}"/>
                  </a:ext>
                </a:extLst>
              </p:cNvPr>
              <p:cNvSpPr txBox="1"/>
              <p:nvPr/>
            </p:nvSpPr>
            <p:spPr>
              <a:xfrm>
                <a:off x="2734703" y="2500112"/>
                <a:ext cx="1620175" cy="5196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Operation</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endParaRPr>
              </a:p>
            </p:txBody>
          </p:sp>
        </p:grpSp>
        <p:grpSp>
          <p:nvGrpSpPr>
            <p:cNvPr id="37" name="组合 36">
              <a:extLst>
                <a:ext uri="{FF2B5EF4-FFF2-40B4-BE49-F238E27FC236}">
                  <a16:creationId xmlns:a16="http://schemas.microsoft.com/office/drawing/2014/main" id="{83B80D7A-AEBF-49D5-90BB-89949EC8ED30}"/>
                </a:ext>
              </a:extLst>
            </p:cNvPr>
            <p:cNvGrpSpPr/>
            <p:nvPr/>
          </p:nvGrpSpPr>
          <p:grpSpPr>
            <a:xfrm>
              <a:off x="9102475" y="5112717"/>
              <a:ext cx="2821181" cy="430888"/>
              <a:chOff x="2370474" y="2516542"/>
              <a:chExt cx="3217423" cy="559672"/>
            </a:xfrm>
          </p:grpSpPr>
          <p:grpSp>
            <p:nvGrpSpPr>
              <p:cNvPr id="38" name="组合 37">
                <a:extLst>
                  <a:ext uri="{FF2B5EF4-FFF2-40B4-BE49-F238E27FC236}">
                    <a16:creationId xmlns:a16="http://schemas.microsoft.com/office/drawing/2014/main" id="{2E9EBB37-EA1A-4787-8549-55D9F6A9BA20}"/>
                  </a:ext>
                </a:extLst>
              </p:cNvPr>
              <p:cNvGrpSpPr/>
              <p:nvPr/>
            </p:nvGrpSpPr>
            <p:grpSpPr>
              <a:xfrm>
                <a:off x="2370474" y="2526002"/>
                <a:ext cx="660400" cy="550212"/>
                <a:chOff x="2179201" y="2452119"/>
                <a:chExt cx="660400" cy="550212"/>
              </a:xfrm>
            </p:grpSpPr>
            <p:sp>
              <p:nvSpPr>
                <p:cNvPr id="40" name="矩形 39">
                  <a:extLst>
                    <a:ext uri="{FF2B5EF4-FFF2-40B4-BE49-F238E27FC236}">
                      <a16:creationId xmlns:a16="http://schemas.microsoft.com/office/drawing/2014/main" id="{EE1264EF-DAB8-46F0-9E71-97D9D4F43B7E}"/>
                    </a:ext>
                  </a:extLst>
                </p:cNvPr>
                <p:cNvSpPr/>
                <p:nvPr/>
              </p:nvSpPr>
              <p:spPr>
                <a:xfrm rot="2693629">
                  <a:off x="2248049" y="2452119"/>
                  <a:ext cx="522698" cy="522698"/>
                </a:xfrm>
                <a:prstGeom prst="rect">
                  <a:avLst/>
                </a:prstGeom>
                <a:solidFill>
                  <a:srgbClr val="B391B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41" name="文本框 40">
                  <a:extLst>
                    <a:ext uri="{FF2B5EF4-FFF2-40B4-BE49-F238E27FC236}">
                      <a16:creationId xmlns:a16="http://schemas.microsoft.com/office/drawing/2014/main" id="{76C0384C-2E3B-40D7-AEB7-3AFE0EE54801}"/>
                    </a:ext>
                  </a:extLst>
                </p:cNvPr>
                <p:cNvSpPr txBox="1"/>
                <p:nvPr/>
              </p:nvSpPr>
              <p:spPr>
                <a:xfrm>
                  <a:off x="2179201" y="2482636"/>
                  <a:ext cx="660400" cy="5196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Light" panose="020B0502040204020203" pitchFamily="34" charset="-122"/>
                      <a:ea typeface="微软雅黑 Light" panose="020B0502040204020203" pitchFamily="34" charset="-122"/>
                      <a:cs typeface="+mn-cs"/>
                    </a:rPr>
                    <a:t>07</a:t>
                  </a:r>
                  <a:endParaRPr kumimoji="0" lang="zh-CN"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Light" panose="020B0502040204020203" pitchFamily="34" charset="-122"/>
                    <a:ea typeface="微软雅黑 Light" panose="020B0502040204020203" pitchFamily="34" charset="-122"/>
                    <a:cs typeface="+mn-cs"/>
                  </a:endParaRPr>
                </a:p>
              </p:txBody>
            </p:sp>
          </p:grpSp>
          <p:sp>
            <p:nvSpPr>
              <p:cNvPr id="39" name="文本框 38">
                <a:extLst>
                  <a:ext uri="{FF2B5EF4-FFF2-40B4-BE49-F238E27FC236}">
                    <a16:creationId xmlns:a16="http://schemas.microsoft.com/office/drawing/2014/main" id="{0D402638-5BB4-4671-9BE8-A64E67E5A539}"/>
                  </a:ext>
                </a:extLst>
              </p:cNvPr>
              <p:cNvSpPr txBox="1"/>
              <p:nvPr/>
            </p:nvSpPr>
            <p:spPr>
              <a:xfrm>
                <a:off x="3047774" y="2516542"/>
                <a:ext cx="2540123" cy="5196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M</a:t>
                </a:r>
                <a:r>
                  <a:rPr kumimoji="0" lang="en-US" altLang="zh-CN" sz="2000" b="1" i="0" u="none" strike="noStrike" kern="1200" cap="none" spc="0" normalizeH="0" baseline="0" noProof="0" dirty="0" err="1">
                    <a:ln>
                      <a:noFill/>
                    </a:ln>
                    <a:solidFill>
                      <a:prstClr val="black">
                        <a:lumMod val="75000"/>
                        <a:lumOff val="25000"/>
                      </a:prstClr>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acro</a:t>
                </a:r>
                <a:r>
                  <a:rPr kumimoji="0" lang="en-US" altLang="zh-CN" sz="2000" b="1" i="0" u="none" strike="noStrike" kern="1200" cap="none" spc="0" normalizeH="0" baseline="0" noProof="0" dirty="0">
                    <a:ln>
                      <a:noFill/>
                    </a:ln>
                    <a:solidFill>
                      <a:prstClr val="black">
                        <a:lumMod val="75000"/>
                        <a:lumOff val="25000"/>
                      </a:prstClr>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 indicators</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endParaRPr>
              </a:p>
            </p:txBody>
          </p:sp>
        </p:grpSp>
      </p:grpSp>
      <p:sp>
        <p:nvSpPr>
          <p:cNvPr id="66" name="矩形: 圆角 65">
            <a:extLst>
              <a:ext uri="{FF2B5EF4-FFF2-40B4-BE49-F238E27FC236}">
                <a16:creationId xmlns:a16="http://schemas.microsoft.com/office/drawing/2014/main" id="{B63BE4A3-2AC6-4DF5-84B9-150E7FF2BA2E}"/>
              </a:ext>
            </a:extLst>
          </p:cNvPr>
          <p:cNvSpPr/>
          <p:nvPr/>
        </p:nvSpPr>
        <p:spPr>
          <a:xfrm>
            <a:off x="989584" y="2027879"/>
            <a:ext cx="9963763" cy="601128"/>
          </a:xfrm>
          <a:prstGeom prst="roundRect">
            <a:avLst/>
          </a:prstGeom>
          <a:noFill/>
          <a:ln w="38100">
            <a:solidFill>
              <a:srgbClr val="580C6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Tree>
    <p:custDataLst>
      <p:tags r:id="rId1"/>
    </p:custDataLst>
    <p:extLst>
      <p:ext uri="{BB962C8B-B14F-4D97-AF65-F5344CB8AC3E}">
        <p14:creationId xmlns:p14="http://schemas.microsoft.com/office/powerpoint/2010/main" val="884195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pic>
        <p:nvPicPr>
          <p:cNvPr id="1248" name="Google Shape;1248;p90" descr="A map of a neighborhood&#10;&#10;Description automatically generated with low confidence"/>
          <p:cNvPicPr preferRelativeResize="0"/>
          <p:nvPr/>
        </p:nvPicPr>
        <p:blipFill rotWithShape="1">
          <a:blip r:embed="rId3">
            <a:alphaModFix/>
          </a:blip>
          <a:srcRect/>
          <a:stretch/>
        </p:blipFill>
        <p:spPr>
          <a:xfrm>
            <a:off x="5747658" y="1353208"/>
            <a:ext cx="6189687" cy="4503307"/>
          </a:xfrm>
          <a:prstGeom prst="rect">
            <a:avLst/>
          </a:prstGeom>
          <a:noFill/>
          <a:ln>
            <a:noFill/>
          </a:ln>
        </p:spPr>
      </p:pic>
      <p:sp>
        <p:nvSpPr>
          <p:cNvPr id="1249" name="Google Shape;1249;p90"/>
          <p:cNvSpPr txBox="1">
            <a:spLocks noGrp="1"/>
          </p:cNvSpPr>
          <p:nvPr>
            <p:ph type="subTitle" idx="1"/>
          </p:nvPr>
        </p:nvSpPr>
        <p:spPr>
          <a:xfrm>
            <a:off x="103700" y="1207684"/>
            <a:ext cx="5643957" cy="5062489"/>
          </a:xfrm>
          <a:prstGeom prst="rect">
            <a:avLst/>
          </a:prstGeom>
          <a:noFill/>
          <a:ln>
            <a:noFill/>
          </a:ln>
        </p:spPr>
        <p:txBody>
          <a:bodyPr spcFirstLastPara="1" wrap="square" lIns="121900" tIns="121900" rIns="121900" bIns="121900" anchor="ctr" anchorCtr="0">
            <a:noAutofit/>
          </a:bodyPr>
          <a:lstStyle/>
          <a:p>
            <a:pPr marL="0" indent="0" algn="l">
              <a:lnSpc>
                <a:spcPct val="100000"/>
              </a:lnSpc>
              <a:spcBef>
                <a:spcPts val="0"/>
              </a:spcBef>
            </a:pPr>
            <a:r>
              <a:rPr lang="en-GB" sz="2000" b="1" dirty="0">
                <a:solidFill>
                  <a:schemeClr val="accent6"/>
                </a:solidFill>
              </a:rPr>
              <a:t>Located in Rondevlei, Mitchells Plain, Cape Town, South Africa</a:t>
            </a:r>
            <a:endParaRPr sz="2000" b="1" dirty="0">
              <a:solidFill>
                <a:schemeClr val="accent6"/>
              </a:solidFill>
            </a:endParaRPr>
          </a:p>
          <a:p>
            <a:pPr indent="0" algn="l">
              <a:lnSpc>
                <a:spcPct val="100000"/>
              </a:lnSpc>
              <a:spcBef>
                <a:spcPts val="0"/>
              </a:spcBef>
              <a:buSzPts val="1600"/>
            </a:pPr>
            <a:endParaRPr sz="2000" b="1" dirty="0">
              <a:solidFill>
                <a:schemeClr val="accent6"/>
              </a:solidFill>
            </a:endParaRPr>
          </a:p>
          <a:p>
            <a:pPr marL="0" indent="0" algn="l">
              <a:lnSpc>
                <a:spcPct val="100000"/>
              </a:lnSpc>
              <a:spcBef>
                <a:spcPts val="0"/>
              </a:spcBef>
            </a:pPr>
            <a:r>
              <a:rPr lang="en-GB" sz="2000" b="1" dirty="0">
                <a:solidFill>
                  <a:schemeClr val="accent6"/>
                </a:solidFill>
              </a:rPr>
              <a:t>Low-middle income neighbourhood</a:t>
            </a:r>
            <a:endParaRPr b="1" dirty="0"/>
          </a:p>
          <a:p>
            <a:pPr indent="0" algn="l">
              <a:lnSpc>
                <a:spcPct val="100000"/>
              </a:lnSpc>
              <a:spcBef>
                <a:spcPts val="0"/>
              </a:spcBef>
              <a:buSzPts val="1600"/>
            </a:pPr>
            <a:endParaRPr sz="2000" b="1" dirty="0">
              <a:solidFill>
                <a:schemeClr val="accent6"/>
              </a:solidFill>
            </a:endParaRPr>
          </a:p>
          <a:p>
            <a:pPr indent="-448722" algn="l">
              <a:lnSpc>
                <a:spcPct val="100000"/>
              </a:lnSpc>
              <a:spcBef>
                <a:spcPts val="0"/>
              </a:spcBef>
              <a:buClr>
                <a:schemeClr val="accent6"/>
              </a:buClr>
              <a:buSzPts val="1700"/>
              <a:buChar char="●"/>
            </a:pPr>
            <a:r>
              <a:rPr lang="en-GB" sz="2000" b="1" dirty="0">
                <a:solidFill>
                  <a:schemeClr val="accent6"/>
                </a:solidFill>
              </a:rPr>
              <a:t>Catchment Area – 170 000 m</a:t>
            </a:r>
            <a:r>
              <a:rPr lang="en-GB" sz="2000" b="1" baseline="30000" dirty="0">
                <a:solidFill>
                  <a:schemeClr val="accent6"/>
                </a:solidFill>
              </a:rPr>
              <a:t>2</a:t>
            </a:r>
            <a:endParaRPr sz="2000" b="1" baseline="30000" dirty="0">
              <a:solidFill>
                <a:schemeClr val="accent6"/>
              </a:solidFill>
            </a:endParaRPr>
          </a:p>
          <a:p>
            <a:pPr indent="0" algn="l">
              <a:lnSpc>
                <a:spcPct val="100000"/>
              </a:lnSpc>
              <a:spcBef>
                <a:spcPts val="0"/>
              </a:spcBef>
              <a:buSzPts val="1600"/>
            </a:pPr>
            <a:endParaRPr sz="2000" b="1" dirty="0">
              <a:solidFill>
                <a:schemeClr val="accent6"/>
              </a:solidFill>
            </a:endParaRPr>
          </a:p>
          <a:p>
            <a:pPr indent="-448722" algn="l">
              <a:lnSpc>
                <a:spcPct val="100000"/>
              </a:lnSpc>
              <a:spcBef>
                <a:spcPts val="0"/>
              </a:spcBef>
              <a:buClr>
                <a:schemeClr val="accent6"/>
              </a:buClr>
              <a:buSzPts val="1700"/>
              <a:buChar char="●"/>
            </a:pPr>
            <a:r>
              <a:rPr lang="en-GB" sz="2000" b="1" dirty="0">
                <a:solidFill>
                  <a:schemeClr val="accent6"/>
                </a:solidFill>
              </a:rPr>
              <a:t>Pond Area – 7000 m</a:t>
            </a:r>
            <a:r>
              <a:rPr lang="en-GB" sz="2000" b="1" baseline="30000" dirty="0">
                <a:solidFill>
                  <a:schemeClr val="accent6"/>
                </a:solidFill>
              </a:rPr>
              <a:t>2</a:t>
            </a:r>
            <a:endParaRPr sz="2000" b="1" baseline="30000" dirty="0">
              <a:solidFill>
                <a:schemeClr val="accent6"/>
              </a:solidFill>
            </a:endParaRPr>
          </a:p>
          <a:p>
            <a:pPr indent="0" algn="l">
              <a:lnSpc>
                <a:spcPct val="100000"/>
              </a:lnSpc>
              <a:spcBef>
                <a:spcPts val="0"/>
              </a:spcBef>
              <a:buSzPts val="1600"/>
            </a:pPr>
            <a:endParaRPr sz="2000" b="1" dirty="0">
              <a:solidFill>
                <a:schemeClr val="accent6"/>
              </a:solidFill>
            </a:endParaRPr>
          </a:p>
          <a:p>
            <a:pPr indent="-448722" algn="l">
              <a:lnSpc>
                <a:spcPct val="100000"/>
              </a:lnSpc>
              <a:spcBef>
                <a:spcPts val="0"/>
              </a:spcBef>
              <a:buClr>
                <a:schemeClr val="accent6"/>
              </a:buClr>
              <a:buSzPts val="1700"/>
              <a:buChar char="●"/>
            </a:pPr>
            <a:r>
              <a:rPr lang="en-GB" sz="2000" b="1" dirty="0">
                <a:solidFill>
                  <a:schemeClr val="accent6"/>
                </a:solidFill>
              </a:rPr>
              <a:t>Two inlets, one outlet</a:t>
            </a:r>
            <a:endParaRPr sz="2000" b="1" dirty="0">
              <a:solidFill>
                <a:schemeClr val="accent6"/>
              </a:solidFill>
            </a:endParaRPr>
          </a:p>
          <a:p>
            <a:pPr indent="0" algn="l">
              <a:lnSpc>
                <a:spcPct val="100000"/>
              </a:lnSpc>
              <a:spcBef>
                <a:spcPts val="0"/>
              </a:spcBef>
              <a:buSzPts val="1600"/>
            </a:pPr>
            <a:endParaRPr sz="2000" b="1" dirty="0">
              <a:solidFill>
                <a:schemeClr val="accent6"/>
              </a:solidFill>
            </a:endParaRPr>
          </a:p>
          <a:p>
            <a:pPr indent="-448722" algn="l">
              <a:lnSpc>
                <a:spcPct val="100000"/>
              </a:lnSpc>
              <a:spcBef>
                <a:spcPts val="0"/>
              </a:spcBef>
              <a:buClr>
                <a:schemeClr val="accent6"/>
              </a:buClr>
              <a:buSzPts val="1700"/>
              <a:buChar char="●"/>
            </a:pPr>
            <a:r>
              <a:rPr lang="en-GB" sz="2000" b="1" dirty="0">
                <a:solidFill>
                  <a:schemeClr val="accent6"/>
                </a:solidFill>
              </a:rPr>
              <a:t>Fluctuating water table </a:t>
            </a:r>
            <a:endParaRPr sz="2000" b="1" dirty="0">
              <a:solidFill>
                <a:schemeClr val="accent6"/>
              </a:solidFill>
            </a:endParaRPr>
          </a:p>
        </p:txBody>
      </p:sp>
      <p:sp>
        <p:nvSpPr>
          <p:cNvPr id="1250" name="Google Shape;1250;p90"/>
          <p:cNvSpPr txBox="1"/>
          <p:nvPr/>
        </p:nvSpPr>
        <p:spPr>
          <a:xfrm>
            <a:off x="700700" y="445683"/>
            <a:ext cx="11387600" cy="762000"/>
          </a:xfrm>
          <a:prstGeom prst="rect">
            <a:avLst/>
          </a:prstGeom>
          <a:noFill/>
          <a:ln>
            <a:noFill/>
          </a:ln>
        </p:spPr>
        <p:txBody>
          <a:bodyPr spcFirstLastPara="1" wrap="square" lIns="121900" tIns="60933" rIns="121900" bIns="60933" anchor="ctr" anchorCtr="0">
            <a:noAutofit/>
          </a:bodyPr>
          <a:lstStyle/>
          <a:p>
            <a:pPr defTabSz="1219170">
              <a:lnSpc>
                <a:spcPct val="90000"/>
              </a:lnSpc>
              <a:buClr>
                <a:srgbClr val="000000"/>
              </a:buClr>
              <a:buSzPts val="440"/>
            </a:pPr>
            <a:r>
              <a:rPr lang="en-GB" sz="4667" b="1" kern="0" dirty="0">
                <a:solidFill>
                  <a:srgbClr val="407418"/>
                </a:solidFill>
                <a:latin typeface="Poppins"/>
                <a:ea typeface="Poppins"/>
                <a:cs typeface="Poppins"/>
                <a:sym typeface="Poppins"/>
              </a:rPr>
              <a:t>RETROFITTING A DETENTION POND</a:t>
            </a:r>
            <a:endParaRPr sz="4667" b="1" kern="0" dirty="0">
              <a:solidFill>
                <a:srgbClr val="407418"/>
              </a:solidFill>
              <a:latin typeface="Poppins"/>
              <a:ea typeface="Poppins"/>
              <a:cs typeface="Poppins"/>
              <a:sym typeface="Poppi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86"/>
          <p:cNvSpPr/>
          <p:nvPr/>
        </p:nvSpPr>
        <p:spPr>
          <a:xfrm rot="5400000" flipH="1">
            <a:off x="6058346" y="-4848023"/>
            <a:ext cx="71540" cy="12191998"/>
          </a:xfrm>
          <a:prstGeom prst="rect">
            <a:avLst/>
          </a:prstGeom>
          <a:solidFill>
            <a:srgbClr val="580C6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 y="6718319"/>
            <a:ext cx="12192001" cy="139681"/>
          </a:xfrm>
          <a:prstGeom prst="rect">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矩形 4">
            <a:extLst>
              <a:ext uri="{FF2B5EF4-FFF2-40B4-BE49-F238E27FC236}">
                <a16:creationId xmlns:a16="http://schemas.microsoft.com/office/drawing/2014/main" id="{5738925E-C2FB-46B3-B7F9-308E5658635D}"/>
              </a:ext>
            </a:extLst>
          </p:cNvPr>
          <p:cNvSpPr/>
          <p:nvPr/>
        </p:nvSpPr>
        <p:spPr>
          <a:xfrm>
            <a:off x="1614082" y="356352"/>
            <a:ext cx="799759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580C6E"/>
                </a:solidFill>
                <a:effectLst/>
                <a:uLnTx/>
                <a:uFillTx/>
                <a:latin typeface="等线"/>
                <a:ea typeface="等线" panose="02010600030101010101" pitchFamily="2" charset="-122"/>
                <a:cs typeface="+mn-cs"/>
              </a:rPr>
              <a:t>The Progress</a:t>
            </a:r>
          </a:p>
        </p:txBody>
      </p:sp>
      <p:sp>
        <p:nvSpPr>
          <p:cNvPr id="9" name="矩形 8">
            <a:extLst>
              <a:ext uri="{FF2B5EF4-FFF2-40B4-BE49-F238E27FC236}">
                <a16:creationId xmlns:a16="http://schemas.microsoft.com/office/drawing/2014/main" id="{EF2CDA11-9F9D-4C36-8A0D-339918CF95AA}"/>
              </a:ext>
            </a:extLst>
          </p:cNvPr>
          <p:cNvSpPr/>
          <p:nvPr/>
        </p:nvSpPr>
        <p:spPr>
          <a:xfrm>
            <a:off x="-3" y="6718319"/>
            <a:ext cx="12192001" cy="139681"/>
          </a:xfrm>
          <a:prstGeom prst="rect">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9">
            <a:extLst>
              <a:ext uri="{FF2B5EF4-FFF2-40B4-BE49-F238E27FC236}">
                <a16:creationId xmlns:a16="http://schemas.microsoft.com/office/drawing/2014/main" id="{B25B47B9-42F3-4885-917B-0F78C0A86EBC}"/>
              </a:ext>
            </a:extLst>
          </p:cNvPr>
          <p:cNvSpPr/>
          <p:nvPr/>
        </p:nvSpPr>
        <p:spPr>
          <a:xfrm>
            <a:off x="5612880" y="3173636"/>
            <a:ext cx="6266886" cy="2502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    The whole project is divided into </a:t>
            </a:r>
            <a:r>
              <a:rPr kumimoji="0" lang="en-US" altLang="zh-CN" sz="2000" b="1" i="0" u="none" strike="noStrike" kern="1200" cap="none" spc="0" normalizeH="0" baseline="0" noProof="0" dirty="0">
                <a:ln>
                  <a:noFill/>
                </a:ln>
                <a:solidFill>
                  <a:srgbClr val="580C6E"/>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two phase</a:t>
            </a:r>
            <a:r>
              <a:rPr kumimoji="0" lang="en-US" altLang="zh-CN" sz="2000" b="0"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en-US" altLang="zh-CN" sz="2000" b="0"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Phase 1: </a:t>
            </a:r>
            <a:r>
              <a:rPr kumimoji="0" lang="en-US" altLang="zh-CN" sz="2000" b="1" i="0" u="none" strike="noStrike" kern="1200" cap="none" spc="0" normalizeH="0" baseline="0" noProof="0" dirty="0">
                <a:ln>
                  <a:noFill/>
                </a:ln>
                <a:solidFill>
                  <a:srgbClr val="580C6E"/>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Small scale </a:t>
            </a:r>
            <a:r>
              <a:rPr kumimoji="0" lang="en-US" altLang="zh-CN" sz="2000" b="0"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data collection and research  ( </a:t>
            </a:r>
            <a:r>
              <a:rPr kumimoji="0" lang="en-US" altLang="zh-CN" sz="20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8-10</a:t>
            </a:r>
            <a:r>
              <a:rPr kumimoji="0" lang="en-US" altLang="zh-CN" sz="2000" b="0"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 national organizations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en-US" altLang="zh-CN" sz="2000" b="0"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Phase 2: </a:t>
            </a:r>
            <a:r>
              <a:rPr kumimoji="0" lang="en-US" altLang="zh-CN" sz="2000" b="1" i="0" u="none" strike="noStrike" kern="1200" cap="none" spc="0" normalizeH="0" baseline="0" noProof="0" dirty="0">
                <a:ln>
                  <a:noFill/>
                </a:ln>
                <a:solidFill>
                  <a:srgbClr val="580C6E"/>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Large scale </a:t>
            </a:r>
            <a:r>
              <a:rPr kumimoji="0" lang="en-US" altLang="zh-CN" sz="2000" b="0"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data collection and research ( about </a:t>
            </a:r>
            <a:r>
              <a:rPr kumimoji="0" lang="en-US" altLang="zh-CN" sz="20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100</a:t>
            </a:r>
            <a:r>
              <a:rPr kumimoji="0" lang="en-US" altLang="zh-CN" sz="2000" b="0"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rPr>
              <a:t> national organizations )</a:t>
            </a:r>
            <a:endParaRPr kumimoji="0" lang="zh-CN" altLang="en-US" sz="2000" b="0"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Times New Roman" panose="02020603050405020304" pitchFamily="18" charset="0"/>
            </a:endParaRPr>
          </a:p>
        </p:txBody>
      </p:sp>
      <p:grpSp>
        <p:nvGrpSpPr>
          <p:cNvPr id="11" name="Group 7">
            <a:extLst>
              <a:ext uri="{FF2B5EF4-FFF2-40B4-BE49-F238E27FC236}">
                <a16:creationId xmlns:a16="http://schemas.microsoft.com/office/drawing/2014/main" id="{B3DCD75A-57C9-4F50-8924-25EB0FD12BDF}"/>
              </a:ext>
            </a:extLst>
          </p:cNvPr>
          <p:cNvGrpSpPr/>
          <p:nvPr/>
        </p:nvGrpSpPr>
        <p:grpSpPr>
          <a:xfrm>
            <a:off x="1187474" y="1985394"/>
            <a:ext cx="9637734" cy="581547"/>
            <a:chOff x="1737139" y="1470661"/>
            <a:chExt cx="9637734" cy="581547"/>
          </a:xfrm>
        </p:grpSpPr>
        <p:sp>
          <p:nvSpPr>
            <p:cNvPr id="12" name="矩形 11">
              <a:extLst>
                <a:ext uri="{FF2B5EF4-FFF2-40B4-BE49-F238E27FC236}">
                  <a16:creationId xmlns:a16="http://schemas.microsoft.com/office/drawing/2014/main" id="{6921763A-3E19-4D5E-8193-BF80B48700A5}"/>
                </a:ext>
              </a:extLst>
            </p:cNvPr>
            <p:cNvSpPr/>
            <p:nvPr/>
          </p:nvSpPr>
          <p:spPr>
            <a:xfrm>
              <a:off x="1840027" y="1550027"/>
              <a:ext cx="9322680" cy="461665"/>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580C6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rPr>
                <a:t>The Project: WFEO Climate Change Mitigation Best Practice Project</a:t>
              </a:r>
              <a:endParaRPr kumimoji="0" lang="zh-CN" altLang="en-US" sz="2400" b="1" i="0" u="none" strike="noStrike" kern="1200" cap="none" spc="0" normalizeH="0" baseline="0" noProof="0" dirty="0">
                <a:ln>
                  <a:noFill/>
                </a:ln>
                <a:solidFill>
                  <a:srgbClr val="580C6E"/>
                </a:solidFill>
                <a:effectLst/>
                <a:uLnTx/>
                <a:uFillTx/>
                <a:latin typeface="Times New Roman" panose="02020603050405020304" pitchFamily="18" charset="0"/>
                <a:ea typeface="思源黑体 CN Medium" panose="020B0600000000000000" pitchFamily="34" charset="-122"/>
                <a:cs typeface="Times New Roman" panose="02020603050405020304" pitchFamily="18" charset="0"/>
              </a:endParaRPr>
            </a:p>
          </p:txBody>
        </p:sp>
        <p:sp>
          <p:nvSpPr>
            <p:cNvPr id="13" name="矩形: 圆角 12">
              <a:extLst>
                <a:ext uri="{FF2B5EF4-FFF2-40B4-BE49-F238E27FC236}">
                  <a16:creationId xmlns:a16="http://schemas.microsoft.com/office/drawing/2014/main" id="{7515ECF6-6AE3-4001-88AF-567F28344C24}"/>
                </a:ext>
              </a:extLst>
            </p:cNvPr>
            <p:cNvSpPr/>
            <p:nvPr/>
          </p:nvSpPr>
          <p:spPr>
            <a:xfrm>
              <a:off x="1737139" y="1470661"/>
              <a:ext cx="9637734" cy="581547"/>
            </a:xfrm>
            <a:prstGeom prst="roundRect">
              <a:avLst/>
            </a:prstGeom>
            <a:noFill/>
            <a:ln w="38100">
              <a:solidFill>
                <a:srgbClr val="580C6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4" name="组合 13">
            <a:extLst>
              <a:ext uri="{FF2B5EF4-FFF2-40B4-BE49-F238E27FC236}">
                <a16:creationId xmlns:a16="http://schemas.microsoft.com/office/drawing/2014/main" id="{E0F832C7-3604-4ECA-81F0-CBAC1BDBAF44}"/>
              </a:ext>
            </a:extLst>
          </p:cNvPr>
          <p:cNvGrpSpPr/>
          <p:nvPr/>
        </p:nvGrpSpPr>
        <p:grpSpPr>
          <a:xfrm>
            <a:off x="393287" y="3173636"/>
            <a:ext cx="4972050" cy="2603224"/>
            <a:chOff x="720191" y="3085650"/>
            <a:chExt cx="4972050" cy="2603224"/>
          </a:xfrm>
        </p:grpSpPr>
        <p:pic>
          <p:nvPicPr>
            <p:cNvPr id="15" name="图片 14">
              <a:extLst>
                <a:ext uri="{FF2B5EF4-FFF2-40B4-BE49-F238E27FC236}">
                  <a16:creationId xmlns:a16="http://schemas.microsoft.com/office/drawing/2014/main" id="{87BD3A13-F4A1-4AEC-8722-1A8A643977D5}"/>
                </a:ext>
              </a:extLst>
            </p:cNvPr>
            <p:cNvPicPr>
              <a:picLocks noChangeAspect="1"/>
            </p:cNvPicPr>
            <p:nvPr/>
          </p:nvPicPr>
          <p:blipFill>
            <a:blip r:embed="rId4"/>
            <a:stretch>
              <a:fillRect/>
            </a:stretch>
          </p:blipFill>
          <p:spPr>
            <a:xfrm>
              <a:off x="720191" y="4537788"/>
              <a:ext cx="4972050" cy="1151086"/>
            </a:xfrm>
            <a:prstGeom prst="rect">
              <a:avLst/>
            </a:prstGeom>
          </p:spPr>
        </p:pic>
        <p:pic>
          <p:nvPicPr>
            <p:cNvPr id="17" name="图片 16">
              <a:extLst>
                <a:ext uri="{FF2B5EF4-FFF2-40B4-BE49-F238E27FC236}">
                  <a16:creationId xmlns:a16="http://schemas.microsoft.com/office/drawing/2014/main" id="{1D93AE72-2977-4A8F-95DA-12C8F8109440}"/>
                </a:ext>
              </a:extLst>
            </p:cNvPr>
            <p:cNvPicPr>
              <a:picLocks noChangeAspect="1"/>
            </p:cNvPicPr>
            <p:nvPr/>
          </p:nvPicPr>
          <p:blipFill>
            <a:blip r:embed="rId5"/>
            <a:stretch>
              <a:fillRect/>
            </a:stretch>
          </p:blipFill>
          <p:spPr>
            <a:xfrm>
              <a:off x="720191" y="3085650"/>
              <a:ext cx="4972050" cy="1143000"/>
            </a:xfrm>
            <a:prstGeom prst="rect">
              <a:avLst/>
            </a:prstGeom>
          </p:spPr>
        </p:pic>
      </p:grpSp>
    </p:spTree>
    <p:custDataLst>
      <p:tags r:id="rId1"/>
    </p:custDataLst>
    <p:extLst>
      <p:ext uri="{BB962C8B-B14F-4D97-AF65-F5344CB8AC3E}">
        <p14:creationId xmlns:p14="http://schemas.microsoft.com/office/powerpoint/2010/main" val="443997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86"/>
          <p:cNvSpPr/>
          <p:nvPr/>
        </p:nvSpPr>
        <p:spPr>
          <a:xfrm rot="5400000" flipH="1">
            <a:off x="6058346" y="-4848023"/>
            <a:ext cx="71540" cy="12191998"/>
          </a:xfrm>
          <a:prstGeom prst="rect">
            <a:avLst/>
          </a:prstGeom>
          <a:solidFill>
            <a:srgbClr val="580C6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 y="6718319"/>
            <a:ext cx="12192001" cy="139681"/>
          </a:xfrm>
          <a:prstGeom prst="rect">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矩形 4">
            <a:extLst>
              <a:ext uri="{FF2B5EF4-FFF2-40B4-BE49-F238E27FC236}">
                <a16:creationId xmlns:a16="http://schemas.microsoft.com/office/drawing/2014/main" id="{5738925E-C2FB-46B3-B7F9-308E5658635D}"/>
              </a:ext>
            </a:extLst>
          </p:cNvPr>
          <p:cNvSpPr/>
          <p:nvPr/>
        </p:nvSpPr>
        <p:spPr>
          <a:xfrm>
            <a:off x="1614082" y="356352"/>
            <a:ext cx="799759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580C6E"/>
                </a:solidFill>
                <a:effectLst/>
                <a:uLnTx/>
                <a:uFillTx/>
                <a:latin typeface="等线"/>
                <a:ea typeface="等线" panose="02010600030101010101" pitchFamily="2" charset="-122"/>
                <a:cs typeface="+mn-cs"/>
              </a:rPr>
              <a:t>The Preliminary Results</a:t>
            </a:r>
          </a:p>
        </p:txBody>
      </p:sp>
      <p:sp>
        <p:nvSpPr>
          <p:cNvPr id="7" name="文本框 6">
            <a:extLst>
              <a:ext uri="{FF2B5EF4-FFF2-40B4-BE49-F238E27FC236}">
                <a16:creationId xmlns:a16="http://schemas.microsoft.com/office/drawing/2014/main" id="{A5A1C490-4A44-4717-922C-C564D388173D}"/>
              </a:ext>
            </a:extLst>
          </p:cNvPr>
          <p:cNvSpPr txBox="1"/>
          <p:nvPr/>
        </p:nvSpPr>
        <p:spPr>
          <a:xfrm>
            <a:off x="603791" y="1825102"/>
            <a:ext cx="741640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7030A0"/>
                </a:solidFill>
                <a:effectLst/>
                <a:uLnTx/>
                <a:uFillTx/>
                <a:latin typeface="Arial" panose="020B0604020202020204" pitchFamily="34" charset="0"/>
                <a:ea typeface="微软雅黑 Light" panose="020B0502040204020203" pitchFamily="34" charset="-122"/>
                <a:cs typeface="Arial" panose="020B0604020202020204" pitchFamily="34" charset="0"/>
              </a:rPr>
              <a:t>Example: Energy Saving on Building Materials</a:t>
            </a:r>
          </a:p>
        </p:txBody>
      </p:sp>
      <p:sp>
        <p:nvSpPr>
          <p:cNvPr id="3" name="内容占位符 2">
            <a:extLst>
              <a:ext uri="{FF2B5EF4-FFF2-40B4-BE49-F238E27FC236}">
                <a16:creationId xmlns:a16="http://schemas.microsoft.com/office/drawing/2014/main" id="{DBAAB1BF-E90E-41EF-B54A-3B0EE3ACDD4E}"/>
              </a:ext>
            </a:extLst>
          </p:cNvPr>
          <p:cNvSpPr>
            <a:spLocks noGrp="1"/>
          </p:cNvSpPr>
          <p:nvPr>
            <p:ph idx="1"/>
          </p:nvPr>
        </p:nvSpPr>
        <p:spPr>
          <a:xfrm>
            <a:off x="446730" y="2436073"/>
            <a:ext cx="11147304" cy="3608740"/>
          </a:xfrm>
        </p:spPr>
        <p:txBody>
          <a:bodyPr/>
          <a:lstStyle/>
          <a:p>
            <a:pPr fontAlgn="base">
              <a:buFont typeface="Wingdings" panose="05000000000000000000" pitchFamily="2" charset="2"/>
              <a:buChar char="Ø"/>
            </a:pPr>
            <a:r>
              <a:rPr kumimoji="1" lang="en-US" altLang="zh-CN" sz="1800" b="1" dirty="0"/>
              <a:t>China</a:t>
            </a:r>
            <a:r>
              <a:rPr kumimoji="1" lang="zh-CN" altLang="zh-CN" sz="1800" b="1" dirty="0"/>
              <a:t>：</a:t>
            </a:r>
            <a:endParaRPr lang="zh-CN" altLang="zh-CN" sz="1800" dirty="0"/>
          </a:p>
          <a:p>
            <a:pPr marL="800100" lvl="1" indent="-342900">
              <a:buFont typeface="+mj-lt"/>
              <a:buAutoNum type="alphaLcParenR"/>
            </a:pPr>
            <a:r>
              <a:rPr kumimoji="1" lang="en-US" altLang="zh-CN" sz="1400" dirty="0"/>
              <a:t>Developing energy-saving building materials, such as low-radiation coated glass, </a:t>
            </a:r>
            <a:endParaRPr lang="zh-CN" altLang="zh-CN" sz="1400" dirty="0"/>
          </a:p>
          <a:p>
            <a:pPr marL="800100" lvl="1" indent="-342900">
              <a:buFont typeface="+mj-lt"/>
              <a:buAutoNum type="alphaLcParenR"/>
            </a:pPr>
            <a:r>
              <a:rPr kumimoji="1" lang="en-US" altLang="zh-CN" sz="1400" dirty="0"/>
              <a:t>solar power generation materials, </a:t>
            </a:r>
            <a:endParaRPr lang="zh-CN" altLang="zh-CN" sz="1400" dirty="0"/>
          </a:p>
          <a:p>
            <a:pPr marL="800100" lvl="1" indent="-342900">
              <a:buFont typeface="+mj-lt"/>
              <a:buAutoNum type="alphaLcParenR"/>
            </a:pPr>
            <a:r>
              <a:rPr kumimoji="1" lang="en-US" altLang="zh-CN" sz="1400" dirty="0"/>
              <a:t>high-performance thermal insulation materials, etc.   </a:t>
            </a:r>
            <a:endParaRPr lang="zh-CN" altLang="zh-CN" sz="1400" dirty="0"/>
          </a:p>
          <a:p>
            <a:pPr fontAlgn="base">
              <a:buFont typeface="Wingdings" panose="05000000000000000000" pitchFamily="2" charset="2"/>
              <a:buChar char="Ø"/>
            </a:pPr>
            <a:r>
              <a:rPr kumimoji="1" lang="en-US" altLang="zh-CN" sz="1800" b="1" dirty="0"/>
              <a:t>Peru </a:t>
            </a:r>
            <a:r>
              <a:rPr kumimoji="1" lang="zh-CN" altLang="zh-CN" sz="1800" b="1" dirty="0"/>
              <a:t>：</a:t>
            </a:r>
            <a:endParaRPr lang="zh-CN" altLang="zh-CN" sz="1800" dirty="0"/>
          </a:p>
          <a:p>
            <a:pPr marL="800100" lvl="1" indent="-342900" fontAlgn="base">
              <a:buFont typeface="+mj-lt"/>
              <a:buAutoNum type="alphaLcParenR"/>
            </a:pPr>
            <a:r>
              <a:rPr kumimoji="1" lang="en-US" altLang="zh-CN" sz="1400" dirty="0"/>
              <a:t>Concrete partly taken from secondary raw materials</a:t>
            </a:r>
            <a:endParaRPr kumimoji="1" lang="zh-CN" altLang="zh-CN" sz="1400" dirty="0"/>
          </a:p>
          <a:p>
            <a:pPr marL="800100" lvl="1" indent="-342900" fontAlgn="base">
              <a:buFont typeface="+mj-lt"/>
              <a:buAutoNum type="alphaLcParenR"/>
            </a:pPr>
            <a:r>
              <a:rPr kumimoji="1" lang="en-US" altLang="zh-CN" sz="1400" dirty="0"/>
              <a:t>New types of cement, such as silicate CO2 replacing traditional varieties.</a:t>
            </a:r>
            <a:endParaRPr kumimoji="1" lang="zh-CN" altLang="zh-CN" sz="1400" dirty="0"/>
          </a:p>
          <a:p>
            <a:pPr marL="800100" lvl="1" indent="-342900" fontAlgn="base">
              <a:buFont typeface="+mj-lt"/>
              <a:buAutoNum type="alphaLcParenR"/>
            </a:pPr>
            <a:r>
              <a:rPr kumimoji="1" lang="en-US" altLang="zh-CN" sz="1400" dirty="0"/>
              <a:t>Bio-aggregates: based on organic materials</a:t>
            </a:r>
            <a:endParaRPr lang="zh-CN" altLang="zh-CN" sz="1800" dirty="0"/>
          </a:p>
          <a:p>
            <a:pPr fontAlgn="base">
              <a:buFont typeface="Wingdings" panose="05000000000000000000" pitchFamily="2" charset="2"/>
              <a:buChar char="Ø"/>
            </a:pPr>
            <a:r>
              <a:rPr kumimoji="1" lang="en-US" altLang="zh-CN" sz="1800" b="1" dirty="0"/>
              <a:t>Malaysia </a:t>
            </a:r>
            <a:r>
              <a:rPr kumimoji="1" lang="zh-CN" altLang="zh-CN" sz="1800" b="1" dirty="0"/>
              <a:t>：</a:t>
            </a:r>
            <a:r>
              <a:rPr lang="zh-CN" altLang="zh-CN" sz="1800" dirty="0"/>
              <a:t> </a:t>
            </a:r>
          </a:p>
          <a:p>
            <a:pPr marL="800100" lvl="1" indent="-342900" fontAlgn="base">
              <a:buFont typeface="+mj-lt"/>
              <a:buAutoNum type="alphaLcParenR"/>
            </a:pPr>
            <a:r>
              <a:rPr kumimoji="1" lang="en-US" altLang="zh-CN" sz="1400" dirty="0"/>
              <a:t>Use of Skylight Windows will allow significant amounts of daylight into the office space. </a:t>
            </a:r>
            <a:endParaRPr kumimoji="1" lang="zh-CN" altLang="zh-CN" sz="1400" dirty="0"/>
          </a:p>
          <a:p>
            <a:pPr marL="800100" lvl="1" indent="-342900" fontAlgn="base">
              <a:buFont typeface="+mj-lt"/>
              <a:buAutoNum type="alphaLcParenR"/>
            </a:pPr>
            <a:r>
              <a:rPr kumimoji="1" lang="en-US" altLang="zh-CN" sz="1400" dirty="0"/>
              <a:t>Use state-of-the-art lighting accounts for approximately 40% of the energy used in a typical commercial building. </a:t>
            </a:r>
            <a:endParaRPr kumimoji="1" lang="zh-CN" altLang="zh-CN" sz="1400" dirty="0"/>
          </a:p>
          <a:p>
            <a:pPr marL="800100" lvl="1" indent="-342900" fontAlgn="base">
              <a:buFont typeface="+mj-lt"/>
              <a:buAutoNum type="alphaLcParenR"/>
            </a:pPr>
            <a:r>
              <a:rPr kumimoji="1" lang="en-US" altLang="zh-CN" sz="1400" dirty="0"/>
              <a:t>Properly executed daylighting strategies can reduce HVAC peak loads</a:t>
            </a:r>
            <a:endParaRPr lang="zh-CN" altLang="zh-CN" sz="1800" dirty="0"/>
          </a:p>
        </p:txBody>
      </p:sp>
    </p:spTree>
    <p:custDataLst>
      <p:tags r:id="rId1"/>
    </p:custDataLst>
    <p:extLst>
      <p:ext uri="{BB962C8B-B14F-4D97-AF65-F5344CB8AC3E}">
        <p14:creationId xmlns:p14="http://schemas.microsoft.com/office/powerpoint/2010/main" val="778093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86"/>
          <p:cNvSpPr/>
          <p:nvPr/>
        </p:nvSpPr>
        <p:spPr>
          <a:xfrm rot="5400000" flipH="1">
            <a:off x="6058346" y="-4848023"/>
            <a:ext cx="71540" cy="12191998"/>
          </a:xfrm>
          <a:prstGeom prst="rect">
            <a:avLst/>
          </a:prstGeom>
          <a:solidFill>
            <a:srgbClr val="580C6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 y="6718319"/>
            <a:ext cx="12192001" cy="139681"/>
          </a:xfrm>
          <a:prstGeom prst="rect">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矩形 4">
            <a:extLst>
              <a:ext uri="{FF2B5EF4-FFF2-40B4-BE49-F238E27FC236}">
                <a16:creationId xmlns:a16="http://schemas.microsoft.com/office/drawing/2014/main" id="{5738925E-C2FB-46B3-B7F9-308E5658635D}"/>
              </a:ext>
            </a:extLst>
          </p:cNvPr>
          <p:cNvSpPr/>
          <p:nvPr/>
        </p:nvSpPr>
        <p:spPr>
          <a:xfrm>
            <a:off x="1614082" y="356352"/>
            <a:ext cx="799759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580C6E"/>
                </a:solidFill>
                <a:effectLst/>
                <a:uLnTx/>
                <a:uFillTx/>
                <a:latin typeface="等线"/>
                <a:ea typeface="等线" panose="02010600030101010101" pitchFamily="2" charset="-122"/>
                <a:cs typeface="+mn-cs"/>
              </a:rPr>
              <a:t>The Preliminary Results</a:t>
            </a:r>
          </a:p>
        </p:txBody>
      </p:sp>
      <p:pic>
        <p:nvPicPr>
          <p:cNvPr id="9" name="图片 8">
            <a:extLst>
              <a:ext uri="{FF2B5EF4-FFF2-40B4-BE49-F238E27FC236}">
                <a16:creationId xmlns:a16="http://schemas.microsoft.com/office/drawing/2014/main" id="{AE930023-6D17-4DFC-8A8E-D386CA1F3033}"/>
              </a:ext>
            </a:extLst>
          </p:cNvPr>
          <p:cNvPicPr>
            <a:picLocks noChangeAspect="1"/>
          </p:cNvPicPr>
          <p:nvPr/>
        </p:nvPicPr>
        <p:blipFill>
          <a:blip r:embed="rId4"/>
          <a:stretch>
            <a:fillRect/>
          </a:stretch>
        </p:blipFill>
        <p:spPr>
          <a:xfrm>
            <a:off x="2799183" y="1350594"/>
            <a:ext cx="8571722" cy="5300876"/>
          </a:xfrm>
          <a:prstGeom prst="rect">
            <a:avLst/>
          </a:prstGeom>
          <a:ln>
            <a:solidFill>
              <a:srgbClr val="00B050"/>
            </a:solidFill>
          </a:ln>
        </p:spPr>
      </p:pic>
      <p:sp>
        <p:nvSpPr>
          <p:cNvPr id="6" name="内容占位符 2">
            <a:extLst>
              <a:ext uri="{FF2B5EF4-FFF2-40B4-BE49-F238E27FC236}">
                <a16:creationId xmlns:a16="http://schemas.microsoft.com/office/drawing/2014/main" id="{CB3BEEF8-A366-AB7B-C1A6-D2880BA59D5F}"/>
              </a:ext>
            </a:extLst>
          </p:cNvPr>
          <p:cNvSpPr>
            <a:spLocks noGrp="1"/>
          </p:cNvSpPr>
          <p:nvPr>
            <p:ph idx="1"/>
          </p:nvPr>
        </p:nvSpPr>
        <p:spPr>
          <a:xfrm>
            <a:off x="441649" y="3377681"/>
            <a:ext cx="2170921" cy="1244082"/>
          </a:xfrm>
        </p:spPr>
        <p:txBody>
          <a:bodyPr/>
          <a:lstStyle/>
          <a:p>
            <a:pPr marL="0" indent="0" fontAlgn="base">
              <a:buNone/>
            </a:pPr>
            <a:r>
              <a:rPr lang="en-US" altLang="zh-CN" sz="2400" dirty="0">
                <a:solidFill>
                  <a:srgbClr val="7030A0"/>
                </a:solidFill>
              </a:rPr>
              <a:t>Methods</a:t>
            </a:r>
            <a:r>
              <a:rPr lang="en-US" altLang="zh-CN" sz="2400" dirty="0"/>
              <a:t> to </a:t>
            </a:r>
            <a:r>
              <a:rPr lang="en-US" altLang="zh-CN" sz="2400" dirty="0">
                <a:solidFill>
                  <a:srgbClr val="7030A0"/>
                </a:solidFill>
              </a:rPr>
              <a:t>reduce energy consumption</a:t>
            </a:r>
            <a:endParaRPr lang="zh-CN" altLang="zh-CN" sz="2400" dirty="0">
              <a:solidFill>
                <a:srgbClr val="7030A0"/>
              </a:solidFill>
            </a:endParaRPr>
          </a:p>
        </p:txBody>
      </p:sp>
    </p:spTree>
    <p:custDataLst>
      <p:tags r:id="rId1"/>
    </p:custDataLst>
    <p:extLst>
      <p:ext uri="{BB962C8B-B14F-4D97-AF65-F5344CB8AC3E}">
        <p14:creationId xmlns:p14="http://schemas.microsoft.com/office/powerpoint/2010/main" val="3272957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86"/>
          <p:cNvSpPr/>
          <p:nvPr/>
        </p:nvSpPr>
        <p:spPr>
          <a:xfrm rot="5400000" flipH="1">
            <a:off x="6058346" y="-4848023"/>
            <a:ext cx="71540" cy="12191998"/>
          </a:xfrm>
          <a:prstGeom prst="rect">
            <a:avLst/>
          </a:prstGeom>
          <a:solidFill>
            <a:srgbClr val="580C6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 y="6718319"/>
            <a:ext cx="12192001" cy="139681"/>
          </a:xfrm>
          <a:prstGeom prst="rect">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矩形 4">
            <a:extLst>
              <a:ext uri="{FF2B5EF4-FFF2-40B4-BE49-F238E27FC236}">
                <a16:creationId xmlns:a16="http://schemas.microsoft.com/office/drawing/2014/main" id="{5738925E-C2FB-46B3-B7F9-308E5658635D}"/>
              </a:ext>
            </a:extLst>
          </p:cNvPr>
          <p:cNvSpPr/>
          <p:nvPr/>
        </p:nvSpPr>
        <p:spPr>
          <a:xfrm>
            <a:off x="1614082" y="356352"/>
            <a:ext cx="799759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580C6E"/>
                </a:solidFill>
                <a:effectLst/>
                <a:uLnTx/>
                <a:uFillTx/>
                <a:latin typeface="等线"/>
                <a:ea typeface="等线" panose="02010600030101010101" pitchFamily="2" charset="-122"/>
                <a:cs typeface="+mn-cs"/>
              </a:rPr>
              <a:t>Questionnaire Modification</a:t>
            </a:r>
          </a:p>
        </p:txBody>
      </p:sp>
      <p:graphicFrame>
        <p:nvGraphicFramePr>
          <p:cNvPr id="8" name="表格 7">
            <a:extLst>
              <a:ext uri="{FF2B5EF4-FFF2-40B4-BE49-F238E27FC236}">
                <a16:creationId xmlns:a16="http://schemas.microsoft.com/office/drawing/2014/main" id="{058E32F1-D9B4-4541-80EC-BC98F01F5A68}"/>
              </a:ext>
            </a:extLst>
          </p:cNvPr>
          <p:cNvGraphicFramePr>
            <a:graphicFrameLocks noGrp="1"/>
          </p:cNvGraphicFramePr>
          <p:nvPr/>
        </p:nvGraphicFramePr>
        <p:xfrm>
          <a:off x="411189" y="3164096"/>
          <a:ext cx="6261837" cy="3459480"/>
        </p:xfrm>
        <a:graphic>
          <a:graphicData uri="http://schemas.openxmlformats.org/drawingml/2006/table">
            <a:tbl>
              <a:tblPr firstRow="1" bandRow="1">
                <a:tableStyleId>{5C22544A-7EE6-4342-B048-85BDC9FD1C3A}</a:tableStyleId>
              </a:tblPr>
              <a:tblGrid>
                <a:gridCol w="614697">
                  <a:extLst>
                    <a:ext uri="{9D8B030D-6E8A-4147-A177-3AD203B41FA5}">
                      <a16:colId xmlns:a16="http://schemas.microsoft.com/office/drawing/2014/main" val="3033779704"/>
                    </a:ext>
                  </a:extLst>
                </a:gridCol>
                <a:gridCol w="1716476">
                  <a:extLst>
                    <a:ext uri="{9D8B030D-6E8A-4147-A177-3AD203B41FA5}">
                      <a16:colId xmlns:a16="http://schemas.microsoft.com/office/drawing/2014/main" val="771638845"/>
                    </a:ext>
                  </a:extLst>
                </a:gridCol>
                <a:gridCol w="1052856">
                  <a:extLst>
                    <a:ext uri="{9D8B030D-6E8A-4147-A177-3AD203B41FA5}">
                      <a16:colId xmlns:a16="http://schemas.microsoft.com/office/drawing/2014/main" val="3741547701"/>
                    </a:ext>
                  </a:extLst>
                </a:gridCol>
                <a:gridCol w="1176221">
                  <a:extLst>
                    <a:ext uri="{9D8B030D-6E8A-4147-A177-3AD203B41FA5}">
                      <a16:colId xmlns:a16="http://schemas.microsoft.com/office/drawing/2014/main" val="2043477319"/>
                    </a:ext>
                  </a:extLst>
                </a:gridCol>
                <a:gridCol w="891206">
                  <a:extLst>
                    <a:ext uri="{9D8B030D-6E8A-4147-A177-3AD203B41FA5}">
                      <a16:colId xmlns:a16="http://schemas.microsoft.com/office/drawing/2014/main" val="3958398763"/>
                    </a:ext>
                  </a:extLst>
                </a:gridCol>
                <a:gridCol w="810381">
                  <a:extLst>
                    <a:ext uri="{9D8B030D-6E8A-4147-A177-3AD203B41FA5}">
                      <a16:colId xmlns:a16="http://schemas.microsoft.com/office/drawing/2014/main" val="2485789064"/>
                    </a:ext>
                  </a:extLst>
                </a:gridCol>
              </a:tblGrid>
              <a:tr h="1031044">
                <a:tc>
                  <a:txBody>
                    <a:bodyPr/>
                    <a:lstStyle/>
                    <a:p>
                      <a:pPr algn="ctr"/>
                      <a:r>
                        <a:rPr lang="en-US" altLang="zh-CN" sz="1100" baseline="0" dirty="0">
                          <a:latin typeface="Times New Roman" panose="02020603050405020304" pitchFamily="18" charset="0"/>
                          <a:ea typeface="微软雅黑" panose="020B0503020204020204" pitchFamily="34" charset="-122"/>
                        </a:rPr>
                        <a:t>Name</a:t>
                      </a:r>
                      <a:endParaRPr lang="zh-CN" altLang="en-US" sz="1100" baseline="0" dirty="0">
                        <a:latin typeface="Times New Roman" panose="02020603050405020304" pitchFamily="18" charset="0"/>
                        <a:ea typeface="微软雅黑" panose="020B0503020204020204" pitchFamily="34" charset="-122"/>
                      </a:endParaRPr>
                    </a:p>
                  </a:txBody>
                  <a:tcPr anchor="ctr"/>
                </a:tc>
                <a:tc>
                  <a:txBody>
                    <a:bodyPr/>
                    <a:lstStyle/>
                    <a:p>
                      <a:pPr algn="ctr"/>
                      <a:r>
                        <a:rPr lang="en-US" altLang="zh-CN" sz="1100" baseline="0" dirty="0">
                          <a:latin typeface="Times New Roman" panose="02020603050405020304" pitchFamily="18" charset="0"/>
                          <a:ea typeface="微软雅黑" panose="020B0503020204020204" pitchFamily="34" charset="-122"/>
                        </a:rPr>
                        <a:t>Definition/Brief introduction</a:t>
                      </a:r>
                      <a:endParaRPr lang="zh-CN" altLang="en-US" sz="1100" baseline="0" dirty="0">
                        <a:latin typeface="Times New Roman" panose="02020603050405020304" pitchFamily="18" charset="0"/>
                        <a:ea typeface="微软雅黑" panose="020B0503020204020204" pitchFamily="34" charset="-122"/>
                      </a:endParaRPr>
                    </a:p>
                  </a:txBody>
                  <a:tcPr anchor="ctr"/>
                </a:tc>
                <a:tc>
                  <a:txBody>
                    <a:bodyPr/>
                    <a:lstStyle/>
                    <a:p>
                      <a:pPr algn="ctr"/>
                      <a:r>
                        <a:rPr lang="en-US" altLang="zh-CN" sz="1100" baseline="0" dirty="0">
                          <a:latin typeface="Times New Roman" panose="02020603050405020304" pitchFamily="18" charset="0"/>
                          <a:ea typeface="微软雅黑" panose="020B0503020204020204" pitchFamily="34" charset="-122"/>
                        </a:rPr>
                        <a:t>Energy saving potentiality</a:t>
                      </a:r>
                    </a:p>
                    <a:p>
                      <a:pPr algn="ctr"/>
                      <a:r>
                        <a:rPr lang="en-US" altLang="zh-CN" sz="1100" baseline="0" dirty="0">
                          <a:latin typeface="Times New Roman" panose="02020603050405020304" pitchFamily="18" charset="0"/>
                          <a:ea typeface="微软雅黑" panose="020B0503020204020204" pitchFamily="34" charset="-122"/>
                        </a:rPr>
                        <a:t>(percent relative to conventional techniques)</a:t>
                      </a:r>
                      <a:endParaRPr lang="zh-CN" altLang="en-US" sz="1100" baseline="0" dirty="0">
                        <a:latin typeface="Times New Roman" panose="02020603050405020304" pitchFamily="18" charset="0"/>
                        <a:ea typeface="微软雅黑" panose="020B0503020204020204" pitchFamily="34" charset="-122"/>
                      </a:endParaRPr>
                    </a:p>
                  </a:txBody>
                  <a:tcPr anchor="ctr"/>
                </a:tc>
                <a:tc>
                  <a:txBody>
                    <a:bodyPr/>
                    <a:lstStyle/>
                    <a:p>
                      <a:pPr algn="ctr"/>
                      <a:r>
                        <a:rPr lang="en-US" altLang="zh-CN" sz="1100" baseline="0" dirty="0">
                          <a:latin typeface="Times New Roman" panose="02020603050405020304" pitchFamily="18" charset="0"/>
                          <a:ea typeface="微软雅黑" panose="020B0503020204020204" pitchFamily="34" charset="-122"/>
                        </a:rPr>
                        <a:t>Carbon-emission reduction potentiality </a:t>
                      </a:r>
                    </a:p>
                    <a:p>
                      <a:pPr algn="ctr"/>
                      <a:r>
                        <a:rPr lang="en-US" altLang="zh-CN" sz="1100" baseline="0" dirty="0">
                          <a:latin typeface="Times New Roman" panose="02020603050405020304" pitchFamily="18" charset="0"/>
                          <a:ea typeface="微软雅黑" panose="020B0503020204020204" pitchFamily="34" charset="-122"/>
                        </a:rPr>
                        <a:t>(percent relative to conventional techniques)</a:t>
                      </a:r>
                      <a:endParaRPr lang="zh-CN" altLang="en-US" sz="1100" baseline="0" dirty="0">
                        <a:latin typeface="Times New Roman" panose="02020603050405020304" pitchFamily="18" charset="0"/>
                        <a:ea typeface="微软雅黑" panose="020B0503020204020204" pitchFamily="34" charset="-122"/>
                      </a:endParaRPr>
                    </a:p>
                  </a:txBody>
                  <a:tcPr anchor="ctr"/>
                </a:tc>
                <a:tc>
                  <a:txBody>
                    <a:bodyPr/>
                    <a:lstStyle/>
                    <a:p>
                      <a:pPr algn="ctr"/>
                      <a:r>
                        <a:rPr lang="en-US" altLang="zh-CN" sz="1100" baseline="0" dirty="0">
                          <a:latin typeface="Times New Roman" panose="02020603050405020304" pitchFamily="18" charset="0"/>
                          <a:ea typeface="微软雅黑" panose="020B0503020204020204" pitchFamily="34" charset="-122"/>
                        </a:rPr>
                        <a:t>Incremental cost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aseline="0" dirty="0">
                          <a:latin typeface="Times New Roman" panose="02020603050405020304" pitchFamily="18" charset="0"/>
                          <a:ea typeface="微软雅黑" panose="020B0503020204020204" pitchFamily="34" charset="-122"/>
                        </a:rPr>
                        <a:t>(relative to conventional techniques)</a:t>
                      </a:r>
                      <a:endParaRPr lang="zh-CN" altLang="en-US" sz="1100" baseline="0" dirty="0">
                        <a:latin typeface="Times New Roman" panose="02020603050405020304" pitchFamily="18" charset="0"/>
                        <a:ea typeface="微软雅黑" panose="020B0503020204020204" pitchFamily="34" charset="-122"/>
                      </a:endParaRPr>
                    </a:p>
                    <a:p>
                      <a:pPr algn="ctr"/>
                      <a:endParaRPr lang="zh-CN" altLang="en-US" sz="1100" baseline="0" dirty="0">
                        <a:latin typeface="Times New Roman" panose="02020603050405020304" pitchFamily="18" charset="0"/>
                        <a:ea typeface="微软雅黑" panose="020B0503020204020204" pitchFamily="34" charset="-122"/>
                      </a:endParaRPr>
                    </a:p>
                  </a:txBody>
                  <a:tcPr anchor="ctr"/>
                </a:tc>
                <a:tc>
                  <a:txBody>
                    <a:bodyPr/>
                    <a:lstStyle/>
                    <a:p>
                      <a:pPr algn="ctr"/>
                      <a:r>
                        <a:rPr lang="en-US" altLang="zh-CN" sz="1100" baseline="0" dirty="0">
                          <a:latin typeface="Times New Roman" panose="02020603050405020304" pitchFamily="18" charset="0"/>
                          <a:ea typeface="微软雅黑" panose="020B0503020204020204" pitchFamily="34" charset="-122"/>
                        </a:rPr>
                        <a:t>Typical cases</a:t>
                      </a:r>
                    </a:p>
                    <a:p>
                      <a:pPr algn="ctr"/>
                      <a:r>
                        <a:rPr lang="en-US" altLang="zh-CN" sz="1100" baseline="0" dirty="0">
                          <a:latin typeface="Times New Roman" panose="02020603050405020304" pitchFamily="18" charset="0"/>
                          <a:ea typeface="微软雅黑" panose="020B0503020204020204" pitchFamily="34" charset="-122"/>
                        </a:rPr>
                        <a:t>(Building name)</a:t>
                      </a:r>
                      <a:endParaRPr lang="zh-CN" altLang="en-US" sz="1100" baseline="0" dirty="0">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1028985240"/>
                  </a:ext>
                </a:extLst>
              </a:tr>
              <a:tr h="1661126">
                <a:tc>
                  <a:txBody>
                    <a:bodyPr/>
                    <a:lstStyle/>
                    <a:p>
                      <a:pPr algn="ctr"/>
                      <a:r>
                        <a:rPr lang="en-US" altLang="zh-CN" sz="1100" i="1" baseline="0" dirty="0">
                          <a:solidFill>
                            <a:srgbClr val="C00000"/>
                          </a:solidFill>
                          <a:latin typeface="Times New Roman" panose="02020603050405020304" pitchFamily="18" charset="0"/>
                          <a:ea typeface="微软雅黑" panose="020B0503020204020204" pitchFamily="34" charset="-122"/>
                        </a:rPr>
                        <a:t>LED lighting</a:t>
                      </a:r>
                      <a:endParaRPr lang="zh-CN" altLang="en-US" sz="1100" i="1" baseline="0" dirty="0">
                        <a:solidFill>
                          <a:srgbClr val="C00000"/>
                        </a:solidFill>
                        <a:latin typeface="Times New Roman" panose="02020603050405020304" pitchFamily="18" charset="0"/>
                        <a:ea typeface="微软雅黑" panose="020B0503020204020204" pitchFamily="34" charset="-122"/>
                      </a:endParaRPr>
                    </a:p>
                  </a:txBody>
                  <a:tcPr anchor="ctr"/>
                </a:tc>
                <a:tc>
                  <a:txBody>
                    <a:bodyPr/>
                    <a:lstStyle/>
                    <a:p>
                      <a:pPr algn="ctr"/>
                      <a:r>
                        <a:rPr lang="en-US" altLang="zh-CN" sz="1100" i="1" baseline="0" dirty="0">
                          <a:solidFill>
                            <a:srgbClr val="C00000"/>
                          </a:solidFill>
                          <a:latin typeface="Times New Roman" panose="02020603050405020304" pitchFamily="18" charset="0"/>
                          <a:ea typeface="微软雅黑" panose="020B0503020204020204" pitchFamily="34" charset="-122"/>
                        </a:rPr>
                        <a:t>LED lighting can make a quick, dramatic impact on your energy consumption. LED lighting also has added benefits of less heat generation thus reducing your air conditioning load as well as reducing your maintenance costs due to the long life of LED lighting</a:t>
                      </a:r>
                      <a:endParaRPr lang="zh-CN" altLang="en-US" sz="1100" i="1" baseline="0" dirty="0">
                        <a:solidFill>
                          <a:srgbClr val="C00000"/>
                        </a:solidFill>
                        <a:latin typeface="Times New Roman" panose="02020603050405020304" pitchFamily="18" charset="0"/>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i="1" baseline="0" dirty="0">
                          <a:solidFill>
                            <a:srgbClr val="C00000"/>
                          </a:solidFill>
                          <a:latin typeface="Times New Roman" panose="02020603050405020304" pitchFamily="18" charset="0"/>
                          <a:ea typeface="微软雅黑" panose="020B0503020204020204" pitchFamily="34" charset="-122"/>
                        </a:rPr>
                        <a:t>3%~5%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i="1" baseline="0" dirty="0">
                          <a:solidFill>
                            <a:srgbClr val="C00000"/>
                          </a:solidFill>
                          <a:latin typeface="Times New Roman" panose="02020603050405020304" pitchFamily="18" charset="0"/>
                          <a:ea typeface="微软雅黑" panose="020B0503020204020204" pitchFamily="34" charset="-122"/>
                        </a:rPr>
                        <a:t>5 kWh/m2/year</a:t>
                      </a:r>
                      <a:endParaRPr lang="zh-CN" altLang="en-US" sz="1100" i="1" baseline="0" dirty="0">
                        <a:solidFill>
                          <a:srgbClr val="C00000"/>
                        </a:solidFill>
                        <a:latin typeface="Times New Roman" panose="02020603050405020304" pitchFamily="18" charset="0"/>
                        <a:ea typeface="微软雅黑" panose="020B0503020204020204" pitchFamily="34" charset="-122"/>
                      </a:endParaRPr>
                    </a:p>
                  </a:txBody>
                  <a:tcPr anchor="ctr"/>
                </a:tc>
                <a:tc>
                  <a:txBody>
                    <a:bodyPr/>
                    <a:lstStyle/>
                    <a:p>
                      <a:pPr algn="ctr"/>
                      <a:r>
                        <a:rPr lang="en-US" altLang="zh-CN" sz="1100" i="1" baseline="0" dirty="0">
                          <a:solidFill>
                            <a:srgbClr val="C00000"/>
                          </a:solidFill>
                          <a:latin typeface="Times New Roman" panose="02020603050405020304" pitchFamily="18" charset="0"/>
                          <a:ea typeface="微软雅黑" panose="020B0503020204020204" pitchFamily="34" charset="-122"/>
                        </a:rPr>
                        <a:t>3%~5%</a:t>
                      </a:r>
                    </a:p>
                    <a:p>
                      <a:pPr algn="ctr"/>
                      <a:r>
                        <a:rPr lang="en-US" altLang="zh-CN" sz="1100" i="1" baseline="0" dirty="0">
                          <a:solidFill>
                            <a:srgbClr val="C00000"/>
                          </a:solidFill>
                          <a:latin typeface="Times New Roman" panose="02020603050405020304" pitchFamily="18" charset="0"/>
                          <a:ea typeface="微软雅黑" panose="020B0503020204020204" pitchFamily="34" charset="-122"/>
                        </a:rPr>
                        <a:t>3 kgCO2/m2/year</a:t>
                      </a:r>
                      <a:endParaRPr lang="zh-CN" altLang="en-US" sz="1100" i="1" baseline="0" dirty="0">
                        <a:solidFill>
                          <a:srgbClr val="C00000"/>
                        </a:solidFill>
                        <a:latin typeface="Times New Roman" panose="02020603050405020304" pitchFamily="18" charset="0"/>
                        <a:ea typeface="微软雅黑" panose="020B0503020204020204" pitchFamily="34" charset="-122"/>
                      </a:endParaRPr>
                    </a:p>
                  </a:txBody>
                  <a:tcPr anchor="ctr"/>
                </a:tc>
                <a:tc>
                  <a:txBody>
                    <a:bodyPr/>
                    <a:lstStyle/>
                    <a:p>
                      <a:pPr algn="ctr"/>
                      <a:r>
                        <a:rPr lang="en-US" altLang="zh-CN" sz="1100" i="1" baseline="0" dirty="0">
                          <a:solidFill>
                            <a:srgbClr val="C00000"/>
                          </a:solidFill>
                          <a:latin typeface="Times New Roman" panose="02020603050405020304" pitchFamily="18" charset="0"/>
                          <a:ea typeface="微软雅黑" panose="020B0503020204020204" pitchFamily="34" charset="-122"/>
                        </a:rPr>
                        <a:t>5% (1.2 $/m</a:t>
                      </a:r>
                      <a:r>
                        <a:rPr lang="en-US" altLang="zh-CN" sz="1100" i="1" baseline="30000" dirty="0">
                          <a:solidFill>
                            <a:srgbClr val="C00000"/>
                          </a:solidFill>
                          <a:latin typeface="Times New Roman" panose="02020603050405020304" pitchFamily="18" charset="0"/>
                          <a:ea typeface="微软雅黑" panose="020B0503020204020204" pitchFamily="34" charset="-122"/>
                        </a:rPr>
                        <a:t>2</a:t>
                      </a:r>
                      <a:r>
                        <a:rPr lang="en-US" altLang="zh-CN" sz="1100" i="1" baseline="0" dirty="0">
                          <a:solidFill>
                            <a:srgbClr val="C00000"/>
                          </a:solidFill>
                          <a:latin typeface="Times New Roman" panose="02020603050405020304" pitchFamily="18" charset="0"/>
                          <a:ea typeface="微软雅黑" panose="020B0503020204020204" pitchFamily="34" charset="-122"/>
                        </a:rPr>
                        <a:t>)</a:t>
                      </a:r>
                      <a:endParaRPr lang="zh-CN" altLang="en-US" sz="1100" i="1" baseline="30000" dirty="0">
                        <a:solidFill>
                          <a:srgbClr val="C00000"/>
                        </a:solidFill>
                        <a:latin typeface="Times New Roman" panose="02020603050405020304" pitchFamily="18" charset="0"/>
                        <a:ea typeface="微软雅黑" panose="020B0503020204020204" pitchFamily="34" charset="-122"/>
                      </a:endParaRPr>
                    </a:p>
                  </a:txBody>
                  <a:tcPr anchor="ctr"/>
                </a:tc>
                <a:tc>
                  <a:txBody>
                    <a:bodyPr/>
                    <a:lstStyle/>
                    <a:p>
                      <a:pPr algn="ctr"/>
                      <a:r>
                        <a:rPr lang="en-US" altLang="zh-CN" sz="1100" i="1" baseline="0" dirty="0">
                          <a:solidFill>
                            <a:srgbClr val="C00000"/>
                          </a:solidFill>
                          <a:latin typeface="Times New Roman" panose="02020603050405020304" pitchFamily="18" charset="0"/>
                          <a:ea typeface="微软雅黑" panose="020B0503020204020204" pitchFamily="34" charset="-122"/>
                        </a:rPr>
                        <a:t>The Shanghai Academy of Building’s eco-built office building</a:t>
                      </a:r>
                      <a:endParaRPr lang="zh-CN" altLang="en-US" sz="1100" i="1" baseline="0" dirty="0">
                        <a:solidFill>
                          <a:srgbClr val="C00000"/>
                        </a:solidFill>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3100982813"/>
                  </a:ext>
                </a:extLst>
              </a:tr>
              <a:tr h="243441">
                <a:tc>
                  <a:txBody>
                    <a:bodyPr/>
                    <a:lstStyle/>
                    <a:p>
                      <a:pPr algn="ctr"/>
                      <a:r>
                        <a:rPr lang="en-US" altLang="zh-CN" sz="1100" baseline="0" dirty="0">
                          <a:latin typeface="Times New Roman" panose="02020603050405020304" pitchFamily="18" charset="0"/>
                          <a:ea typeface="微软雅黑" panose="020B0503020204020204" pitchFamily="34" charset="-122"/>
                        </a:rPr>
                        <a:t>…</a:t>
                      </a:r>
                      <a:endParaRPr lang="zh-CN" altLang="en-US" sz="1100" baseline="0" dirty="0">
                        <a:latin typeface="Times New Roman" panose="02020603050405020304" pitchFamily="18" charset="0"/>
                        <a:ea typeface="微软雅黑" panose="020B0503020204020204" pitchFamily="34" charset="-122"/>
                      </a:endParaRPr>
                    </a:p>
                  </a:txBody>
                  <a:tcPr anchor="ctr"/>
                </a:tc>
                <a:tc>
                  <a:txBody>
                    <a:bodyPr/>
                    <a:lstStyle/>
                    <a:p>
                      <a:pPr algn="ctr"/>
                      <a:endParaRPr lang="zh-CN" altLang="en-US" sz="1100" baseline="0" dirty="0">
                        <a:latin typeface="Times New Roman" panose="02020603050405020304" pitchFamily="18" charset="0"/>
                        <a:ea typeface="微软雅黑" panose="020B0503020204020204" pitchFamily="34" charset="-122"/>
                      </a:endParaRPr>
                    </a:p>
                  </a:txBody>
                  <a:tcPr anchor="ctr"/>
                </a:tc>
                <a:tc>
                  <a:txBody>
                    <a:bodyPr/>
                    <a:lstStyle/>
                    <a:p>
                      <a:pPr algn="ctr"/>
                      <a:endParaRPr lang="zh-CN" altLang="en-US" sz="1100" baseline="0">
                        <a:latin typeface="Times New Roman" panose="02020603050405020304" pitchFamily="18" charset="0"/>
                        <a:ea typeface="微软雅黑" panose="020B0503020204020204" pitchFamily="34" charset="-122"/>
                      </a:endParaRPr>
                    </a:p>
                  </a:txBody>
                  <a:tcPr anchor="ctr"/>
                </a:tc>
                <a:tc>
                  <a:txBody>
                    <a:bodyPr/>
                    <a:lstStyle/>
                    <a:p>
                      <a:pPr algn="ctr"/>
                      <a:endParaRPr lang="zh-CN" altLang="en-US" sz="1100" baseline="0">
                        <a:latin typeface="Times New Roman" panose="02020603050405020304" pitchFamily="18" charset="0"/>
                        <a:ea typeface="微软雅黑" panose="020B0503020204020204" pitchFamily="34" charset="-122"/>
                      </a:endParaRPr>
                    </a:p>
                  </a:txBody>
                  <a:tcPr anchor="ctr"/>
                </a:tc>
                <a:tc>
                  <a:txBody>
                    <a:bodyPr/>
                    <a:lstStyle/>
                    <a:p>
                      <a:pPr algn="ctr"/>
                      <a:endParaRPr lang="zh-CN" altLang="en-US" sz="1100" baseline="0">
                        <a:latin typeface="Times New Roman" panose="02020603050405020304" pitchFamily="18" charset="0"/>
                        <a:ea typeface="微软雅黑" panose="020B0503020204020204" pitchFamily="34" charset="-122"/>
                      </a:endParaRPr>
                    </a:p>
                  </a:txBody>
                  <a:tcPr anchor="ctr"/>
                </a:tc>
                <a:tc>
                  <a:txBody>
                    <a:bodyPr/>
                    <a:lstStyle/>
                    <a:p>
                      <a:pPr algn="ctr"/>
                      <a:endParaRPr lang="zh-CN" altLang="en-US" sz="1100" baseline="0" dirty="0">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1729387953"/>
                  </a:ext>
                </a:extLst>
              </a:tr>
            </a:tbl>
          </a:graphicData>
        </a:graphic>
      </p:graphicFrame>
      <p:sp>
        <p:nvSpPr>
          <p:cNvPr id="10" name="矩形 9">
            <a:extLst>
              <a:ext uri="{FF2B5EF4-FFF2-40B4-BE49-F238E27FC236}">
                <a16:creationId xmlns:a16="http://schemas.microsoft.com/office/drawing/2014/main" id="{8D699162-80CC-4FC4-B124-7978159CE19A}"/>
              </a:ext>
            </a:extLst>
          </p:cNvPr>
          <p:cNvSpPr/>
          <p:nvPr/>
        </p:nvSpPr>
        <p:spPr>
          <a:xfrm>
            <a:off x="322374" y="2766328"/>
            <a:ext cx="289893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mn-cs"/>
              </a:rPr>
              <a:t>Technical description (template)</a:t>
            </a:r>
            <a:endParaRPr kumimoji="0" lang="zh-CN" altLang="en-US" sz="1600" b="1" i="0" u="none" strike="noStrike" kern="1200" cap="none" spc="0" normalizeH="0" baseline="0" noProof="0" dirty="0">
              <a:ln>
                <a:noFill/>
              </a:ln>
              <a:solidFill>
                <a:srgbClr val="C00000"/>
              </a:solidFill>
              <a:effectLst/>
              <a:uLnTx/>
              <a:uFillTx/>
              <a:latin typeface="等线"/>
              <a:ea typeface="等线" panose="02010600030101010101" pitchFamily="2" charset="-122"/>
              <a:cs typeface="+mn-cs"/>
            </a:endParaRPr>
          </a:p>
        </p:txBody>
      </p:sp>
      <p:pic>
        <p:nvPicPr>
          <p:cNvPr id="11" name="图片 10">
            <a:extLst>
              <a:ext uri="{FF2B5EF4-FFF2-40B4-BE49-F238E27FC236}">
                <a16:creationId xmlns:a16="http://schemas.microsoft.com/office/drawing/2014/main" id="{2AADB9A6-5C50-4E44-B54E-A98172E198BD}"/>
              </a:ext>
            </a:extLst>
          </p:cNvPr>
          <p:cNvPicPr>
            <a:picLocks noChangeAspect="1"/>
          </p:cNvPicPr>
          <p:nvPr/>
        </p:nvPicPr>
        <p:blipFill>
          <a:blip r:embed="rId4"/>
          <a:stretch>
            <a:fillRect/>
          </a:stretch>
        </p:blipFill>
        <p:spPr>
          <a:xfrm>
            <a:off x="6930801" y="3153383"/>
            <a:ext cx="5006883" cy="3251169"/>
          </a:xfrm>
          <a:prstGeom prst="rect">
            <a:avLst/>
          </a:prstGeom>
          <a:ln>
            <a:solidFill>
              <a:srgbClr val="FFC000"/>
            </a:solidFill>
          </a:ln>
        </p:spPr>
      </p:pic>
      <p:sp>
        <p:nvSpPr>
          <p:cNvPr id="12" name="矩形 11">
            <a:extLst>
              <a:ext uri="{FF2B5EF4-FFF2-40B4-BE49-F238E27FC236}">
                <a16:creationId xmlns:a16="http://schemas.microsoft.com/office/drawing/2014/main" id="{33D6F5D0-AA68-4EE1-9271-D6C391BB0D32}"/>
              </a:ext>
            </a:extLst>
          </p:cNvPr>
          <p:cNvSpPr/>
          <p:nvPr/>
        </p:nvSpPr>
        <p:spPr>
          <a:xfrm>
            <a:off x="6847530" y="2762011"/>
            <a:ext cx="374355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mn-cs"/>
              </a:rPr>
              <a:t>Application case introduction (template)</a:t>
            </a:r>
            <a:endParaRPr kumimoji="0" lang="zh-CN" altLang="en-US" sz="16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mn-cs"/>
            </a:endParaRPr>
          </a:p>
        </p:txBody>
      </p:sp>
      <p:sp>
        <p:nvSpPr>
          <p:cNvPr id="2" name="内容占位符 1">
            <a:extLst>
              <a:ext uri="{FF2B5EF4-FFF2-40B4-BE49-F238E27FC236}">
                <a16:creationId xmlns:a16="http://schemas.microsoft.com/office/drawing/2014/main" id="{9118FCE8-34A9-4251-A131-2576ED46F9BA}"/>
              </a:ext>
            </a:extLst>
          </p:cNvPr>
          <p:cNvSpPr>
            <a:spLocks noGrp="1"/>
          </p:cNvSpPr>
          <p:nvPr>
            <p:ph idx="1"/>
          </p:nvPr>
        </p:nvSpPr>
        <p:spPr>
          <a:xfrm>
            <a:off x="503152" y="1493269"/>
            <a:ext cx="10515600" cy="1075109"/>
          </a:xfrm>
        </p:spPr>
        <p:txBody>
          <a:bodyPr/>
          <a:lstStyle/>
          <a:p>
            <a:pPr marL="457200" indent="-457200">
              <a:buFont typeface="+mj-lt"/>
              <a:buAutoNum type="arabicPeriod"/>
            </a:pPr>
            <a:r>
              <a:rPr lang="en-US" altLang="zh-CN" sz="1800" dirty="0"/>
              <a:t>Use </a:t>
            </a:r>
            <a:r>
              <a:rPr lang="en-US" altLang="zh-CN" sz="1800" dirty="0">
                <a:solidFill>
                  <a:srgbClr val="FF0000"/>
                </a:solidFill>
              </a:rPr>
              <a:t>more tables </a:t>
            </a:r>
            <a:r>
              <a:rPr lang="en-US" altLang="zh-CN" sz="1800" dirty="0"/>
              <a:t>to make the technology data collection more clear</a:t>
            </a:r>
          </a:p>
          <a:p>
            <a:pPr marL="457200" indent="-457200">
              <a:buFont typeface="+mj-lt"/>
              <a:buAutoNum type="arabicPeriod"/>
            </a:pPr>
            <a:r>
              <a:rPr lang="en-US" altLang="zh-CN" sz="1800" dirty="0"/>
              <a:t>Expand the dimensions of </a:t>
            </a:r>
            <a:r>
              <a:rPr lang="en-US" altLang="zh-CN" sz="1800" dirty="0">
                <a:solidFill>
                  <a:srgbClr val="FF0000"/>
                </a:solidFill>
              </a:rPr>
              <a:t>technical description</a:t>
            </a:r>
            <a:r>
              <a:rPr lang="en-US" altLang="zh-CN" sz="1800" dirty="0"/>
              <a:t>, using the unified template provided</a:t>
            </a:r>
          </a:p>
          <a:p>
            <a:pPr marL="457200" indent="-457200">
              <a:buFont typeface="+mj-lt"/>
              <a:buAutoNum type="arabicPeriod"/>
            </a:pPr>
            <a:r>
              <a:rPr lang="en-US" altLang="zh-CN" sz="1800" dirty="0"/>
              <a:t>Focus on </a:t>
            </a:r>
            <a:r>
              <a:rPr lang="en-US" altLang="zh-CN" sz="1800" dirty="0">
                <a:solidFill>
                  <a:srgbClr val="FF0000"/>
                </a:solidFill>
              </a:rPr>
              <a:t>application cases </a:t>
            </a:r>
            <a:r>
              <a:rPr lang="en-US" altLang="zh-CN" sz="1800" dirty="0"/>
              <a:t>introduction, using the unified template provided</a:t>
            </a:r>
          </a:p>
        </p:txBody>
      </p:sp>
    </p:spTree>
    <p:custDataLst>
      <p:tags r:id="rId1"/>
    </p:custDataLst>
    <p:extLst>
      <p:ext uri="{BB962C8B-B14F-4D97-AF65-F5344CB8AC3E}">
        <p14:creationId xmlns:p14="http://schemas.microsoft.com/office/powerpoint/2010/main" val="1538034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86"/>
          <p:cNvSpPr/>
          <p:nvPr/>
        </p:nvSpPr>
        <p:spPr>
          <a:xfrm rot="5400000" flipH="1">
            <a:off x="6058346" y="-4848023"/>
            <a:ext cx="71540" cy="12191998"/>
          </a:xfrm>
          <a:prstGeom prst="rect">
            <a:avLst/>
          </a:prstGeom>
          <a:solidFill>
            <a:srgbClr val="580C6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 y="6718319"/>
            <a:ext cx="12192001" cy="139681"/>
          </a:xfrm>
          <a:prstGeom prst="rect">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矩形 4">
            <a:extLst>
              <a:ext uri="{FF2B5EF4-FFF2-40B4-BE49-F238E27FC236}">
                <a16:creationId xmlns:a16="http://schemas.microsoft.com/office/drawing/2014/main" id="{5738925E-C2FB-46B3-B7F9-308E5658635D}"/>
              </a:ext>
            </a:extLst>
          </p:cNvPr>
          <p:cNvSpPr/>
          <p:nvPr/>
        </p:nvSpPr>
        <p:spPr>
          <a:xfrm>
            <a:off x="1614082" y="356352"/>
            <a:ext cx="799759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580C6E"/>
                </a:solidFill>
                <a:effectLst/>
                <a:uLnTx/>
                <a:uFillTx/>
                <a:latin typeface="等线"/>
                <a:ea typeface="等线" panose="02010600030101010101" pitchFamily="2" charset="-122"/>
                <a:cs typeface="+mn-cs"/>
              </a:rPr>
              <a:t>The Supporters</a:t>
            </a:r>
          </a:p>
        </p:txBody>
      </p:sp>
      <p:sp>
        <p:nvSpPr>
          <p:cNvPr id="2" name="内容占位符 1">
            <a:extLst>
              <a:ext uri="{FF2B5EF4-FFF2-40B4-BE49-F238E27FC236}">
                <a16:creationId xmlns:a16="http://schemas.microsoft.com/office/drawing/2014/main" id="{64FC7577-9823-4D66-8E8A-79E9C0A644F3}"/>
              </a:ext>
            </a:extLst>
          </p:cNvPr>
          <p:cNvSpPr>
            <a:spLocks noGrp="1"/>
          </p:cNvSpPr>
          <p:nvPr>
            <p:ph idx="1"/>
          </p:nvPr>
        </p:nvSpPr>
        <p:spPr>
          <a:xfrm>
            <a:off x="329682" y="2197380"/>
            <a:ext cx="6836229" cy="3074412"/>
          </a:xfrm>
        </p:spPr>
        <p:txBody>
          <a:bodyPr/>
          <a:lstStyle/>
          <a:p>
            <a:pPr>
              <a:buFont typeface="Wingdings" panose="05000000000000000000" pitchFamily="2" charset="2"/>
              <a:buChar char="l"/>
            </a:pPr>
            <a:r>
              <a:rPr lang="en-US" altLang="zh-CN" sz="2400" dirty="0"/>
              <a:t>This project was initiated by WFEO CEE, supported by WFEO and its member countries, and hosted by Tsinghua University in China</a:t>
            </a:r>
            <a:endParaRPr lang="en-US" altLang="zh-CN" sz="100" dirty="0"/>
          </a:p>
          <a:p>
            <a:pPr>
              <a:buFont typeface="Wingdings" panose="05000000000000000000" pitchFamily="2" charset="2"/>
              <a:buChar char="l"/>
            </a:pPr>
            <a:endParaRPr lang="en-US" altLang="zh-CN" sz="100" dirty="0"/>
          </a:p>
          <a:p>
            <a:pPr>
              <a:buFont typeface="Wingdings" panose="05000000000000000000" pitchFamily="2" charset="2"/>
              <a:buChar char="l"/>
            </a:pPr>
            <a:r>
              <a:rPr lang="en-US" altLang="zh-CN" sz="2400" dirty="0"/>
              <a:t>The WFEO project team welcome </a:t>
            </a:r>
            <a:r>
              <a:rPr lang="en-US" altLang="zh-CN" sz="2400" dirty="0">
                <a:solidFill>
                  <a:srgbClr val="7030A0"/>
                </a:solidFill>
              </a:rPr>
              <a:t>broader recognition and support</a:t>
            </a:r>
            <a:r>
              <a:rPr lang="en-US" altLang="zh-CN" sz="2400" dirty="0"/>
              <a:t> from WFEO member states, international research institutions, societies, and funding institutions to make great success of this ambitious project.</a:t>
            </a:r>
            <a:endParaRPr lang="zh-CN" altLang="zh-CN" sz="2400" dirty="0"/>
          </a:p>
        </p:txBody>
      </p:sp>
      <p:pic>
        <p:nvPicPr>
          <p:cNvPr id="6" name="图片 5">
            <a:extLst>
              <a:ext uri="{FF2B5EF4-FFF2-40B4-BE49-F238E27FC236}">
                <a16:creationId xmlns:a16="http://schemas.microsoft.com/office/drawing/2014/main" id="{B8B864D6-F240-2B9B-D7A9-E3BF8C32F146}"/>
              </a:ext>
            </a:extLst>
          </p:cNvPr>
          <p:cNvPicPr>
            <a:picLocks noChangeAspect="1"/>
          </p:cNvPicPr>
          <p:nvPr/>
        </p:nvPicPr>
        <p:blipFill>
          <a:blip r:embed="rId4"/>
          <a:stretch>
            <a:fillRect/>
          </a:stretch>
        </p:blipFill>
        <p:spPr>
          <a:xfrm>
            <a:off x="7338230" y="2449210"/>
            <a:ext cx="4546895" cy="2375592"/>
          </a:xfrm>
          <a:prstGeom prst="rect">
            <a:avLst/>
          </a:prstGeom>
        </p:spPr>
      </p:pic>
    </p:spTree>
    <p:custDataLst>
      <p:tags r:id="rId1"/>
    </p:custDataLst>
    <p:extLst>
      <p:ext uri="{BB962C8B-B14F-4D97-AF65-F5344CB8AC3E}">
        <p14:creationId xmlns:p14="http://schemas.microsoft.com/office/powerpoint/2010/main" val="4162723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7748" y="-15897"/>
            <a:ext cx="12227495" cy="6857999"/>
          </a:xfrm>
          <a:prstGeom prst="rect">
            <a:avLst/>
          </a:prstGeom>
          <a:gradFill flip="none" rotWithShape="1">
            <a:gsLst>
              <a:gs pos="100000">
                <a:srgbClr val="992164"/>
              </a:gs>
              <a:gs pos="73000">
                <a:srgbClr val="7A1769"/>
              </a:gs>
              <a:gs pos="0">
                <a:srgbClr val="580C6E"/>
              </a:gs>
              <a:gs pos="100000">
                <a:srgbClr val="AC27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24486">
            <a:off x="-135700" y="-4437113"/>
            <a:ext cx="10609201" cy="14974172"/>
          </a:xfrm>
          <a:prstGeom prst="rect">
            <a:avLst/>
          </a:prstGeom>
        </p:spPr>
      </p:pic>
      <p:sp>
        <p:nvSpPr>
          <p:cNvPr id="11" name="Rectangle 1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2" name="矩形 21"/>
          <p:cNvSpPr/>
          <p:nvPr/>
        </p:nvSpPr>
        <p:spPr>
          <a:xfrm>
            <a:off x="0" y="-31795"/>
            <a:ext cx="12227495" cy="6857999"/>
          </a:xfrm>
          <a:prstGeom prst="rect">
            <a:avLst/>
          </a:prstGeom>
          <a:gradFill flip="none" rotWithShape="1">
            <a:gsLst>
              <a:gs pos="95000">
                <a:srgbClr val="992164"/>
              </a:gs>
              <a:gs pos="73000">
                <a:srgbClr val="7A1769">
                  <a:alpha val="50000"/>
                </a:srgbClr>
              </a:gs>
              <a:gs pos="0">
                <a:srgbClr val="580C6E">
                  <a:alpha val="78000"/>
                </a:srgbClr>
              </a:gs>
              <a:gs pos="100000">
                <a:srgbClr val="AC27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38" name="文本框 37"/>
          <p:cNvSpPr txBox="1"/>
          <p:nvPr/>
        </p:nvSpPr>
        <p:spPr>
          <a:xfrm>
            <a:off x="1512103" y="2140579"/>
            <a:ext cx="9691041"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13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金桥简行楷" pitchFamily="2" charset="-122"/>
                <a:cs typeface="Arial" panose="020B0604020202020204" pitchFamily="34" charset="0"/>
              </a:rPr>
              <a:t>Thanks for your attention</a:t>
            </a:r>
            <a:endParaRPr kumimoji="0" lang="zh-CN" altLang="en-US" sz="5400" b="0" i="0" u="none" strike="noStrike" kern="1200" cap="none" spc="13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金桥简行楷" pitchFamily="2" charset="-122"/>
              <a:cs typeface="Arial" panose="020B0604020202020204" pitchFamily="34" charset="0"/>
            </a:endParaRPr>
          </a:p>
        </p:txBody>
      </p:sp>
      <p:sp>
        <p:nvSpPr>
          <p:cNvPr id="21" name="文本框 20"/>
          <p:cNvSpPr txBox="1"/>
          <p:nvPr/>
        </p:nvSpPr>
        <p:spPr>
          <a:xfrm>
            <a:off x="1693441" y="4313211"/>
            <a:ext cx="994671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130" normalizeH="0" baseline="0" noProof="0" dirty="0">
                <a:ln>
                  <a:noFill/>
                </a:ln>
                <a:solidFill>
                  <a:prstClr val="white"/>
                </a:solidFill>
                <a:effectLst/>
                <a:uLnTx/>
                <a:uFillTx/>
                <a:latin typeface="Arial" panose="020B0604020202020204" pitchFamily="34" charset="0"/>
                <a:ea typeface="金桥简行楷" pitchFamily="2" charset="-122"/>
                <a:cs typeface="Arial" panose="020B0604020202020204" pitchFamily="34" charset="0"/>
              </a:rPr>
              <a:t>WFEO CLIMATE CHANGE MITIGATION BEST PRACTICE PROJECT TEAM</a:t>
            </a:r>
            <a:endParaRPr kumimoji="0" lang="zh-CN" altLang="en-US" sz="2400" b="1" i="0" u="none" strike="noStrike" kern="1200" cap="none" spc="130" normalizeH="0" baseline="0" noProof="0" dirty="0">
              <a:ln>
                <a:noFill/>
              </a:ln>
              <a:solidFill>
                <a:prstClr val="white"/>
              </a:solidFill>
              <a:effectLst/>
              <a:uLnTx/>
              <a:uFillTx/>
              <a:latin typeface="Arial" panose="020B0604020202020204" pitchFamily="34" charset="0"/>
              <a:ea typeface="金桥简行楷" pitchFamily="2" charset="-122"/>
              <a:cs typeface="Arial" panose="020B0604020202020204" pitchFamily="34" charset="0"/>
            </a:endParaRPr>
          </a:p>
        </p:txBody>
      </p:sp>
      <p:cxnSp>
        <p:nvCxnSpPr>
          <p:cNvPr id="5" name="直接连接符 4"/>
          <p:cNvCxnSpPr>
            <a:cxnSpLocks/>
          </p:cNvCxnSpPr>
          <p:nvPr/>
        </p:nvCxnSpPr>
        <p:spPr>
          <a:xfrm>
            <a:off x="1693441" y="3367819"/>
            <a:ext cx="5548607"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7C7098CA-E00D-43F6-836D-819CA77D4535}"/>
              </a:ext>
            </a:extLst>
          </p:cNvPr>
          <p:cNvSpPr txBox="1"/>
          <p:nvPr/>
        </p:nvSpPr>
        <p:spPr>
          <a:xfrm>
            <a:off x="1693441" y="5204488"/>
            <a:ext cx="21895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微软雅黑 Light" panose="020B0502040204020203" pitchFamily="34" charset="-122"/>
                <a:cs typeface="Arial" panose="020B0604020202020204" pitchFamily="34" charset="0"/>
              </a:rPr>
              <a:t>March 2024</a:t>
            </a: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Light" panose="020B0502040204020203"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6646FC9-C66D-4EC7-8310-0DD4ACC49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559593BB-C9D6-221E-2B2B-9C343FCEEAAA}"/>
              </a:ext>
            </a:extLst>
          </p:cNvPr>
          <p:cNvSpPr txBox="1">
            <a:spLocks/>
          </p:cNvSpPr>
          <p:nvPr/>
        </p:nvSpPr>
        <p:spPr>
          <a:xfrm>
            <a:off x="2103121" y="310343"/>
            <a:ext cx="7985759" cy="868823"/>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0000"/>
              </a:lnSpc>
              <a:spcBef>
                <a:spcPct val="0"/>
              </a:spcBef>
              <a:spcAft>
                <a:spcPts val="600"/>
              </a:spcAft>
            </a:pPr>
            <a:r>
              <a:rPr lang="en-US" sz="4000" b="0" i="0" u="none" strike="noStrike" cap="none" dirty="0">
                <a:solidFill>
                  <a:schemeClr val="tx1"/>
                </a:solidFill>
                <a:latin typeface="+mj-lt"/>
                <a:ea typeface="+mj-ea"/>
                <a:cs typeface="+mj-cs"/>
                <a:sym typeface="Calibri"/>
              </a:rPr>
              <a:t>Panel Q&amp;A</a:t>
            </a:r>
            <a:endParaRPr lang="en-US" sz="4000" dirty="0">
              <a:solidFill>
                <a:schemeClr val="tx1"/>
              </a:solidFill>
              <a:latin typeface="+mj-lt"/>
              <a:ea typeface="+mj-ea"/>
              <a:cs typeface="+mj-cs"/>
            </a:endParaRPr>
          </a:p>
        </p:txBody>
      </p:sp>
      <p:sp>
        <p:nvSpPr>
          <p:cNvPr id="38" name="Rectangle: Rounded Corners 37">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pic>
        <p:nvPicPr>
          <p:cNvPr id="8" name="Picture 7" descr="A group of people's heads on a white background&#10;&#10;Description automatically generated">
            <a:extLst>
              <a:ext uri="{FF2B5EF4-FFF2-40B4-BE49-F238E27FC236}">
                <a16:creationId xmlns:a16="http://schemas.microsoft.com/office/drawing/2014/main" id="{0E42EE75-22E7-3A97-AB57-09A077B074DC}"/>
              </a:ext>
            </a:extLst>
          </p:cNvPr>
          <p:cNvPicPr>
            <a:picLocks noChangeAspect="1"/>
          </p:cNvPicPr>
          <p:nvPr/>
        </p:nvPicPr>
        <p:blipFill rotWithShape="1">
          <a:blip r:embed="rId2"/>
          <a:srcRect l="65032" t="73341" r="19913" b="-182"/>
          <a:stretch/>
        </p:blipFill>
        <p:spPr>
          <a:xfrm>
            <a:off x="2298700" y="2437679"/>
            <a:ext cx="2951224" cy="4198648"/>
          </a:xfrm>
          <a:prstGeom prst="rect">
            <a:avLst/>
          </a:prstGeom>
        </p:spPr>
      </p:pic>
      <p:pic>
        <p:nvPicPr>
          <p:cNvPr id="2" name="Picture 1" descr="A group of people's heads on a white background&#10;&#10;Description automatically generated">
            <a:extLst>
              <a:ext uri="{FF2B5EF4-FFF2-40B4-BE49-F238E27FC236}">
                <a16:creationId xmlns:a16="http://schemas.microsoft.com/office/drawing/2014/main" id="{D04D052F-9005-546F-0274-43612B0278F6}"/>
              </a:ext>
            </a:extLst>
          </p:cNvPr>
          <p:cNvPicPr>
            <a:picLocks noChangeAspect="1"/>
          </p:cNvPicPr>
          <p:nvPr/>
        </p:nvPicPr>
        <p:blipFill rotWithShape="1">
          <a:blip r:embed="rId2"/>
          <a:srcRect l="50287" t="73923" r="36210" b="-181"/>
          <a:stretch/>
        </p:blipFill>
        <p:spPr>
          <a:xfrm>
            <a:off x="7319433" y="2642395"/>
            <a:ext cx="2573867" cy="3993932"/>
          </a:xfrm>
          <a:prstGeom prst="rect">
            <a:avLst/>
          </a:prstGeom>
        </p:spPr>
      </p:pic>
    </p:spTree>
    <p:extLst>
      <p:ext uri="{BB962C8B-B14F-4D97-AF65-F5344CB8AC3E}">
        <p14:creationId xmlns:p14="http://schemas.microsoft.com/office/powerpoint/2010/main" val="2887165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DD38DB-A8FC-4428-AFB8-367D4D29A3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310" y="276375"/>
            <a:ext cx="2023011" cy="750537"/>
          </a:xfrm>
          <a:prstGeom prst="rect">
            <a:avLst/>
          </a:prstGeom>
        </p:spPr>
      </p:pic>
      <p:sp>
        <p:nvSpPr>
          <p:cNvPr id="3" name="Title 1">
            <a:extLst>
              <a:ext uri="{FF2B5EF4-FFF2-40B4-BE49-F238E27FC236}">
                <a16:creationId xmlns:a16="http://schemas.microsoft.com/office/drawing/2014/main" id="{87EEC6E5-43A8-72E1-BED1-26E7A5FF2F83}"/>
              </a:ext>
            </a:extLst>
          </p:cNvPr>
          <p:cNvSpPr>
            <a:spLocks noGrp="1"/>
          </p:cNvSpPr>
          <p:nvPr>
            <p:ph type="ctrTitle"/>
          </p:nvPr>
        </p:nvSpPr>
        <p:spPr>
          <a:xfrm>
            <a:off x="446741" y="2348263"/>
            <a:ext cx="7478059" cy="1701800"/>
          </a:xfrm>
        </p:spPr>
        <p:txBody>
          <a:bodyPr>
            <a:normAutofit fontScale="90000"/>
          </a:bodyPr>
          <a:lstStyle/>
          <a:p>
            <a:br>
              <a:rPr lang="en-US" sz="3200" b="1" dirty="0"/>
            </a:br>
            <a:br>
              <a:rPr lang="en-US" sz="3200" b="1" dirty="0"/>
            </a:br>
            <a:br>
              <a:rPr lang="en-US" sz="3200" b="1" dirty="0"/>
            </a:br>
            <a:r>
              <a:rPr lang="en-US" sz="3200" b="1" dirty="0"/>
              <a:t>Savina Carluccio</a:t>
            </a:r>
            <a:br>
              <a:rPr lang="en-US" sz="3200" dirty="0"/>
            </a:br>
            <a:r>
              <a:rPr lang="en-US" sz="3200" dirty="0"/>
              <a:t>Executive Director, International Coalition for Sustainable Development</a:t>
            </a:r>
          </a:p>
        </p:txBody>
      </p:sp>
    </p:spTree>
    <p:extLst>
      <p:ext uri="{BB962C8B-B14F-4D97-AF65-F5344CB8AC3E}">
        <p14:creationId xmlns:p14="http://schemas.microsoft.com/office/powerpoint/2010/main" val="2942875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36B5C25-0315-A7B3-CC78-9958B8445718}"/>
              </a:ext>
            </a:extLst>
          </p:cNvPr>
          <p:cNvSpPr txBox="1"/>
          <p:nvPr/>
        </p:nvSpPr>
        <p:spPr>
          <a:xfrm>
            <a:off x="261257" y="0"/>
            <a:ext cx="11930743" cy="6858000"/>
          </a:xfrm>
          <a:prstGeom prst="rect">
            <a:avLst/>
          </a:prstGeom>
          <a:solidFill>
            <a:schemeClr val="tx1"/>
          </a:solidFill>
        </p:spPr>
        <p:txBody>
          <a:bodyPr wrap="square" rtlCol="0">
            <a:spAutoFit/>
          </a:bodyPr>
          <a:lstStyle/>
          <a:p>
            <a:endParaRPr lang="en-GB" dirty="0"/>
          </a:p>
        </p:txBody>
      </p:sp>
      <p:sp>
        <p:nvSpPr>
          <p:cNvPr id="6" name="Rectangle 5">
            <a:extLst>
              <a:ext uri="{FF2B5EF4-FFF2-40B4-BE49-F238E27FC236}">
                <a16:creationId xmlns:a16="http://schemas.microsoft.com/office/drawing/2014/main" id="{A53233CB-FFF7-A202-8C30-7D845DC8C3C2}"/>
              </a:ext>
            </a:extLst>
          </p:cNvPr>
          <p:cNvSpPr/>
          <p:nvPr/>
        </p:nvSpPr>
        <p:spPr>
          <a:xfrm>
            <a:off x="750504" y="2495430"/>
            <a:ext cx="11235871" cy="1555356"/>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defRPr/>
            </a:pPr>
            <a:r>
              <a:rPr kumimoji="0" lang="en-US" sz="4000" b="1" i="0" u="none" strike="noStrike" kern="1200" cap="none" spc="0" normalizeH="0" baseline="0" noProof="0" dirty="0">
                <a:ln>
                  <a:noFill/>
                </a:ln>
                <a:solidFill>
                  <a:prstClr val="white"/>
                </a:solidFill>
                <a:effectLst/>
                <a:uLnTx/>
                <a:uFillTx/>
                <a:latin typeface="Open Sans"/>
                <a:ea typeface="Open Sans"/>
                <a:cs typeface="Open Sans"/>
              </a:rPr>
              <a:t>#EngineeringChange: </a:t>
            </a:r>
            <a:endParaRPr lang="en-US" sz="36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US" sz="3600" dirty="0">
                <a:solidFill>
                  <a:srgbClr val="0070C0"/>
                </a:solidFill>
                <a:latin typeface="Open Sans"/>
                <a:ea typeface="Open Sans"/>
                <a:cs typeface="Open Sans"/>
                <a:hlinkClick r:id="rId2">
                  <a:extLst>
                    <a:ext uri="{A12FA001-AC4F-418D-AE19-62706E023703}">
                      <ahyp:hlinkClr xmlns:ahyp="http://schemas.microsoft.com/office/drawing/2018/hyperlinkcolor" val="tx"/>
                    </a:ext>
                  </a:extLst>
                </a:hlinkClick>
              </a:rPr>
              <a:t>sustainability-coalition</a:t>
            </a:r>
            <a:r>
              <a:rPr kumimoji="0" lang="en-US" sz="3600" i="0" u="none" strike="noStrike" kern="1200" cap="none" spc="0" normalizeH="0" baseline="0" noProof="0" dirty="0">
                <a:ln>
                  <a:noFill/>
                </a:ln>
                <a:solidFill>
                  <a:srgbClr val="0070C0"/>
                </a:solidFill>
                <a:effectLst/>
                <a:uLnTx/>
                <a:uFillTx/>
                <a:latin typeface="Open Sans"/>
                <a:ea typeface="Open Sans"/>
                <a:cs typeface="Open Sans"/>
                <a:hlinkClick r:id="rId2">
                  <a:extLst>
                    <a:ext uri="{A12FA001-AC4F-418D-AE19-62706E023703}">
                      <ahyp:hlinkClr xmlns:ahyp="http://schemas.microsoft.com/office/drawing/2018/hyperlinkcolor" val="tx"/>
                    </a:ext>
                  </a:extLst>
                </a:hlinkClick>
              </a:rPr>
              <a:t>.org/</a:t>
            </a:r>
            <a:r>
              <a:rPr kumimoji="0" lang="en-US" sz="3600" i="0" u="none" strike="noStrike" kern="1200" cap="none" spc="0" normalizeH="0" baseline="0" noProof="0" dirty="0" err="1">
                <a:ln>
                  <a:noFill/>
                </a:ln>
                <a:solidFill>
                  <a:srgbClr val="0070C0"/>
                </a:solidFill>
                <a:effectLst/>
                <a:uLnTx/>
                <a:uFillTx/>
                <a:latin typeface="Open Sans"/>
                <a:ea typeface="Open Sans"/>
                <a:cs typeface="Open Sans"/>
                <a:hlinkClick r:id="rId2">
                  <a:extLst>
                    <a:ext uri="{A12FA001-AC4F-418D-AE19-62706E023703}">
                      <ahyp:hlinkClr xmlns:ahyp="http://schemas.microsoft.com/office/drawing/2018/hyperlinkcolor" val="tx"/>
                    </a:ext>
                  </a:extLst>
                </a:hlinkClick>
              </a:rPr>
              <a:t>engineeringchange</a:t>
            </a:r>
            <a:endParaRPr lang="en-US" sz="3600"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EDD015B5-10B9-6D4B-44E7-AD3F7A61B57B}"/>
              </a:ext>
            </a:extLst>
          </p:cNvPr>
          <p:cNvSpPr/>
          <p:nvPr/>
        </p:nvSpPr>
        <p:spPr>
          <a:xfrm>
            <a:off x="3048284" y="260745"/>
            <a:ext cx="5841716" cy="1555356"/>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prstClr val="white"/>
                </a:solidFill>
                <a:latin typeface="Open Sans"/>
                <a:ea typeface="Open Sans"/>
                <a:cs typeface="Open San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98DE8F40-35FF-5D2F-130F-46DC4834F794}"/>
              </a:ext>
            </a:extLst>
          </p:cNvPr>
          <p:cNvSpPr/>
          <p:nvPr/>
        </p:nvSpPr>
        <p:spPr>
          <a:xfrm>
            <a:off x="803729" y="3884175"/>
            <a:ext cx="7379607" cy="1207691"/>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defRPr/>
            </a:pPr>
            <a:r>
              <a:rPr kumimoji="0" lang="en-US" sz="4000" b="1" i="0" u="none" strike="noStrike" kern="1200" cap="none" spc="0" normalizeH="0" baseline="0" noProof="0" dirty="0">
                <a:ln>
                  <a:noFill/>
                </a:ln>
                <a:solidFill>
                  <a:prstClr val="white"/>
                </a:solidFill>
                <a:effectLst/>
                <a:uLnTx/>
                <a:uFillTx/>
                <a:latin typeface="Open Sans"/>
                <a:ea typeface="Open Sans"/>
                <a:cs typeface="Open Sans"/>
              </a:rPr>
              <a:t>WFEO: </a:t>
            </a:r>
            <a:r>
              <a:rPr lang="en-GB" sz="3600" dirty="0">
                <a:solidFill>
                  <a:srgbClr val="0070C0"/>
                </a:solidFill>
                <a:latin typeface="Open Sans"/>
                <a:ea typeface="Open Sans"/>
                <a:cs typeface="Open Sans"/>
                <a:hlinkClick r:id="rId3">
                  <a:extLst>
                    <a:ext uri="{A12FA001-AC4F-418D-AE19-62706E023703}">
                      <ahyp:hlinkClr xmlns:ahyp="http://schemas.microsoft.com/office/drawing/2018/hyperlinkcolor" val="tx"/>
                    </a:ext>
                  </a:extLst>
                </a:hlinkClick>
              </a:rPr>
              <a:t>wfeo.org</a:t>
            </a:r>
            <a:r>
              <a:rPr lang="en-GB" sz="3600" dirty="0">
                <a:solidFill>
                  <a:srgbClr val="0070C0"/>
                </a:solidFill>
                <a:latin typeface="Open Sans"/>
                <a:ea typeface="Open Sans"/>
                <a:cs typeface="Open Sans"/>
              </a:rPr>
              <a:t> </a:t>
            </a:r>
            <a:endParaRPr lang="en-GB" sz="3600" i="0" u="none" strike="noStrike" kern="1200" cap="none" spc="0" normalizeH="0" baseline="0" noProof="0" dirty="0">
              <a:ln>
                <a:noFill/>
              </a:ln>
              <a:solidFill>
                <a:srgbClr val="0070C0"/>
              </a:solidFill>
              <a:effectLst/>
              <a:uLnTx/>
              <a:uFillTx/>
              <a:latin typeface="Open Sans"/>
              <a:ea typeface="Open Sans"/>
              <a:cs typeface="Open Sans"/>
            </a:endParaRPr>
          </a:p>
        </p:txBody>
      </p:sp>
      <p:sp>
        <p:nvSpPr>
          <p:cNvPr id="12" name="Rectangle 11">
            <a:extLst>
              <a:ext uri="{FF2B5EF4-FFF2-40B4-BE49-F238E27FC236}">
                <a16:creationId xmlns:a16="http://schemas.microsoft.com/office/drawing/2014/main" id="{AD242804-2133-43A2-8D81-BA3D89580884}"/>
              </a:ext>
            </a:extLst>
          </p:cNvPr>
          <p:cNvSpPr/>
          <p:nvPr/>
        </p:nvSpPr>
        <p:spPr>
          <a:xfrm>
            <a:off x="806138" y="5235696"/>
            <a:ext cx="11124605" cy="120769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ICSI Advocacy Statements: </a:t>
            </a:r>
          </a:p>
          <a:p>
            <a:pPr>
              <a:defRPr/>
            </a:pPr>
            <a:r>
              <a:rPr kumimoji="0" lang="en-US" sz="3600" i="0" u="none" strike="noStrike" kern="1200" cap="none" spc="0" normalizeH="0" baseline="0" noProof="0" dirty="0">
                <a:ln>
                  <a:noFill/>
                </a:ln>
                <a:solidFill>
                  <a:srgbClr val="0070C0"/>
                </a:solidFill>
                <a:effectLst/>
                <a:uLnTx/>
                <a:uFillTx/>
                <a:latin typeface="Open Sans"/>
                <a:ea typeface="Open Sans"/>
                <a:cs typeface="Open Sans"/>
                <a:hlinkClick r:id="rId4">
                  <a:extLst>
                    <a:ext uri="{A12FA001-AC4F-418D-AE19-62706E023703}">
                      <ahyp:hlinkClr xmlns:ahyp="http://schemas.microsoft.com/office/drawing/2018/hyperlinkcolor" val="tx"/>
                    </a:ext>
                  </a:extLst>
                </a:hlinkClick>
              </a:rPr>
              <a:t>sustainability-coalition.org/publications</a:t>
            </a:r>
            <a:r>
              <a:rPr lang="en-US" sz="3600" dirty="0">
                <a:solidFill>
                  <a:srgbClr val="0070C0"/>
                </a:solidFill>
                <a:latin typeface="Open Sans"/>
                <a:ea typeface="Open Sans"/>
                <a:cs typeface="Open Sans"/>
              </a:rPr>
              <a:t> </a:t>
            </a:r>
            <a:endParaRPr lang="en-US" sz="3600"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63E77D7E-45FC-57FF-57E3-15B1BDEFEAFB}"/>
              </a:ext>
            </a:extLst>
          </p:cNvPr>
          <p:cNvSpPr txBox="1"/>
          <p:nvPr/>
        </p:nvSpPr>
        <p:spPr>
          <a:xfrm>
            <a:off x="803729" y="1714380"/>
            <a:ext cx="5494564" cy="984885"/>
          </a:xfrm>
          <a:prstGeom prst="rect">
            <a:avLst/>
          </a:prstGeom>
          <a:noFill/>
        </p:spPr>
        <p:txBody>
          <a:bodyPr wrap="square" rtlCol="0">
            <a:spAutoFit/>
          </a:bodyPr>
          <a:lstStyle/>
          <a:p>
            <a:r>
              <a:rPr lang="en-US" sz="4000" i="1" dirty="0">
                <a:solidFill>
                  <a:prstClr val="white"/>
                </a:solidFill>
                <a:latin typeface="Open Sans" panose="020B0606030504020204" pitchFamily="34" charset="0"/>
                <a:ea typeface="Open Sans" panose="020B0606030504020204" pitchFamily="34" charset="0"/>
                <a:cs typeface="Open Sans" panose="020B0606030504020204" pitchFamily="34" charset="0"/>
              </a:rPr>
              <a:t>How to g</a:t>
            </a:r>
            <a:r>
              <a:rPr kumimoji="0" lang="en-US" sz="400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et involved</a:t>
            </a:r>
            <a:endParaRPr kumimoji="0" lang="en-GB" sz="360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spTree>
    <p:extLst>
      <p:ext uri="{BB962C8B-B14F-4D97-AF65-F5344CB8AC3E}">
        <p14:creationId xmlns:p14="http://schemas.microsoft.com/office/powerpoint/2010/main" val="3689603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91"/>
          <p:cNvSpPr txBox="1"/>
          <p:nvPr/>
        </p:nvSpPr>
        <p:spPr>
          <a:xfrm>
            <a:off x="804400" y="607567"/>
            <a:ext cx="11387600" cy="762000"/>
          </a:xfrm>
          <a:prstGeom prst="rect">
            <a:avLst/>
          </a:prstGeom>
          <a:noFill/>
          <a:ln>
            <a:noFill/>
          </a:ln>
        </p:spPr>
        <p:txBody>
          <a:bodyPr spcFirstLastPara="1" wrap="square" lIns="121900" tIns="60933" rIns="121900" bIns="60933" anchor="ctr" anchorCtr="0">
            <a:noAutofit/>
          </a:bodyPr>
          <a:lstStyle/>
          <a:p>
            <a:pPr defTabSz="1219170">
              <a:lnSpc>
                <a:spcPct val="90000"/>
              </a:lnSpc>
              <a:buClr>
                <a:srgbClr val="000000"/>
              </a:buClr>
              <a:buSzPts val="440"/>
            </a:pPr>
            <a:r>
              <a:rPr lang="en-GB" sz="4667" b="1" kern="0">
                <a:solidFill>
                  <a:srgbClr val="407418"/>
                </a:solidFill>
                <a:latin typeface="Poppins"/>
                <a:ea typeface="Poppins"/>
                <a:cs typeface="Poppins"/>
                <a:sym typeface="Poppins"/>
              </a:rPr>
              <a:t>RETROFITTING A DETENTION POND</a:t>
            </a:r>
            <a:endParaRPr sz="4667" b="1" kern="0">
              <a:solidFill>
                <a:srgbClr val="407418"/>
              </a:solidFill>
              <a:latin typeface="Poppins"/>
              <a:ea typeface="Poppins"/>
              <a:cs typeface="Poppins"/>
              <a:sym typeface="Poppins"/>
            </a:endParaRPr>
          </a:p>
        </p:txBody>
      </p:sp>
      <p:pic>
        <p:nvPicPr>
          <p:cNvPr id="1256" name="Google Shape;1256;p91"/>
          <p:cNvPicPr preferRelativeResize="0"/>
          <p:nvPr/>
        </p:nvPicPr>
        <p:blipFill rotWithShape="1">
          <a:blip r:embed="rId3">
            <a:alphaModFix/>
          </a:blip>
          <a:srcRect/>
          <a:stretch/>
        </p:blipFill>
        <p:spPr>
          <a:xfrm>
            <a:off x="602875" y="1779777"/>
            <a:ext cx="7333539" cy="4325612"/>
          </a:xfrm>
          <a:prstGeom prst="rect">
            <a:avLst/>
          </a:prstGeom>
          <a:noFill/>
          <a:ln>
            <a:noFill/>
          </a:ln>
        </p:spPr>
      </p:pic>
      <p:pic>
        <p:nvPicPr>
          <p:cNvPr id="1257" name="Google Shape;1257;p91"/>
          <p:cNvPicPr preferRelativeResize="0"/>
          <p:nvPr/>
        </p:nvPicPr>
        <p:blipFill rotWithShape="1">
          <a:blip r:embed="rId4">
            <a:alphaModFix/>
          </a:blip>
          <a:srcRect/>
          <a:stretch/>
        </p:blipFill>
        <p:spPr>
          <a:xfrm>
            <a:off x="8258052" y="1540866"/>
            <a:ext cx="3331065" cy="1800557"/>
          </a:xfrm>
          <a:prstGeom prst="rect">
            <a:avLst/>
          </a:prstGeom>
          <a:noFill/>
          <a:ln>
            <a:noFill/>
          </a:ln>
        </p:spPr>
      </p:pic>
      <p:pic>
        <p:nvPicPr>
          <p:cNvPr id="1258" name="Google Shape;1258;p91"/>
          <p:cNvPicPr preferRelativeResize="0"/>
          <p:nvPr/>
        </p:nvPicPr>
        <p:blipFill rotWithShape="1">
          <a:blip r:embed="rId5">
            <a:alphaModFix/>
          </a:blip>
          <a:srcRect/>
          <a:stretch/>
        </p:blipFill>
        <p:spPr>
          <a:xfrm>
            <a:off x="8258051" y="3491383"/>
            <a:ext cx="3331067" cy="28651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92"/>
          <p:cNvSpPr txBox="1"/>
          <p:nvPr/>
        </p:nvSpPr>
        <p:spPr>
          <a:xfrm>
            <a:off x="804400" y="607567"/>
            <a:ext cx="11387600" cy="762000"/>
          </a:xfrm>
          <a:prstGeom prst="rect">
            <a:avLst/>
          </a:prstGeom>
          <a:noFill/>
          <a:ln>
            <a:noFill/>
          </a:ln>
        </p:spPr>
        <p:txBody>
          <a:bodyPr spcFirstLastPara="1" wrap="square" lIns="121900" tIns="60933" rIns="121900" bIns="60933" anchor="ctr" anchorCtr="0">
            <a:noAutofit/>
          </a:bodyPr>
          <a:lstStyle/>
          <a:p>
            <a:pPr defTabSz="1219170">
              <a:lnSpc>
                <a:spcPct val="90000"/>
              </a:lnSpc>
              <a:buClr>
                <a:srgbClr val="000000"/>
              </a:buClr>
              <a:buSzPts val="440"/>
            </a:pPr>
            <a:r>
              <a:rPr lang="en-GB" sz="4667" b="1" kern="0">
                <a:solidFill>
                  <a:srgbClr val="ACD15B"/>
                </a:solidFill>
                <a:latin typeface="Poppins"/>
                <a:ea typeface="Poppins"/>
                <a:cs typeface="Poppins"/>
                <a:sym typeface="Poppins"/>
              </a:rPr>
              <a:t>This wasn’t in my curriculum … </a:t>
            </a:r>
            <a:endParaRPr sz="4667" b="1" kern="0">
              <a:solidFill>
                <a:srgbClr val="ACD15B"/>
              </a:solidFill>
              <a:latin typeface="Poppins"/>
              <a:ea typeface="Poppins"/>
              <a:cs typeface="Poppins"/>
              <a:sym typeface="Poppins"/>
            </a:endParaRPr>
          </a:p>
        </p:txBody>
      </p:sp>
      <p:pic>
        <p:nvPicPr>
          <p:cNvPr id="1264" name="Google Shape;1264;p92"/>
          <p:cNvPicPr preferRelativeResize="0"/>
          <p:nvPr/>
        </p:nvPicPr>
        <p:blipFill rotWithShape="1">
          <a:blip r:embed="rId3">
            <a:alphaModFix/>
          </a:blip>
          <a:srcRect/>
          <a:stretch/>
        </p:blipFill>
        <p:spPr>
          <a:xfrm>
            <a:off x="9015866" y="4071197"/>
            <a:ext cx="1880005" cy="2502343"/>
          </a:xfrm>
          <a:prstGeom prst="rect">
            <a:avLst/>
          </a:prstGeom>
          <a:noFill/>
          <a:ln>
            <a:noFill/>
          </a:ln>
        </p:spPr>
      </p:pic>
      <p:pic>
        <p:nvPicPr>
          <p:cNvPr id="1265" name="Google Shape;1265;p92"/>
          <p:cNvPicPr preferRelativeResize="0"/>
          <p:nvPr/>
        </p:nvPicPr>
        <p:blipFill rotWithShape="1">
          <a:blip r:embed="rId4">
            <a:alphaModFix/>
          </a:blip>
          <a:srcRect/>
          <a:stretch/>
        </p:blipFill>
        <p:spPr>
          <a:xfrm>
            <a:off x="7003206" y="1463500"/>
            <a:ext cx="1880007" cy="2502357"/>
          </a:xfrm>
          <a:prstGeom prst="rect">
            <a:avLst/>
          </a:prstGeom>
          <a:noFill/>
          <a:ln>
            <a:noFill/>
          </a:ln>
        </p:spPr>
      </p:pic>
      <p:pic>
        <p:nvPicPr>
          <p:cNvPr id="1266" name="Google Shape;1266;p92"/>
          <p:cNvPicPr preferRelativeResize="0"/>
          <p:nvPr/>
        </p:nvPicPr>
        <p:blipFill rotWithShape="1">
          <a:blip r:embed="rId5">
            <a:alphaModFix/>
          </a:blip>
          <a:srcRect/>
          <a:stretch/>
        </p:blipFill>
        <p:spPr>
          <a:xfrm>
            <a:off x="9015876" y="1488444"/>
            <a:ext cx="1880025" cy="2477427"/>
          </a:xfrm>
          <a:prstGeom prst="rect">
            <a:avLst/>
          </a:prstGeom>
          <a:noFill/>
          <a:ln>
            <a:noFill/>
          </a:ln>
        </p:spPr>
      </p:pic>
      <p:pic>
        <p:nvPicPr>
          <p:cNvPr id="1267" name="Google Shape;1267;p92"/>
          <p:cNvPicPr preferRelativeResize="0"/>
          <p:nvPr/>
        </p:nvPicPr>
        <p:blipFill rotWithShape="1">
          <a:blip r:embed="rId6">
            <a:alphaModFix/>
          </a:blip>
          <a:srcRect/>
          <a:stretch/>
        </p:blipFill>
        <p:spPr>
          <a:xfrm>
            <a:off x="7040126" y="4071196"/>
            <a:ext cx="1806156" cy="2510904"/>
          </a:xfrm>
          <a:prstGeom prst="rect">
            <a:avLst/>
          </a:prstGeom>
          <a:noFill/>
          <a:ln>
            <a:noFill/>
          </a:ln>
        </p:spPr>
      </p:pic>
      <p:pic>
        <p:nvPicPr>
          <p:cNvPr id="1268" name="Google Shape;1268;p92"/>
          <p:cNvPicPr preferRelativeResize="0"/>
          <p:nvPr/>
        </p:nvPicPr>
        <p:blipFill rotWithShape="1">
          <a:blip r:embed="rId7">
            <a:alphaModFix/>
          </a:blip>
          <a:srcRect/>
          <a:stretch/>
        </p:blipFill>
        <p:spPr>
          <a:xfrm>
            <a:off x="1057600" y="1906886"/>
            <a:ext cx="5719771" cy="4279164"/>
          </a:xfrm>
          <a:prstGeom prst="rect">
            <a:avLst/>
          </a:prstGeom>
          <a:noFill/>
          <a:ln w="19050" cap="flat" cmpd="sng">
            <a:solidFill>
              <a:schemeClr val="accent5"/>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272"/>
        <p:cNvGrpSpPr/>
        <p:nvPr/>
      </p:nvGrpSpPr>
      <p:grpSpPr>
        <a:xfrm>
          <a:off x="0" y="0"/>
          <a:ext cx="0" cy="0"/>
          <a:chOff x="0" y="0"/>
          <a:chExt cx="0" cy="0"/>
        </a:xfrm>
      </p:grpSpPr>
      <p:pic>
        <p:nvPicPr>
          <p:cNvPr id="1273" name="Google Shape;1273;p93"/>
          <p:cNvPicPr preferRelativeResize="0"/>
          <p:nvPr/>
        </p:nvPicPr>
        <p:blipFill rotWithShape="1">
          <a:blip r:embed="rId3">
            <a:alphaModFix/>
          </a:blip>
          <a:srcRect/>
          <a:stretch/>
        </p:blipFill>
        <p:spPr>
          <a:xfrm>
            <a:off x="-3960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94"/>
          <p:cNvSpPr/>
          <p:nvPr/>
        </p:nvSpPr>
        <p:spPr>
          <a:xfrm flipH="1">
            <a:off x="2660759" y="690901"/>
            <a:ext cx="959011" cy="958927"/>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3AAEAD"/>
              </a:solidFill>
              <a:latin typeface="Arial"/>
              <a:ea typeface="Arial"/>
              <a:cs typeface="Arial"/>
              <a:sym typeface="Arial"/>
            </a:endParaRPr>
          </a:p>
        </p:txBody>
      </p:sp>
      <p:sp>
        <p:nvSpPr>
          <p:cNvPr id="1279" name="Google Shape;1279;p94"/>
          <p:cNvSpPr/>
          <p:nvPr/>
        </p:nvSpPr>
        <p:spPr>
          <a:xfrm flipH="1">
            <a:off x="2660757" y="5100701"/>
            <a:ext cx="959011" cy="958927"/>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3AAEAD"/>
              </a:solidFill>
              <a:latin typeface="Arial"/>
              <a:ea typeface="Arial"/>
              <a:cs typeface="Arial"/>
              <a:sym typeface="Arial"/>
            </a:endParaRPr>
          </a:p>
        </p:txBody>
      </p:sp>
      <p:sp>
        <p:nvSpPr>
          <p:cNvPr id="1280" name="Google Shape;1280;p94"/>
          <p:cNvSpPr/>
          <p:nvPr/>
        </p:nvSpPr>
        <p:spPr>
          <a:xfrm flipH="1">
            <a:off x="3089724" y="4062101"/>
            <a:ext cx="959011" cy="958927"/>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3AAEAD"/>
              </a:solidFill>
              <a:latin typeface="Arial"/>
              <a:ea typeface="Arial"/>
              <a:cs typeface="Arial"/>
              <a:sym typeface="Arial"/>
            </a:endParaRPr>
          </a:p>
        </p:txBody>
      </p:sp>
      <p:sp>
        <p:nvSpPr>
          <p:cNvPr id="1281" name="Google Shape;1281;p94"/>
          <p:cNvSpPr/>
          <p:nvPr/>
        </p:nvSpPr>
        <p:spPr>
          <a:xfrm flipH="1">
            <a:off x="3377124" y="2895801"/>
            <a:ext cx="959011" cy="958927"/>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3AAEAD"/>
              </a:solidFill>
              <a:latin typeface="Arial"/>
              <a:ea typeface="Arial"/>
              <a:cs typeface="Arial"/>
              <a:sym typeface="Arial"/>
            </a:endParaRPr>
          </a:p>
        </p:txBody>
      </p:sp>
      <p:sp>
        <p:nvSpPr>
          <p:cNvPr id="1282" name="Google Shape;1282;p94"/>
          <p:cNvSpPr/>
          <p:nvPr/>
        </p:nvSpPr>
        <p:spPr>
          <a:xfrm flipH="1">
            <a:off x="3156475" y="1729501"/>
            <a:ext cx="959011" cy="958927"/>
          </a:xfrm>
          <a:custGeom>
            <a:avLst/>
            <a:gdLst/>
            <a:ahLst/>
            <a:cxnLst/>
            <a:rect l="l" t="t" r="r" b="b"/>
            <a:pathLst>
              <a:path w="6468" h="6467" extrusionOk="0">
                <a:moveTo>
                  <a:pt x="2511" y="733"/>
                </a:moveTo>
                <a:cubicBezTo>
                  <a:pt x="2790" y="733"/>
                  <a:pt x="3055" y="861"/>
                  <a:pt x="3184" y="1103"/>
                </a:cubicBezTo>
                <a:cubicBezTo>
                  <a:pt x="3409" y="1479"/>
                  <a:pt x="3234" y="1981"/>
                  <a:pt x="2833" y="2206"/>
                </a:cubicBezTo>
                <a:cubicBezTo>
                  <a:pt x="2674" y="2299"/>
                  <a:pt x="2506" y="2344"/>
                  <a:pt x="2344" y="2344"/>
                </a:cubicBezTo>
                <a:cubicBezTo>
                  <a:pt x="2072" y="2344"/>
                  <a:pt x="1822" y="2217"/>
                  <a:pt x="1680" y="1981"/>
                </a:cubicBezTo>
                <a:cubicBezTo>
                  <a:pt x="1480" y="1605"/>
                  <a:pt x="1630" y="1103"/>
                  <a:pt x="2056" y="853"/>
                </a:cubicBezTo>
                <a:cubicBezTo>
                  <a:pt x="2199" y="772"/>
                  <a:pt x="2357" y="733"/>
                  <a:pt x="2511" y="733"/>
                </a:cubicBezTo>
                <a:close/>
                <a:moveTo>
                  <a:pt x="1225" y="2696"/>
                </a:moveTo>
                <a:cubicBezTo>
                  <a:pt x="1252" y="2696"/>
                  <a:pt x="1278" y="2700"/>
                  <a:pt x="1304" y="2707"/>
                </a:cubicBezTo>
                <a:cubicBezTo>
                  <a:pt x="1480" y="2783"/>
                  <a:pt x="1580" y="2983"/>
                  <a:pt x="1505" y="3209"/>
                </a:cubicBezTo>
                <a:cubicBezTo>
                  <a:pt x="1441" y="3401"/>
                  <a:pt x="1285" y="3520"/>
                  <a:pt x="1148" y="3520"/>
                </a:cubicBezTo>
                <a:cubicBezTo>
                  <a:pt x="1124" y="3520"/>
                  <a:pt x="1101" y="3517"/>
                  <a:pt x="1079" y="3509"/>
                </a:cubicBezTo>
                <a:cubicBezTo>
                  <a:pt x="903" y="3434"/>
                  <a:pt x="803" y="3234"/>
                  <a:pt x="878" y="3008"/>
                </a:cubicBezTo>
                <a:cubicBezTo>
                  <a:pt x="921" y="2816"/>
                  <a:pt x="1073" y="2696"/>
                  <a:pt x="1225" y="2696"/>
                </a:cubicBezTo>
                <a:close/>
                <a:moveTo>
                  <a:pt x="3234" y="1"/>
                </a:moveTo>
                <a:cubicBezTo>
                  <a:pt x="1455" y="1"/>
                  <a:pt x="1" y="1454"/>
                  <a:pt x="1" y="3234"/>
                </a:cubicBezTo>
                <a:cubicBezTo>
                  <a:pt x="1" y="5013"/>
                  <a:pt x="1455" y="6467"/>
                  <a:pt x="3234" y="6467"/>
                </a:cubicBezTo>
                <a:cubicBezTo>
                  <a:pt x="5013" y="6467"/>
                  <a:pt x="6467" y="5013"/>
                  <a:pt x="6467" y="3234"/>
                </a:cubicBezTo>
                <a:cubicBezTo>
                  <a:pt x="6467" y="1454"/>
                  <a:pt x="5013" y="1"/>
                  <a:pt x="3234" y="1"/>
                </a:cubicBez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3AAEAD"/>
              </a:solidFill>
              <a:latin typeface="Arial"/>
              <a:ea typeface="Arial"/>
              <a:cs typeface="Arial"/>
              <a:sym typeface="Arial"/>
            </a:endParaRPr>
          </a:p>
        </p:txBody>
      </p:sp>
      <p:sp>
        <p:nvSpPr>
          <p:cNvPr id="1283" name="Google Shape;1283;p94"/>
          <p:cNvSpPr txBox="1">
            <a:spLocks noGrp="1"/>
          </p:cNvSpPr>
          <p:nvPr>
            <p:ph type="title"/>
          </p:nvPr>
        </p:nvSpPr>
        <p:spPr>
          <a:xfrm>
            <a:off x="3572233" y="3236367"/>
            <a:ext cx="568800" cy="427200"/>
          </a:xfrm>
          <a:prstGeom prst="rect">
            <a:avLst/>
          </a:prstGeom>
          <a:noFill/>
          <a:ln>
            <a:noFill/>
          </a:ln>
        </p:spPr>
        <p:txBody>
          <a:bodyPr spcFirstLastPara="1" wrap="square" lIns="121900" tIns="121900" rIns="121900" bIns="121900" anchor="ctr" anchorCtr="0">
            <a:noAutofit/>
          </a:bodyPr>
          <a:lstStyle/>
          <a:p>
            <a:pPr algn="ctr">
              <a:buSzPts val="3000"/>
            </a:pPr>
            <a:r>
              <a:rPr lang="en-GB" sz="2667" b="1">
                <a:solidFill>
                  <a:schemeClr val="lt1"/>
                </a:solidFill>
              </a:rPr>
              <a:t>3</a:t>
            </a:r>
            <a:endParaRPr sz="2667" b="1">
              <a:solidFill>
                <a:schemeClr val="lt1"/>
              </a:solidFill>
            </a:endParaRPr>
          </a:p>
        </p:txBody>
      </p:sp>
      <p:sp>
        <p:nvSpPr>
          <p:cNvPr id="1284" name="Google Shape;1284;p94"/>
          <p:cNvSpPr txBox="1">
            <a:spLocks noGrp="1"/>
          </p:cNvSpPr>
          <p:nvPr>
            <p:ph type="title" idx="2"/>
          </p:nvPr>
        </p:nvSpPr>
        <p:spPr>
          <a:xfrm>
            <a:off x="3274232" y="4420833"/>
            <a:ext cx="568800" cy="427200"/>
          </a:xfrm>
          <a:prstGeom prst="rect">
            <a:avLst/>
          </a:prstGeom>
          <a:noFill/>
          <a:ln>
            <a:noFill/>
          </a:ln>
        </p:spPr>
        <p:txBody>
          <a:bodyPr spcFirstLastPara="1" wrap="square" lIns="121900" tIns="121900" rIns="121900" bIns="121900" anchor="ctr" anchorCtr="0">
            <a:noAutofit/>
          </a:bodyPr>
          <a:lstStyle/>
          <a:p>
            <a:pPr algn="ctr">
              <a:buSzPts val="3000"/>
            </a:pPr>
            <a:r>
              <a:rPr lang="en-GB" sz="2667" b="1">
                <a:solidFill>
                  <a:schemeClr val="lt1"/>
                </a:solidFill>
              </a:rPr>
              <a:t>4</a:t>
            </a:r>
            <a:endParaRPr sz="2667" b="1">
              <a:solidFill>
                <a:schemeClr val="lt1"/>
              </a:solidFill>
            </a:endParaRPr>
          </a:p>
        </p:txBody>
      </p:sp>
      <p:sp>
        <p:nvSpPr>
          <p:cNvPr id="1285" name="Google Shape;1285;p94"/>
          <p:cNvSpPr/>
          <p:nvPr/>
        </p:nvSpPr>
        <p:spPr>
          <a:xfrm>
            <a:off x="3768967" y="455733"/>
            <a:ext cx="3070000" cy="1066400"/>
          </a:xfrm>
          <a:prstGeom prst="roundRect">
            <a:avLst>
              <a:gd name="adj" fmla="val 9466"/>
            </a:avLst>
          </a:prstGeom>
          <a:solidFill>
            <a:srgbClr val="92D050"/>
          </a:solidFill>
          <a:ln>
            <a:noFill/>
          </a:ln>
        </p:spPr>
        <p:txBody>
          <a:bodyPr spcFirstLastPara="1" wrap="square" lIns="121900" tIns="121900" rIns="121900" bIns="121900" anchor="ctr" anchorCtr="0">
            <a:noAutofit/>
          </a:bodyPr>
          <a:lstStyle/>
          <a:p>
            <a:pPr defTabSz="1219170">
              <a:buClr>
                <a:srgbClr val="000000"/>
              </a:buClr>
              <a:buSzPts val="1400"/>
            </a:pPr>
            <a:r>
              <a:rPr lang="en-GB" sz="1333" b="1" kern="0">
                <a:solidFill>
                  <a:srgbClr val="FFFFFF"/>
                </a:solidFill>
                <a:latin typeface="Poppins"/>
                <a:ea typeface="Poppins"/>
                <a:cs typeface="Poppins"/>
                <a:sym typeface="Poppins"/>
              </a:rPr>
              <a:t>January 2020 - October 2021</a:t>
            </a:r>
            <a:br>
              <a:rPr lang="en-GB" sz="1333" kern="0">
                <a:solidFill>
                  <a:srgbClr val="FFFFFF"/>
                </a:solidFill>
                <a:latin typeface="Istok Web"/>
                <a:ea typeface="Istok Web"/>
                <a:cs typeface="Istok Web"/>
                <a:sym typeface="Istok Web"/>
              </a:rPr>
            </a:br>
            <a:r>
              <a:rPr lang="en-GB" sz="1333" kern="0">
                <a:solidFill>
                  <a:srgbClr val="FFFFFF"/>
                </a:solidFill>
                <a:latin typeface="Istok Web"/>
                <a:ea typeface="Istok Web"/>
                <a:cs typeface="Istok Web"/>
                <a:sym typeface="Istok Web"/>
              </a:rPr>
              <a:t>Pre-construction and during the retrofit construction.</a:t>
            </a:r>
            <a:endParaRPr sz="1333" kern="0">
              <a:solidFill>
                <a:srgbClr val="FFFFFF"/>
              </a:solidFill>
              <a:latin typeface="Istok Web"/>
              <a:ea typeface="Istok Web"/>
              <a:cs typeface="Istok Web"/>
              <a:sym typeface="Istok Web"/>
            </a:endParaRPr>
          </a:p>
          <a:p>
            <a:pPr defTabSz="1219170">
              <a:buClr>
                <a:srgbClr val="000000"/>
              </a:buClr>
              <a:buSzPts val="1400"/>
            </a:pPr>
            <a:r>
              <a:rPr lang="en-GB" sz="1333" kern="0">
                <a:solidFill>
                  <a:srgbClr val="FFFFFF"/>
                </a:solidFill>
                <a:latin typeface="Istok Web"/>
                <a:ea typeface="Istok Web"/>
                <a:cs typeface="Istok Web"/>
                <a:sym typeface="Istok Web"/>
              </a:rPr>
              <a:t>Activities: co-design, selection of workers retrofit construction</a:t>
            </a:r>
            <a:endParaRPr sz="1333" kern="0">
              <a:solidFill>
                <a:srgbClr val="FFFFFF"/>
              </a:solidFill>
              <a:latin typeface="Istok Web"/>
              <a:ea typeface="Istok Web"/>
              <a:cs typeface="Istok Web"/>
              <a:sym typeface="Istok Web"/>
            </a:endParaRPr>
          </a:p>
        </p:txBody>
      </p:sp>
      <p:sp>
        <p:nvSpPr>
          <p:cNvPr id="1286" name="Google Shape;1286;p94"/>
          <p:cNvSpPr/>
          <p:nvPr/>
        </p:nvSpPr>
        <p:spPr>
          <a:xfrm>
            <a:off x="4240267" y="1675767"/>
            <a:ext cx="3070000" cy="1066400"/>
          </a:xfrm>
          <a:prstGeom prst="roundRect">
            <a:avLst>
              <a:gd name="adj" fmla="val 9466"/>
            </a:avLst>
          </a:prstGeom>
          <a:solidFill>
            <a:srgbClr val="92D050"/>
          </a:solidFill>
          <a:ln>
            <a:noFill/>
          </a:ln>
        </p:spPr>
        <p:txBody>
          <a:bodyPr spcFirstLastPara="1" wrap="square" lIns="121900" tIns="121900" rIns="121900" bIns="121900" anchor="ctr" anchorCtr="0">
            <a:noAutofit/>
          </a:bodyPr>
          <a:lstStyle/>
          <a:p>
            <a:pPr defTabSz="1219170">
              <a:buClr>
                <a:srgbClr val="000000"/>
              </a:buClr>
              <a:buSzPts val="1400"/>
            </a:pPr>
            <a:r>
              <a:rPr lang="en-GB" sz="1333" b="1" kern="0">
                <a:solidFill>
                  <a:srgbClr val="FFFFFF"/>
                </a:solidFill>
                <a:latin typeface="Poppins"/>
                <a:ea typeface="Poppins"/>
                <a:cs typeface="Poppins"/>
                <a:sym typeface="Poppins"/>
              </a:rPr>
              <a:t>November 2021 - May 2022</a:t>
            </a:r>
            <a:br>
              <a:rPr lang="en-GB" sz="1333" kern="0">
                <a:solidFill>
                  <a:srgbClr val="FFFFFF"/>
                </a:solidFill>
                <a:latin typeface="Istok Web"/>
                <a:ea typeface="Istok Web"/>
                <a:cs typeface="Istok Web"/>
                <a:sym typeface="Istok Web"/>
              </a:rPr>
            </a:br>
            <a:r>
              <a:rPr lang="en-GB" sz="1333" kern="0">
                <a:solidFill>
                  <a:srgbClr val="FFFFFF"/>
                </a:solidFill>
                <a:latin typeface="Istok Web"/>
                <a:ea typeface="Istok Web"/>
                <a:cs typeface="Istok Web"/>
                <a:sym typeface="Istok Web"/>
              </a:rPr>
              <a:t>Post-construction </a:t>
            </a:r>
            <a:endParaRPr sz="1333" kern="0">
              <a:solidFill>
                <a:srgbClr val="FFFFFF"/>
              </a:solidFill>
              <a:latin typeface="Istok Web"/>
              <a:ea typeface="Istok Web"/>
              <a:cs typeface="Istok Web"/>
              <a:sym typeface="Istok Web"/>
            </a:endParaRPr>
          </a:p>
          <a:p>
            <a:pPr defTabSz="1219170">
              <a:buClr>
                <a:srgbClr val="000000"/>
              </a:buClr>
              <a:buSzPts val="1400"/>
            </a:pPr>
            <a:r>
              <a:rPr lang="en-GB" sz="1333" kern="0">
                <a:solidFill>
                  <a:srgbClr val="FFFFFF"/>
                </a:solidFill>
                <a:latin typeface="Istok Web"/>
                <a:ea typeface="Istok Web"/>
                <a:cs typeface="Istok Web"/>
                <a:sym typeface="Istok Web"/>
              </a:rPr>
              <a:t>Activities: Planting day, sandbag construction workshop, stormwater and groundwater sampling</a:t>
            </a:r>
            <a:endParaRPr sz="1333" kern="0">
              <a:solidFill>
                <a:srgbClr val="FFFFFF"/>
              </a:solidFill>
              <a:latin typeface="Arial"/>
              <a:ea typeface="Arial"/>
              <a:cs typeface="Arial"/>
              <a:sym typeface="Arial"/>
            </a:endParaRPr>
          </a:p>
        </p:txBody>
      </p:sp>
      <p:sp>
        <p:nvSpPr>
          <p:cNvPr id="1287" name="Google Shape;1287;p94"/>
          <p:cNvSpPr/>
          <p:nvPr/>
        </p:nvSpPr>
        <p:spPr>
          <a:xfrm>
            <a:off x="4485800" y="2895800"/>
            <a:ext cx="3070000" cy="1066400"/>
          </a:xfrm>
          <a:prstGeom prst="roundRect">
            <a:avLst>
              <a:gd name="adj" fmla="val 9466"/>
            </a:avLst>
          </a:prstGeom>
          <a:solidFill>
            <a:srgbClr val="92D050"/>
          </a:solidFill>
          <a:ln>
            <a:noFill/>
          </a:ln>
        </p:spPr>
        <p:txBody>
          <a:bodyPr spcFirstLastPara="1" wrap="square" lIns="121900" tIns="121900" rIns="121900" bIns="121900" anchor="ctr" anchorCtr="0">
            <a:noAutofit/>
          </a:bodyPr>
          <a:lstStyle/>
          <a:p>
            <a:pPr defTabSz="1219170">
              <a:buClr>
                <a:srgbClr val="000000"/>
              </a:buClr>
              <a:buSzPts val="1400"/>
            </a:pPr>
            <a:r>
              <a:rPr lang="en-GB" sz="1333" b="1" kern="0">
                <a:solidFill>
                  <a:srgbClr val="FFFFFF"/>
                </a:solidFill>
                <a:latin typeface="Poppins"/>
                <a:ea typeface="Poppins"/>
                <a:cs typeface="Poppins"/>
                <a:sym typeface="Poppins"/>
              </a:rPr>
              <a:t>June 2022 - January 2023</a:t>
            </a:r>
            <a:br>
              <a:rPr lang="en-GB" sz="1333" kern="0">
                <a:solidFill>
                  <a:srgbClr val="FFFFFF"/>
                </a:solidFill>
                <a:latin typeface="Istok Web"/>
                <a:ea typeface="Istok Web"/>
                <a:cs typeface="Istok Web"/>
                <a:sym typeface="Istok Web"/>
              </a:rPr>
            </a:br>
            <a:r>
              <a:rPr lang="en-GB" sz="1333" kern="0">
                <a:solidFill>
                  <a:srgbClr val="FFFFFF"/>
                </a:solidFill>
                <a:latin typeface="Istok Web"/>
                <a:ea typeface="Istok Web"/>
                <a:cs typeface="Istok Web"/>
                <a:sym typeface="Istok Web"/>
              </a:rPr>
              <a:t>Post-construction </a:t>
            </a:r>
            <a:endParaRPr sz="1333" kern="0">
              <a:solidFill>
                <a:srgbClr val="FFFFFF"/>
              </a:solidFill>
              <a:latin typeface="Istok Web"/>
              <a:ea typeface="Istok Web"/>
              <a:cs typeface="Istok Web"/>
              <a:sym typeface="Istok Web"/>
            </a:endParaRPr>
          </a:p>
          <a:p>
            <a:pPr defTabSz="1219170">
              <a:buClr>
                <a:srgbClr val="000000"/>
              </a:buClr>
              <a:buSzPts val="1400"/>
            </a:pPr>
            <a:r>
              <a:rPr lang="en-GB" sz="1333" kern="0">
                <a:solidFill>
                  <a:srgbClr val="FFFFFF"/>
                </a:solidFill>
                <a:latin typeface="Istok Web"/>
                <a:ea typeface="Istok Web"/>
                <a:cs typeface="Istok Web"/>
                <a:sym typeface="Istok Web"/>
              </a:rPr>
              <a:t>Activities: Stormwater inflow data, pond clean-ups, mural inception and mural workshops, mural painting</a:t>
            </a:r>
            <a:endParaRPr sz="1333" kern="0">
              <a:solidFill>
                <a:srgbClr val="FFFFFF"/>
              </a:solidFill>
              <a:latin typeface="Arial"/>
              <a:ea typeface="Arial"/>
              <a:cs typeface="Arial"/>
              <a:sym typeface="Arial"/>
            </a:endParaRPr>
          </a:p>
        </p:txBody>
      </p:sp>
      <p:sp>
        <p:nvSpPr>
          <p:cNvPr id="1288" name="Google Shape;1288;p94"/>
          <p:cNvSpPr/>
          <p:nvPr/>
        </p:nvSpPr>
        <p:spPr>
          <a:xfrm>
            <a:off x="4240267" y="4115833"/>
            <a:ext cx="3070000" cy="1066400"/>
          </a:xfrm>
          <a:prstGeom prst="roundRect">
            <a:avLst>
              <a:gd name="adj" fmla="val 9466"/>
            </a:avLst>
          </a:prstGeom>
          <a:solidFill>
            <a:srgbClr val="92D050"/>
          </a:solidFill>
          <a:ln>
            <a:noFill/>
          </a:ln>
        </p:spPr>
        <p:txBody>
          <a:bodyPr spcFirstLastPara="1" wrap="square" lIns="121900" tIns="121900" rIns="121900" bIns="121900" anchor="ctr" anchorCtr="0">
            <a:noAutofit/>
          </a:bodyPr>
          <a:lstStyle/>
          <a:p>
            <a:pPr defTabSz="1219170">
              <a:buClr>
                <a:srgbClr val="000000"/>
              </a:buClr>
              <a:buSzPts val="1400"/>
            </a:pPr>
            <a:r>
              <a:rPr lang="en-GB" sz="1333" b="1" kern="0">
                <a:solidFill>
                  <a:srgbClr val="FFFFFF"/>
                </a:solidFill>
                <a:latin typeface="Poppins"/>
                <a:ea typeface="Poppins"/>
                <a:cs typeface="Poppins"/>
                <a:sym typeface="Poppins"/>
              </a:rPr>
              <a:t>February 2023 - June 2023</a:t>
            </a:r>
            <a:br>
              <a:rPr lang="en-GB" sz="1333" kern="0">
                <a:solidFill>
                  <a:srgbClr val="FFFFFF"/>
                </a:solidFill>
                <a:latin typeface="Istok Web"/>
                <a:ea typeface="Istok Web"/>
                <a:cs typeface="Istok Web"/>
                <a:sym typeface="Istok Web"/>
              </a:rPr>
            </a:br>
            <a:r>
              <a:rPr lang="en-GB" sz="1333" kern="0">
                <a:solidFill>
                  <a:srgbClr val="FFFFFF"/>
                </a:solidFill>
                <a:latin typeface="Istok Web"/>
                <a:ea typeface="Istok Web"/>
                <a:cs typeface="Istok Web"/>
                <a:sym typeface="Istok Web"/>
              </a:rPr>
              <a:t>Post retrofit construction </a:t>
            </a:r>
            <a:endParaRPr sz="1333" kern="0">
              <a:solidFill>
                <a:srgbClr val="FFFFFF"/>
              </a:solidFill>
              <a:latin typeface="Istok Web"/>
              <a:ea typeface="Istok Web"/>
              <a:cs typeface="Istok Web"/>
              <a:sym typeface="Istok Web"/>
            </a:endParaRPr>
          </a:p>
          <a:p>
            <a:pPr defTabSz="1219170">
              <a:buClr>
                <a:srgbClr val="000000"/>
              </a:buClr>
              <a:buSzPts val="1400"/>
            </a:pPr>
            <a:r>
              <a:rPr lang="en-GB" sz="1333" kern="0">
                <a:solidFill>
                  <a:srgbClr val="FFFFFF"/>
                </a:solidFill>
                <a:latin typeface="Istok Web"/>
                <a:ea typeface="Istok Web"/>
                <a:cs typeface="Istok Web"/>
                <a:sym typeface="Istok Web"/>
              </a:rPr>
              <a:t>Activities: Installation o benches, mural launch, clean up day, plant identification and engagement day</a:t>
            </a:r>
            <a:endParaRPr sz="1333" kern="0">
              <a:solidFill>
                <a:srgbClr val="FFFFFF"/>
              </a:solidFill>
              <a:latin typeface="Arial"/>
              <a:ea typeface="Arial"/>
              <a:cs typeface="Arial"/>
              <a:sym typeface="Arial"/>
            </a:endParaRPr>
          </a:p>
        </p:txBody>
      </p:sp>
      <p:sp>
        <p:nvSpPr>
          <p:cNvPr id="1289" name="Google Shape;1289;p94"/>
          <p:cNvSpPr/>
          <p:nvPr/>
        </p:nvSpPr>
        <p:spPr>
          <a:xfrm>
            <a:off x="3768967" y="5335867"/>
            <a:ext cx="3070000" cy="1066400"/>
          </a:xfrm>
          <a:prstGeom prst="roundRect">
            <a:avLst>
              <a:gd name="adj" fmla="val 9466"/>
            </a:avLst>
          </a:prstGeom>
          <a:solidFill>
            <a:srgbClr val="92D050"/>
          </a:solidFill>
          <a:ln>
            <a:noFill/>
          </a:ln>
        </p:spPr>
        <p:txBody>
          <a:bodyPr spcFirstLastPara="1" wrap="square" lIns="121900" tIns="121900" rIns="121900" bIns="121900" anchor="ctr" anchorCtr="0">
            <a:noAutofit/>
          </a:bodyPr>
          <a:lstStyle/>
          <a:p>
            <a:pPr defTabSz="1219170">
              <a:buClr>
                <a:srgbClr val="000000"/>
              </a:buClr>
              <a:buSzPts val="1400"/>
            </a:pPr>
            <a:r>
              <a:rPr lang="en-GB" sz="1333" b="1" kern="0">
                <a:solidFill>
                  <a:srgbClr val="FFFFFF"/>
                </a:solidFill>
                <a:latin typeface="Poppins"/>
                <a:ea typeface="Poppins"/>
                <a:cs typeface="Poppins"/>
                <a:sym typeface="Poppins"/>
              </a:rPr>
              <a:t>July  2023</a:t>
            </a:r>
            <a:br>
              <a:rPr lang="en-GB" sz="1333" kern="0">
                <a:solidFill>
                  <a:srgbClr val="FFFFFF"/>
                </a:solidFill>
                <a:latin typeface="Istok Web"/>
                <a:ea typeface="Istok Web"/>
                <a:cs typeface="Istok Web"/>
                <a:sym typeface="Istok Web"/>
              </a:rPr>
            </a:br>
            <a:r>
              <a:rPr lang="en-GB" sz="1333" kern="0">
                <a:solidFill>
                  <a:srgbClr val="FFFFFF"/>
                </a:solidFill>
                <a:latin typeface="Istok Web"/>
                <a:ea typeface="Istok Web"/>
                <a:cs typeface="Istok Web"/>
                <a:sym typeface="Istok Web"/>
              </a:rPr>
              <a:t>Overall assessment of the project</a:t>
            </a:r>
            <a:endParaRPr sz="1333" kern="0">
              <a:solidFill>
                <a:srgbClr val="FFFFFF"/>
              </a:solidFill>
              <a:latin typeface="Arial"/>
              <a:ea typeface="Arial"/>
              <a:cs typeface="Arial"/>
              <a:sym typeface="Arial"/>
            </a:endParaRPr>
          </a:p>
        </p:txBody>
      </p:sp>
      <p:pic>
        <p:nvPicPr>
          <p:cNvPr id="1290" name="Google Shape;1290;p94"/>
          <p:cNvPicPr preferRelativeResize="0"/>
          <p:nvPr/>
        </p:nvPicPr>
        <p:blipFill rotWithShape="1">
          <a:blip r:embed="rId3">
            <a:alphaModFix/>
          </a:blip>
          <a:srcRect b="5482"/>
          <a:stretch/>
        </p:blipFill>
        <p:spPr>
          <a:xfrm>
            <a:off x="7707501" y="282501"/>
            <a:ext cx="4346223" cy="4368241"/>
          </a:xfrm>
          <a:prstGeom prst="rect">
            <a:avLst/>
          </a:prstGeom>
          <a:noFill/>
          <a:ln>
            <a:noFill/>
          </a:ln>
        </p:spPr>
      </p:pic>
      <p:pic>
        <p:nvPicPr>
          <p:cNvPr id="1291" name="Google Shape;1291;p94"/>
          <p:cNvPicPr preferRelativeResize="0"/>
          <p:nvPr/>
        </p:nvPicPr>
        <p:blipFill rotWithShape="1">
          <a:blip r:embed="rId4">
            <a:alphaModFix/>
          </a:blip>
          <a:srcRect b="54180"/>
          <a:stretch/>
        </p:blipFill>
        <p:spPr>
          <a:xfrm>
            <a:off x="7707500" y="4638833"/>
            <a:ext cx="4346235" cy="1882687"/>
          </a:xfrm>
          <a:prstGeom prst="rect">
            <a:avLst/>
          </a:prstGeom>
          <a:noFill/>
          <a:ln>
            <a:noFill/>
          </a:ln>
        </p:spPr>
      </p:pic>
      <p:sp>
        <p:nvSpPr>
          <p:cNvPr id="1292" name="Google Shape;1292;p94"/>
          <p:cNvSpPr txBox="1"/>
          <p:nvPr/>
        </p:nvSpPr>
        <p:spPr>
          <a:xfrm>
            <a:off x="-262333" y="2486184"/>
            <a:ext cx="3987600" cy="209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2800"/>
            </a:pPr>
            <a:r>
              <a:rPr lang="en-GB" sz="3600" b="1" kern="0">
                <a:solidFill>
                  <a:srgbClr val="B0D66C"/>
                </a:solidFill>
                <a:latin typeface="Poppins"/>
                <a:ea typeface="Poppins"/>
                <a:cs typeface="Poppins"/>
                <a:sym typeface="Poppins"/>
              </a:rPr>
              <a:t>Assessing Community Engagement</a:t>
            </a:r>
            <a:endParaRPr sz="3600" b="1" kern="0">
              <a:solidFill>
                <a:srgbClr val="B0D66C"/>
              </a:solidFill>
              <a:latin typeface="Poppins"/>
              <a:ea typeface="Poppins"/>
              <a:cs typeface="Poppins"/>
              <a:sym typeface="Poppins"/>
            </a:endParaRPr>
          </a:p>
        </p:txBody>
      </p:sp>
      <p:sp>
        <p:nvSpPr>
          <p:cNvPr id="1293" name="Google Shape;1293;p94"/>
          <p:cNvSpPr txBox="1">
            <a:spLocks noGrp="1"/>
          </p:cNvSpPr>
          <p:nvPr>
            <p:ph type="title" idx="3"/>
          </p:nvPr>
        </p:nvSpPr>
        <p:spPr>
          <a:xfrm>
            <a:off x="3351567" y="2027420"/>
            <a:ext cx="568800" cy="490800"/>
          </a:xfrm>
          <a:prstGeom prst="rect">
            <a:avLst/>
          </a:prstGeom>
          <a:noFill/>
          <a:ln>
            <a:noFill/>
          </a:ln>
        </p:spPr>
        <p:txBody>
          <a:bodyPr spcFirstLastPara="1" wrap="square" lIns="121900" tIns="121900" rIns="121900" bIns="121900" anchor="ctr" anchorCtr="0">
            <a:noAutofit/>
          </a:bodyPr>
          <a:lstStyle/>
          <a:p>
            <a:pPr algn="ctr">
              <a:buSzPts val="3000"/>
            </a:pPr>
            <a:r>
              <a:rPr lang="en-GB" sz="2667" b="1">
                <a:solidFill>
                  <a:schemeClr val="lt1"/>
                </a:solidFill>
              </a:rPr>
              <a:t>2</a:t>
            </a:r>
            <a:endParaRPr sz="2667" b="1">
              <a:solidFill>
                <a:schemeClr val="lt1"/>
              </a:solidFill>
            </a:endParaRPr>
          </a:p>
        </p:txBody>
      </p:sp>
      <p:sp>
        <p:nvSpPr>
          <p:cNvPr id="1294" name="Google Shape;1294;p94"/>
          <p:cNvSpPr txBox="1">
            <a:spLocks noGrp="1"/>
          </p:cNvSpPr>
          <p:nvPr>
            <p:ph type="title" idx="4"/>
          </p:nvPr>
        </p:nvSpPr>
        <p:spPr>
          <a:xfrm>
            <a:off x="2855865" y="1019117"/>
            <a:ext cx="568800" cy="427200"/>
          </a:xfrm>
          <a:prstGeom prst="rect">
            <a:avLst/>
          </a:prstGeom>
          <a:noFill/>
          <a:ln>
            <a:noFill/>
          </a:ln>
        </p:spPr>
        <p:txBody>
          <a:bodyPr spcFirstLastPara="1" wrap="square" lIns="121900" tIns="121900" rIns="121900" bIns="121900" anchor="ctr" anchorCtr="0">
            <a:noAutofit/>
          </a:bodyPr>
          <a:lstStyle/>
          <a:p>
            <a:pPr algn="ctr">
              <a:buSzPts val="3000"/>
            </a:pPr>
            <a:r>
              <a:rPr lang="en-GB" sz="2667" b="1">
                <a:solidFill>
                  <a:schemeClr val="lt1"/>
                </a:solidFill>
              </a:rPr>
              <a:t>1</a:t>
            </a:r>
            <a:endParaRPr sz="2667" b="1">
              <a:solidFill>
                <a:schemeClr val="lt1"/>
              </a:solidFill>
            </a:endParaRPr>
          </a:p>
        </p:txBody>
      </p:sp>
      <p:sp>
        <p:nvSpPr>
          <p:cNvPr id="1295" name="Google Shape;1295;p94"/>
          <p:cNvSpPr txBox="1">
            <a:spLocks noGrp="1"/>
          </p:cNvSpPr>
          <p:nvPr>
            <p:ph type="title" idx="5"/>
          </p:nvPr>
        </p:nvSpPr>
        <p:spPr>
          <a:xfrm>
            <a:off x="2855865" y="5414151"/>
            <a:ext cx="568800" cy="427200"/>
          </a:xfrm>
          <a:prstGeom prst="rect">
            <a:avLst/>
          </a:prstGeom>
          <a:noFill/>
          <a:ln>
            <a:noFill/>
          </a:ln>
        </p:spPr>
        <p:txBody>
          <a:bodyPr spcFirstLastPara="1" wrap="square" lIns="121900" tIns="121900" rIns="121900" bIns="121900" anchor="ctr" anchorCtr="0">
            <a:noAutofit/>
          </a:bodyPr>
          <a:lstStyle/>
          <a:p>
            <a:pPr algn="ctr">
              <a:buSzPts val="3000"/>
            </a:pPr>
            <a:r>
              <a:rPr lang="en-GB" sz="2667" b="1">
                <a:solidFill>
                  <a:schemeClr val="lt1"/>
                </a:solidFill>
              </a:rPr>
              <a:t>5</a:t>
            </a:r>
            <a:endParaRPr sz="2667" b="1">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pic>
        <p:nvPicPr>
          <p:cNvPr id="1300" name="Google Shape;1300;p95"/>
          <p:cNvPicPr preferRelativeResize="0"/>
          <p:nvPr/>
        </p:nvPicPr>
        <p:blipFill rotWithShape="1">
          <a:blip r:embed="rId3">
            <a:alphaModFix/>
          </a:blip>
          <a:srcRect/>
          <a:stretch/>
        </p:blipFill>
        <p:spPr>
          <a:xfrm>
            <a:off x="1789833" y="247401"/>
            <a:ext cx="8612315" cy="6009428"/>
          </a:xfrm>
          <a:prstGeom prst="rect">
            <a:avLst/>
          </a:prstGeom>
          <a:noFill/>
          <a:ln w="28575" cap="flat" cmpd="sng">
            <a:solidFill>
              <a:schemeClr val="accent3"/>
            </a:solidFill>
            <a:prstDash val="solid"/>
            <a:round/>
            <a:headEnd type="none" w="sm" len="sm"/>
            <a:tailEnd type="none" w="sm" len="sm"/>
          </a:ln>
        </p:spPr>
      </p:pic>
      <p:sp>
        <p:nvSpPr>
          <p:cNvPr id="1301" name="Google Shape;1301;p95"/>
          <p:cNvSpPr txBox="1"/>
          <p:nvPr/>
        </p:nvSpPr>
        <p:spPr>
          <a:xfrm>
            <a:off x="3106600" y="6256833"/>
            <a:ext cx="5978800" cy="4600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400"/>
            </a:pPr>
            <a:r>
              <a:rPr lang="en-GB" sz="1867" b="1" kern="0">
                <a:solidFill>
                  <a:srgbClr val="000000"/>
                </a:solidFill>
                <a:latin typeface="Istok Web"/>
                <a:ea typeface="Istok Web"/>
                <a:cs typeface="Istok Web"/>
                <a:sym typeface="Istok Web"/>
              </a:rPr>
              <a:t>Aggregate of responses for all assessment periods</a:t>
            </a:r>
            <a:endParaRPr sz="1867" b="1" kern="0">
              <a:solidFill>
                <a:srgbClr val="000000"/>
              </a:solidFill>
              <a:latin typeface="Istok Web"/>
              <a:ea typeface="Istok Web"/>
              <a:cs typeface="Istok Web"/>
              <a:sym typeface="Istok Web"/>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96"/>
          <p:cNvSpPr/>
          <p:nvPr/>
        </p:nvSpPr>
        <p:spPr>
          <a:xfrm>
            <a:off x="1540567" y="1678900"/>
            <a:ext cx="10313005" cy="2553040"/>
          </a:xfrm>
          <a:custGeom>
            <a:avLst/>
            <a:gdLst/>
            <a:ahLst/>
            <a:cxnLst/>
            <a:rect l="l" t="t" r="r" b="b"/>
            <a:pathLst>
              <a:path w="8476443" h="2200897" extrusionOk="0">
                <a:moveTo>
                  <a:pt x="8412480" y="1613205"/>
                </a:moveTo>
                <a:cubicBezTo>
                  <a:pt x="8377238" y="1625587"/>
                  <a:pt x="8342948" y="1637017"/>
                  <a:pt x="8304848" y="1650352"/>
                </a:cubicBezTo>
                <a:cubicBezTo>
                  <a:pt x="8304848" y="1638922"/>
                  <a:pt x="8304848" y="1630350"/>
                  <a:pt x="8303895" y="1623682"/>
                </a:cubicBezTo>
                <a:cubicBezTo>
                  <a:pt x="8303895" y="1432230"/>
                  <a:pt x="8303895" y="678802"/>
                  <a:pt x="8302943" y="487350"/>
                </a:cubicBezTo>
                <a:cubicBezTo>
                  <a:pt x="8302943" y="466395"/>
                  <a:pt x="8301990" y="445440"/>
                  <a:pt x="8299133" y="424485"/>
                </a:cubicBezTo>
                <a:cubicBezTo>
                  <a:pt x="8283893" y="323520"/>
                  <a:pt x="8239125" y="236842"/>
                  <a:pt x="8174355" y="159690"/>
                </a:cubicBezTo>
                <a:cubicBezTo>
                  <a:pt x="8093393" y="65392"/>
                  <a:pt x="7992428" y="4432"/>
                  <a:pt x="7863840" y="1575"/>
                </a:cubicBezTo>
                <a:cubicBezTo>
                  <a:pt x="7750493" y="-1283"/>
                  <a:pt x="7639050" y="622"/>
                  <a:pt x="7526655" y="622"/>
                </a:cubicBezTo>
                <a:cubicBezTo>
                  <a:pt x="6993255" y="622"/>
                  <a:pt x="11430" y="622"/>
                  <a:pt x="0" y="622"/>
                </a:cubicBezTo>
                <a:cubicBezTo>
                  <a:pt x="0" y="68250"/>
                  <a:pt x="0" y="133972"/>
                  <a:pt x="0" y="202552"/>
                </a:cubicBezTo>
                <a:cubicBezTo>
                  <a:pt x="12383" y="202552"/>
                  <a:pt x="7182803" y="203505"/>
                  <a:pt x="7809548" y="201600"/>
                </a:cubicBezTo>
                <a:cubicBezTo>
                  <a:pt x="7896225" y="201600"/>
                  <a:pt x="7966710" y="231127"/>
                  <a:pt x="8027670" y="288277"/>
                </a:cubicBezTo>
                <a:cubicBezTo>
                  <a:pt x="8086725" y="342570"/>
                  <a:pt x="8128635" y="407340"/>
                  <a:pt x="8129588" y="491160"/>
                </a:cubicBezTo>
                <a:cubicBezTo>
                  <a:pt x="8131493" y="681660"/>
                  <a:pt x="8130540" y="1434135"/>
                  <a:pt x="8130540" y="1624635"/>
                </a:cubicBezTo>
                <a:cubicBezTo>
                  <a:pt x="8130540" y="1634160"/>
                  <a:pt x="8130540" y="1642732"/>
                  <a:pt x="8130540" y="1652257"/>
                </a:cubicBezTo>
                <a:cubicBezTo>
                  <a:pt x="8123873" y="1651305"/>
                  <a:pt x="8122920" y="1651305"/>
                  <a:pt x="8121015" y="1650352"/>
                </a:cubicBezTo>
                <a:cubicBezTo>
                  <a:pt x="8088630" y="1638922"/>
                  <a:pt x="8055293" y="1627492"/>
                  <a:pt x="8021955" y="1616062"/>
                </a:cubicBezTo>
                <a:cubicBezTo>
                  <a:pt x="7979093" y="1600822"/>
                  <a:pt x="7949565" y="1624635"/>
                  <a:pt x="7957185" y="1671307"/>
                </a:cubicBezTo>
                <a:cubicBezTo>
                  <a:pt x="7959090" y="1682737"/>
                  <a:pt x="7963853" y="1694167"/>
                  <a:pt x="7969568" y="1705597"/>
                </a:cubicBezTo>
                <a:cubicBezTo>
                  <a:pt x="8023860" y="1815135"/>
                  <a:pt x="8187690" y="2143747"/>
                  <a:pt x="8216265" y="2200897"/>
                </a:cubicBezTo>
                <a:cubicBezTo>
                  <a:pt x="8221028" y="2193277"/>
                  <a:pt x="8386763" y="1859902"/>
                  <a:pt x="8467725" y="1697025"/>
                </a:cubicBezTo>
                <a:cubicBezTo>
                  <a:pt x="8473440" y="1684642"/>
                  <a:pt x="8477250" y="1669402"/>
                  <a:pt x="8476298" y="1656067"/>
                </a:cubicBezTo>
                <a:cubicBezTo>
                  <a:pt x="8475345" y="1617015"/>
                  <a:pt x="8449627" y="1600822"/>
                  <a:pt x="8412480" y="1613205"/>
                </a:cubicBezTo>
                <a:close/>
              </a:path>
            </a:pathLst>
          </a:custGeom>
          <a:solidFill>
            <a:srgbClr val="D3E8F6"/>
          </a:solidFill>
          <a:ln>
            <a:noFill/>
          </a:ln>
        </p:spPr>
        <p:txBody>
          <a:bodyPr spcFirstLastPara="1" wrap="square" lIns="91433" tIns="45700" rIns="91433" bIns="45700" anchor="ctr" anchorCtr="0">
            <a:noAutofit/>
          </a:bodyPr>
          <a:lstStyle/>
          <a:p>
            <a:pPr defTabSz="1219170">
              <a:buClr>
                <a:srgbClr val="000000"/>
              </a:buClr>
            </a:pPr>
            <a:endParaRPr sz="1867" kern="0">
              <a:solidFill>
                <a:srgbClr val="000000"/>
              </a:solidFill>
              <a:latin typeface="Arial"/>
              <a:ea typeface="Arial"/>
              <a:cs typeface="Arial"/>
              <a:sym typeface="Arial"/>
            </a:endParaRPr>
          </a:p>
        </p:txBody>
      </p:sp>
      <p:sp>
        <p:nvSpPr>
          <p:cNvPr id="1307" name="Google Shape;1307;p96"/>
          <p:cNvSpPr txBox="1">
            <a:spLocks noGrp="1"/>
          </p:cNvSpPr>
          <p:nvPr>
            <p:ph type="body" idx="1"/>
          </p:nvPr>
        </p:nvSpPr>
        <p:spPr>
          <a:xfrm>
            <a:off x="323529" y="339509"/>
            <a:ext cx="11573200" cy="724400"/>
          </a:xfrm>
          <a:prstGeom prst="rect">
            <a:avLst/>
          </a:prstGeom>
          <a:noFill/>
          <a:ln>
            <a:noFill/>
          </a:ln>
        </p:spPr>
        <p:txBody>
          <a:bodyPr spcFirstLastPara="1" wrap="square" lIns="91433" tIns="45700" rIns="91433" bIns="45700" anchor="ctr" anchorCtr="0">
            <a:noAutofit/>
          </a:bodyPr>
          <a:lstStyle/>
          <a:p>
            <a:pPr marL="0" indent="0">
              <a:spcBef>
                <a:spcPts val="0"/>
              </a:spcBef>
            </a:pPr>
            <a:r>
              <a:rPr lang="en-GB" b="1">
                <a:solidFill>
                  <a:srgbClr val="6AA84F"/>
                </a:solidFill>
                <a:latin typeface="Poppins"/>
                <a:ea typeface="Poppins"/>
                <a:cs typeface="Poppins"/>
                <a:sym typeface="Poppins"/>
              </a:rPr>
              <a:t>ANALYTICAL FRAMEWORK</a:t>
            </a:r>
            <a:endParaRPr b="1">
              <a:solidFill>
                <a:srgbClr val="6AA84F"/>
              </a:solidFill>
              <a:latin typeface="Poppins"/>
              <a:ea typeface="Poppins"/>
              <a:cs typeface="Poppins"/>
              <a:sym typeface="Poppins"/>
            </a:endParaRPr>
          </a:p>
        </p:txBody>
      </p:sp>
      <p:sp>
        <p:nvSpPr>
          <p:cNvPr id="1308" name="Google Shape;1308;p96"/>
          <p:cNvSpPr/>
          <p:nvPr/>
        </p:nvSpPr>
        <p:spPr>
          <a:xfrm>
            <a:off x="1385571" y="2027916"/>
            <a:ext cx="8476443" cy="2200897"/>
          </a:xfrm>
          <a:custGeom>
            <a:avLst/>
            <a:gdLst/>
            <a:ahLst/>
            <a:cxnLst/>
            <a:rect l="l" t="t" r="r" b="b"/>
            <a:pathLst>
              <a:path w="8476443" h="2200897" extrusionOk="0">
                <a:moveTo>
                  <a:pt x="8412480" y="1613205"/>
                </a:moveTo>
                <a:cubicBezTo>
                  <a:pt x="8377238" y="1625587"/>
                  <a:pt x="8342948" y="1637017"/>
                  <a:pt x="8304848" y="1650352"/>
                </a:cubicBezTo>
                <a:cubicBezTo>
                  <a:pt x="8304848" y="1638922"/>
                  <a:pt x="8304848" y="1630350"/>
                  <a:pt x="8303895" y="1623682"/>
                </a:cubicBezTo>
                <a:cubicBezTo>
                  <a:pt x="8303895" y="1432230"/>
                  <a:pt x="8303895" y="678802"/>
                  <a:pt x="8302943" y="487350"/>
                </a:cubicBezTo>
                <a:cubicBezTo>
                  <a:pt x="8302943" y="466395"/>
                  <a:pt x="8301990" y="445440"/>
                  <a:pt x="8299133" y="424485"/>
                </a:cubicBezTo>
                <a:cubicBezTo>
                  <a:pt x="8283893" y="323520"/>
                  <a:pt x="8239125" y="236842"/>
                  <a:pt x="8174355" y="159690"/>
                </a:cubicBezTo>
                <a:cubicBezTo>
                  <a:pt x="8093393" y="65392"/>
                  <a:pt x="7992428" y="4432"/>
                  <a:pt x="7863840" y="1575"/>
                </a:cubicBezTo>
                <a:cubicBezTo>
                  <a:pt x="7750493" y="-1283"/>
                  <a:pt x="7639050" y="622"/>
                  <a:pt x="7526655" y="622"/>
                </a:cubicBezTo>
                <a:cubicBezTo>
                  <a:pt x="6993255" y="622"/>
                  <a:pt x="11430" y="622"/>
                  <a:pt x="0" y="622"/>
                </a:cubicBezTo>
                <a:cubicBezTo>
                  <a:pt x="0" y="68250"/>
                  <a:pt x="0" y="133972"/>
                  <a:pt x="0" y="202552"/>
                </a:cubicBezTo>
                <a:cubicBezTo>
                  <a:pt x="12383" y="202552"/>
                  <a:pt x="7182803" y="203505"/>
                  <a:pt x="7809548" y="201600"/>
                </a:cubicBezTo>
                <a:cubicBezTo>
                  <a:pt x="7896225" y="201600"/>
                  <a:pt x="7966710" y="231127"/>
                  <a:pt x="8027670" y="288277"/>
                </a:cubicBezTo>
                <a:cubicBezTo>
                  <a:pt x="8086725" y="342570"/>
                  <a:pt x="8128635" y="407340"/>
                  <a:pt x="8129588" y="491160"/>
                </a:cubicBezTo>
                <a:cubicBezTo>
                  <a:pt x="8131493" y="681660"/>
                  <a:pt x="8130540" y="1434135"/>
                  <a:pt x="8130540" y="1624635"/>
                </a:cubicBezTo>
                <a:cubicBezTo>
                  <a:pt x="8130540" y="1634160"/>
                  <a:pt x="8130540" y="1642732"/>
                  <a:pt x="8130540" y="1652257"/>
                </a:cubicBezTo>
                <a:cubicBezTo>
                  <a:pt x="8123873" y="1651305"/>
                  <a:pt x="8122920" y="1651305"/>
                  <a:pt x="8121015" y="1650352"/>
                </a:cubicBezTo>
                <a:cubicBezTo>
                  <a:pt x="8088630" y="1638922"/>
                  <a:pt x="8055293" y="1627492"/>
                  <a:pt x="8021955" y="1616062"/>
                </a:cubicBezTo>
                <a:cubicBezTo>
                  <a:pt x="7979093" y="1600822"/>
                  <a:pt x="7949565" y="1624635"/>
                  <a:pt x="7957185" y="1671307"/>
                </a:cubicBezTo>
                <a:cubicBezTo>
                  <a:pt x="7959090" y="1682737"/>
                  <a:pt x="7963853" y="1694167"/>
                  <a:pt x="7969568" y="1705597"/>
                </a:cubicBezTo>
                <a:cubicBezTo>
                  <a:pt x="8023860" y="1815135"/>
                  <a:pt x="8187690" y="2143747"/>
                  <a:pt x="8216265" y="2200897"/>
                </a:cubicBezTo>
                <a:cubicBezTo>
                  <a:pt x="8221028" y="2193277"/>
                  <a:pt x="8386763" y="1859902"/>
                  <a:pt x="8467725" y="1697025"/>
                </a:cubicBezTo>
                <a:cubicBezTo>
                  <a:pt x="8473440" y="1684642"/>
                  <a:pt x="8477250" y="1669402"/>
                  <a:pt x="8476298" y="1656067"/>
                </a:cubicBezTo>
                <a:cubicBezTo>
                  <a:pt x="8475345" y="1617015"/>
                  <a:pt x="8449627" y="1600822"/>
                  <a:pt x="8412480" y="1613205"/>
                </a:cubicBezTo>
                <a:close/>
              </a:path>
            </a:pathLst>
          </a:custGeom>
          <a:solidFill>
            <a:schemeClr val="accent4"/>
          </a:solidFill>
          <a:ln>
            <a:noFill/>
          </a:ln>
        </p:spPr>
        <p:txBody>
          <a:bodyPr spcFirstLastPara="1" wrap="square" lIns="91433" tIns="45700" rIns="91433" bIns="45700" anchor="ctr" anchorCtr="0">
            <a:noAutofit/>
          </a:bodyPr>
          <a:lstStyle/>
          <a:p>
            <a:pPr defTabSz="1219170">
              <a:buClr>
                <a:srgbClr val="000000"/>
              </a:buClr>
            </a:pPr>
            <a:endParaRPr sz="1867" kern="0">
              <a:solidFill>
                <a:srgbClr val="000000"/>
              </a:solidFill>
              <a:latin typeface="Arial"/>
              <a:ea typeface="Arial"/>
              <a:cs typeface="Arial"/>
              <a:sym typeface="Arial"/>
            </a:endParaRPr>
          </a:p>
        </p:txBody>
      </p:sp>
      <p:sp>
        <p:nvSpPr>
          <p:cNvPr id="1309" name="Google Shape;1309;p96"/>
          <p:cNvSpPr/>
          <p:nvPr/>
        </p:nvSpPr>
        <p:spPr>
          <a:xfrm>
            <a:off x="1380809" y="2361289"/>
            <a:ext cx="6547631" cy="1867523"/>
          </a:xfrm>
          <a:custGeom>
            <a:avLst/>
            <a:gdLst/>
            <a:ahLst/>
            <a:cxnLst/>
            <a:rect l="l" t="t" r="r" b="b"/>
            <a:pathLst>
              <a:path w="6547631" h="1867522" extrusionOk="0">
                <a:moveTo>
                  <a:pt x="6483668" y="1279830"/>
                </a:moveTo>
                <a:cubicBezTo>
                  <a:pt x="6448425" y="1292212"/>
                  <a:pt x="6414135" y="1303642"/>
                  <a:pt x="6376035" y="1316977"/>
                </a:cubicBezTo>
                <a:cubicBezTo>
                  <a:pt x="6376035" y="1305547"/>
                  <a:pt x="6376035" y="1296975"/>
                  <a:pt x="6375083" y="1290307"/>
                </a:cubicBezTo>
                <a:cubicBezTo>
                  <a:pt x="6375083" y="1098855"/>
                  <a:pt x="6375083" y="678802"/>
                  <a:pt x="6374130" y="487350"/>
                </a:cubicBezTo>
                <a:cubicBezTo>
                  <a:pt x="6374130" y="466395"/>
                  <a:pt x="6373178" y="445440"/>
                  <a:pt x="6370320" y="424485"/>
                </a:cubicBezTo>
                <a:cubicBezTo>
                  <a:pt x="6355080" y="323520"/>
                  <a:pt x="6310313" y="236842"/>
                  <a:pt x="6245543" y="159690"/>
                </a:cubicBezTo>
                <a:cubicBezTo>
                  <a:pt x="6164580" y="65392"/>
                  <a:pt x="6063615" y="4432"/>
                  <a:pt x="5935028" y="1575"/>
                </a:cubicBezTo>
                <a:cubicBezTo>
                  <a:pt x="5821680" y="-1283"/>
                  <a:pt x="5710238" y="622"/>
                  <a:pt x="5597843" y="622"/>
                </a:cubicBezTo>
                <a:cubicBezTo>
                  <a:pt x="5247323" y="622"/>
                  <a:pt x="2111693" y="622"/>
                  <a:pt x="0" y="622"/>
                </a:cubicBezTo>
                <a:lnTo>
                  <a:pt x="0" y="202552"/>
                </a:lnTo>
                <a:cubicBezTo>
                  <a:pt x="2175510" y="202552"/>
                  <a:pt x="5465445" y="202552"/>
                  <a:pt x="5880735" y="201600"/>
                </a:cubicBezTo>
                <a:cubicBezTo>
                  <a:pt x="5967413" y="201600"/>
                  <a:pt x="6037898" y="231127"/>
                  <a:pt x="6098858" y="288277"/>
                </a:cubicBezTo>
                <a:cubicBezTo>
                  <a:pt x="6157913" y="342570"/>
                  <a:pt x="6199823" y="407340"/>
                  <a:pt x="6200775" y="491160"/>
                </a:cubicBezTo>
                <a:cubicBezTo>
                  <a:pt x="6202680" y="681660"/>
                  <a:pt x="6201728" y="1100760"/>
                  <a:pt x="6201728" y="1291260"/>
                </a:cubicBezTo>
                <a:cubicBezTo>
                  <a:pt x="6201728" y="1300785"/>
                  <a:pt x="6201728" y="1309357"/>
                  <a:pt x="6201728" y="1318882"/>
                </a:cubicBezTo>
                <a:cubicBezTo>
                  <a:pt x="6195060" y="1317930"/>
                  <a:pt x="6194108" y="1317930"/>
                  <a:pt x="6192203" y="1316977"/>
                </a:cubicBezTo>
                <a:cubicBezTo>
                  <a:pt x="6159818" y="1305547"/>
                  <a:pt x="6126480" y="1294117"/>
                  <a:pt x="6093143" y="1282687"/>
                </a:cubicBezTo>
                <a:cubicBezTo>
                  <a:pt x="6050280" y="1267447"/>
                  <a:pt x="6020753" y="1291260"/>
                  <a:pt x="6028373" y="1337932"/>
                </a:cubicBezTo>
                <a:cubicBezTo>
                  <a:pt x="6030278" y="1349362"/>
                  <a:pt x="6035040" y="1360792"/>
                  <a:pt x="6040755" y="1372222"/>
                </a:cubicBezTo>
                <a:cubicBezTo>
                  <a:pt x="6095048" y="1481760"/>
                  <a:pt x="6258878" y="1810372"/>
                  <a:pt x="6287453" y="1867522"/>
                </a:cubicBezTo>
                <a:cubicBezTo>
                  <a:pt x="6292215" y="1859902"/>
                  <a:pt x="6457950" y="1526527"/>
                  <a:pt x="6538913" y="1363650"/>
                </a:cubicBezTo>
                <a:cubicBezTo>
                  <a:pt x="6544628" y="1351267"/>
                  <a:pt x="6548438" y="1336027"/>
                  <a:pt x="6547485" y="1322692"/>
                </a:cubicBezTo>
                <a:cubicBezTo>
                  <a:pt x="6546533" y="1283640"/>
                  <a:pt x="6520815" y="1267447"/>
                  <a:pt x="6483668" y="1279830"/>
                </a:cubicBezTo>
                <a:close/>
              </a:path>
            </a:pathLst>
          </a:custGeom>
          <a:solidFill>
            <a:schemeClr val="accent3"/>
          </a:solidFill>
          <a:ln>
            <a:noFill/>
          </a:ln>
        </p:spPr>
        <p:txBody>
          <a:bodyPr spcFirstLastPara="1" wrap="square" lIns="91433" tIns="45700" rIns="91433" bIns="45700" anchor="ctr" anchorCtr="0">
            <a:noAutofit/>
          </a:bodyPr>
          <a:lstStyle/>
          <a:p>
            <a:pPr defTabSz="1219170">
              <a:buClr>
                <a:srgbClr val="000000"/>
              </a:buClr>
            </a:pPr>
            <a:endParaRPr sz="1867" kern="0">
              <a:solidFill>
                <a:srgbClr val="000000"/>
              </a:solidFill>
              <a:latin typeface="Arial"/>
              <a:ea typeface="Arial"/>
              <a:cs typeface="Arial"/>
              <a:sym typeface="Arial"/>
            </a:endParaRPr>
          </a:p>
        </p:txBody>
      </p:sp>
      <p:sp>
        <p:nvSpPr>
          <p:cNvPr id="1310" name="Google Shape;1310;p96"/>
          <p:cNvSpPr/>
          <p:nvPr/>
        </p:nvSpPr>
        <p:spPr>
          <a:xfrm>
            <a:off x="1380809" y="2705143"/>
            <a:ext cx="4633105" cy="1524621"/>
          </a:xfrm>
          <a:custGeom>
            <a:avLst/>
            <a:gdLst/>
            <a:ahLst/>
            <a:cxnLst/>
            <a:rect l="l" t="t" r="r" b="b"/>
            <a:pathLst>
              <a:path w="4633105" h="1524622" extrusionOk="0">
                <a:moveTo>
                  <a:pt x="3966210" y="201600"/>
                </a:moveTo>
                <a:cubicBezTo>
                  <a:pt x="4052888" y="201600"/>
                  <a:pt x="4123373" y="231127"/>
                  <a:pt x="4184333" y="288277"/>
                </a:cubicBezTo>
                <a:cubicBezTo>
                  <a:pt x="4243388" y="342570"/>
                  <a:pt x="4285298" y="407340"/>
                  <a:pt x="4286250" y="491160"/>
                </a:cubicBezTo>
                <a:cubicBezTo>
                  <a:pt x="4288155" y="681660"/>
                  <a:pt x="4287203" y="757860"/>
                  <a:pt x="4287203" y="948360"/>
                </a:cubicBezTo>
                <a:cubicBezTo>
                  <a:pt x="4287203" y="957885"/>
                  <a:pt x="4287203" y="966457"/>
                  <a:pt x="4287203" y="975982"/>
                </a:cubicBezTo>
                <a:cubicBezTo>
                  <a:pt x="4280535" y="975030"/>
                  <a:pt x="4279583" y="975030"/>
                  <a:pt x="4277678" y="974077"/>
                </a:cubicBezTo>
                <a:cubicBezTo>
                  <a:pt x="4245293" y="962647"/>
                  <a:pt x="4211955" y="951217"/>
                  <a:pt x="4178618" y="939787"/>
                </a:cubicBezTo>
                <a:cubicBezTo>
                  <a:pt x="4135755" y="924547"/>
                  <a:pt x="4106228" y="948360"/>
                  <a:pt x="4113848" y="995032"/>
                </a:cubicBezTo>
                <a:cubicBezTo>
                  <a:pt x="4115753" y="1006462"/>
                  <a:pt x="4120515" y="1017892"/>
                  <a:pt x="4126230" y="1029322"/>
                </a:cubicBezTo>
                <a:cubicBezTo>
                  <a:pt x="4180523" y="1138860"/>
                  <a:pt x="4344353" y="1467472"/>
                  <a:pt x="4372928" y="1524622"/>
                </a:cubicBezTo>
                <a:cubicBezTo>
                  <a:pt x="4377690" y="1517002"/>
                  <a:pt x="4543425" y="1183627"/>
                  <a:pt x="4624388" y="1020750"/>
                </a:cubicBezTo>
                <a:cubicBezTo>
                  <a:pt x="4630103" y="1008367"/>
                  <a:pt x="4633913" y="993127"/>
                  <a:pt x="4632960" y="979792"/>
                </a:cubicBezTo>
                <a:cubicBezTo>
                  <a:pt x="4632008" y="940740"/>
                  <a:pt x="4606290" y="924547"/>
                  <a:pt x="4569143" y="936930"/>
                </a:cubicBezTo>
                <a:cubicBezTo>
                  <a:pt x="4533900" y="949312"/>
                  <a:pt x="4499610" y="960742"/>
                  <a:pt x="4461510" y="974077"/>
                </a:cubicBezTo>
                <a:cubicBezTo>
                  <a:pt x="4461510" y="962647"/>
                  <a:pt x="4461510" y="954075"/>
                  <a:pt x="4460558" y="947407"/>
                </a:cubicBezTo>
                <a:cubicBezTo>
                  <a:pt x="4460558" y="755955"/>
                  <a:pt x="4460558" y="678802"/>
                  <a:pt x="4459605" y="487350"/>
                </a:cubicBezTo>
                <a:cubicBezTo>
                  <a:pt x="4459605" y="466395"/>
                  <a:pt x="4458653" y="445440"/>
                  <a:pt x="4455795" y="424485"/>
                </a:cubicBezTo>
                <a:cubicBezTo>
                  <a:pt x="4440555" y="323520"/>
                  <a:pt x="4395788" y="236842"/>
                  <a:pt x="4331018" y="159690"/>
                </a:cubicBezTo>
                <a:cubicBezTo>
                  <a:pt x="4250055" y="65392"/>
                  <a:pt x="4149090" y="4432"/>
                  <a:pt x="4020503" y="1575"/>
                </a:cubicBezTo>
                <a:cubicBezTo>
                  <a:pt x="3907155" y="-1283"/>
                  <a:pt x="3795713" y="622"/>
                  <a:pt x="3683318" y="622"/>
                </a:cubicBezTo>
                <a:cubicBezTo>
                  <a:pt x="3429953" y="622"/>
                  <a:pt x="1724025" y="622"/>
                  <a:pt x="0" y="622"/>
                </a:cubicBezTo>
                <a:lnTo>
                  <a:pt x="0" y="202552"/>
                </a:lnTo>
                <a:cubicBezTo>
                  <a:pt x="1819275" y="202552"/>
                  <a:pt x="3662363" y="202552"/>
                  <a:pt x="3966210" y="201600"/>
                </a:cubicBezTo>
                <a:close/>
              </a:path>
            </a:pathLst>
          </a:custGeom>
          <a:solidFill>
            <a:schemeClr val="accent2"/>
          </a:solidFill>
          <a:ln>
            <a:noFill/>
          </a:ln>
        </p:spPr>
        <p:txBody>
          <a:bodyPr spcFirstLastPara="1" wrap="square" lIns="91433" tIns="45700" rIns="91433" bIns="45700" anchor="ctr" anchorCtr="0">
            <a:noAutofit/>
          </a:bodyPr>
          <a:lstStyle/>
          <a:p>
            <a:pPr defTabSz="1219170">
              <a:buClr>
                <a:srgbClr val="000000"/>
              </a:buClr>
            </a:pPr>
            <a:endParaRPr sz="1867" kern="0">
              <a:solidFill>
                <a:srgbClr val="000000"/>
              </a:solidFill>
              <a:latin typeface="Arial"/>
              <a:ea typeface="Arial"/>
              <a:cs typeface="Arial"/>
              <a:sym typeface="Arial"/>
            </a:endParaRPr>
          </a:p>
        </p:txBody>
      </p:sp>
      <p:sp>
        <p:nvSpPr>
          <p:cNvPr id="1311" name="Google Shape;1311;p96"/>
          <p:cNvSpPr/>
          <p:nvPr/>
        </p:nvSpPr>
        <p:spPr>
          <a:xfrm>
            <a:off x="1380808" y="3038518"/>
            <a:ext cx="2680480" cy="1191247"/>
          </a:xfrm>
          <a:custGeom>
            <a:avLst/>
            <a:gdLst/>
            <a:ahLst/>
            <a:cxnLst/>
            <a:rect l="l" t="t" r="r" b="b"/>
            <a:pathLst>
              <a:path w="2680480" h="1191247" extrusionOk="0">
                <a:moveTo>
                  <a:pt x="2013585" y="201600"/>
                </a:moveTo>
                <a:cubicBezTo>
                  <a:pt x="2100263" y="201600"/>
                  <a:pt x="2170748" y="231127"/>
                  <a:pt x="2231708" y="288277"/>
                </a:cubicBezTo>
                <a:cubicBezTo>
                  <a:pt x="2290763" y="342570"/>
                  <a:pt x="2332673" y="407340"/>
                  <a:pt x="2333625" y="491160"/>
                </a:cubicBezTo>
                <a:cubicBezTo>
                  <a:pt x="2335530" y="681660"/>
                  <a:pt x="2334578" y="633082"/>
                  <a:pt x="2334578" y="642607"/>
                </a:cubicBezTo>
                <a:cubicBezTo>
                  <a:pt x="2327910" y="641655"/>
                  <a:pt x="2326958" y="641655"/>
                  <a:pt x="2325053" y="640702"/>
                </a:cubicBezTo>
                <a:cubicBezTo>
                  <a:pt x="2292668" y="629272"/>
                  <a:pt x="2259330" y="617842"/>
                  <a:pt x="2225993" y="606412"/>
                </a:cubicBezTo>
                <a:cubicBezTo>
                  <a:pt x="2183130" y="591172"/>
                  <a:pt x="2153603" y="614985"/>
                  <a:pt x="2161223" y="661657"/>
                </a:cubicBezTo>
                <a:cubicBezTo>
                  <a:pt x="2163128" y="673087"/>
                  <a:pt x="2167890" y="684517"/>
                  <a:pt x="2173605" y="695947"/>
                </a:cubicBezTo>
                <a:cubicBezTo>
                  <a:pt x="2227898" y="805485"/>
                  <a:pt x="2391728" y="1134097"/>
                  <a:pt x="2420303" y="1191247"/>
                </a:cubicBezTo>
                <a:cubicBezTo>
                  <a:pt x="2425065" y="1183627"/>
                  <a:pt x="2590800" y="850252"/>
                  <a:pt x="2671763" y="687375"/>
                </a:cubicBezTo>
                <a:cubicBezTo>
                  <a:pt x="2677478" y="674992"/>
                  <a:pt x="2681288" y="659752"/>
                  <a:pt x="2680335" y="646417"/>
                </a:cubicBezTo>
                <a:cubicBezTo>
                  <a:pt x="2679383" y="607365"/>
                  <a:pt x="2653665" y="591172"/>
                  <a:pt x="2616518" y="603555"/>
                </a:cubicBezTo>
                <a:cubicBezTo>
                  <a:pt x="2581275" y="615937"/>
                  <a:pt x="2546985" y="627367"/>
                  <a:pt x="2508885" y="640702"/>
                </a:cubicBezTo>
                <a:cubicBezTo>
                  <a:pt x="2508885" y="629272"/>
                  <a:pt x="2507933" y="678802"/>
                  <a:pt x="2506980" y="487350"/>
                </a:cubicBezTo>
                <a:cubicBezTo>
                  <a:pt x="2506980" y="466395"/>
                  <a:pt x="2506028" y="445440"/>
                  <a:pt x="2503170" y="424485"/>
                </a:cubicBezTo>
                <a:cubicBezTo>
                  <a:pt x="2487930" y="323520"/>
                  <a:pt x="2443163" y="236842"/>
                  <a:pt x="2378393" y="159690"/>
                </a:cubicBezTo>
                <a:cubicBezTo>
                  <a:pt x="2297430" y="65392"/>
                  <a:pt x="2196465" y="4432"/>
                  <a:pt x="2067878" y="1575"/>
                </a:cubicBezTo>
                <a:cubicBezTo>
                  <a:pt x="1954530" y="-1283"/>
                  <a:pt x="1843088" y="622"/>
                  <a:pt x="1730693" y="622"/>
                </a:cubicBezTo>
                <a:cubicBezTo>
                  <a:pt x="1578293" y="622"/>
                  <a:pt x="896303" y="622"/>
                  <a:pt x="0" y="622"/>
                </a:cubicBezTo>
                <a:lnTo>
                  <a:pt x="0" y="202552"/>
                </a:lnTo>
                <a:cubicBezTo>
                  <a:pt x="1021080" y="202552"/>
                  <a:pt x="1822133" y="201600"/>
                  <a:pt x="2013585" y="201600"/>
                </a:cubicBezTo>
                <a:close/>
              </a:path>
            </a:pathLst>
          </a:custGeom>
          <a:solidFill>
            <a:schemeClr val="accent1"/>
          </a:solidFill>
          <a:ln>
            <a:noFill/>
          </a:ln>
        </p:spPr>
        <p:txBody>
          <a:bodyPr spcFirstLastPara="1" wrap="square" lIns="91433" tIns="45700" rIns="91433" bIns="45700" anchor="ctr" anchorCtr="0">
            <a:noAutofit/>
          </a:bodyPr>
          <a:lstStyle/>
          <a:p>
            <a:pPr defTabSz="1219170">
              <a:buClr>
                <a:srgbClr val="000000"/>
              </a:buClr>
            </a:pPr>
            <a:endParaRPr sz="1867" kern="0">
              <a:solidFill>
                <a:srgbClr val="000000"/>
              </a:solidFill>
              <a:latin typeface="Arial"/>
              <a:ea typeface="Arial"/>
              <a:cs typeface="Arial"/>
              <a:sym typeface="Arial"/>
            </a:endParaRPr>
          </a:p>
        </p:txBody>
      </p:sp>
      <p:grpSp>
        <p:nvGrpSpPr>
          <p:cNvPr id="1312" name="Google Shape;1312;p96"/>
          <p:cNvGrpSpPr/>
          <p:nvPr/>
        </p:nvGrpSpPr>
        <p:grpSpPr>
          <a:xfrm>
            <a:off x="323536" y="1453053"/>
            <a:ext cx="2290947" cy="2289988"/>
            <a:chOff x="4574848" y="1897856"/>
            <a:chExt cx="3028217" cy="3026950"/>
          </a:xfrm>
        </p:grpSpPr>
        <p:sp>
          <p:nvSpPr>
            <p:cNvPr id="1313" name="Google Shape;1313;p96"/>
            <p:cNvSpPr/>
            <p:nvPr/>
          </p:nvSpPr>
          <p:spPr>
            <a:xfrm>
              <a:off x="4575624" y="1897856"/>
              <a:ext cx="3026950" cy="3026950"/>
            </a:xfrm>
            <a:custGeom>
              <a:avLst/>
              <a:gdLst/>
              <a:ahLst/>
              <a:cxnLst/>
              <a:rect l="l" t="t" r="r" b="b"/>
              <a:pathLst>
                <a:path w="3057525" h="3057525" extrusionOk="0">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D3E8F6"/>
            </a:solidFill>
            <a:ln>
              <a:noFill/>
            </a:ln>
            <a:effectLst>
              <a:outerShdw blurRad="63500" sx="102000" sy="102000" algn="ctr" rotWithShape="0">
                <a:srgbClr val="000000">
                  <a:alpha val="40000"/>
                </a:srgbClr>
              </a:outerShdw>
            </a:effectLst>
          </p:spPr>
          <p:txBody>
            <a:bodyPr spcFirstLastPara="1" wrap="square" lIns="91433" tIns="45700" rIns="91433" bIns="45700" anchor="ctr" anchorCtr="0">
              <a:noAutofit/>
            </a:bodyPr>
            <a:lstStyle/>
            <a:p>
              <a:pPr defTabSz="1219170">
                <a:buClr>
                  <a:srgbClr val="000000"/>
                </a:buClr>
              </a:pPr>
              <a:endParaRPr sz="1867" kern="0">
                <a:solidFill>
                  <a:srgbClr val="000000"/>
                </a:solidFill>
                <a:latin typeface="Arial"/>
                <a:ea typeface="Arial"/>
                <a:cs typeface="Arial"/>
                <a:sym typeface="Arial"/>
              </a:endParaRPr>
            </a:p>
          </p:txBody>
        </p:sp>
        <p:sp>
          <p:nvSpPr>
            <p:cNvPr id="1314" name="Google Shape;1314;p96"/>
            <p:cNvSpPr/>
            <p:nvPr/>
          </p:nvSpPr>
          <p:spPr>
            <a:xfrm>
              <a:off x="4574848" y="1907000"/>
              <a:ext cx="3028217" cy="2962327"/>
            </a:xfrm>
            <a:custGeom>
              <a:avLst/>
              <a:gdLst/>
              <a:ahLst/>
              <a:cxnLst/>
              <a:rect l="l" t="t" r="r" b="b"/>
              <a:pathLst>
                <a:path w="3028217" h="2962327" extrusionOk="0">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CFE6A6"/>
            </a:solidFill>
            <a:ln>
              <a:noFill/>
            </a:ln>
          </p:spPr>
          <p:txBody>
            <a:bodyPr spcFirstLastPara="1" wrap="square" lIns="91433" tIns="45700" rIns="91433" bIns="45700" anchor="ctr" anchorCtr="0">
              <a:noAutofit/>
            </a:bodyPr>
            <a:lstStyle/>
            <a:p>
              <a:pPr defTabSz="1219170">
                <a:buClr>
                  <a:srgbClr val="000000"/>
                </a:buClr>
              </a:pPr>
              <a:endParaRPr sz="1867" kern="0">
                <a:solidFill>
                  <a:srgbClr val="000000"/>
                </a:solidFill>
                <a:latin typeface="Arial"/>
                <a:ea typeface="Arial"/>
                <a:cs typeface="Arial"/>
                <a:sym typeface="Arial"/>
              </a:endParaRPr>
            </a:p>
          </p:txBody>
        </p:sp>
      </p:grpSp>
      <p:sp>
        <p:nvSpPr>
          <p:cNvPr id="1315" name="Google Shape;1315;p96"/>
          <p:cNvSpPr/>
          <p:nvPr/>
        </p:nvSpPr>
        <p:spPr>
          <a:xfrm>
            <a:off x="9266467" y="4310217"/>
            <a:ext cx="661600" cy="661600"/>
          </a:xfrm>
          <a:prstGeom prst="ellipse">
            <a:avLst/>
          </a:prstGeom>
          <a:solidFill>
            <a:schemeClr val="accent4"/>
          </a:solidFill>
          <a:ln>
            <a:noFill/>
          </a:ln>
        </p:spPr>
        <p:txBody>
          <a:bodyPr spcFirstLastPara="1" wrap="square" lIns="91433" tIns="45700" rIns="91433" bIns="45700" anchor="ctr" anchorCtr="0">
            <a:noAutofit/>
          </a:bodyPr>
          <a:lstStyle/>
          <a:p>
            <a:pPr algn="ctr" defTabSz="1219170">
              <a:buClr>
                <a:srgbClr val="000000"/>
              </a:buClr>
            </a:pPr>
            <a:endParaRPr sz="2667" kern="0">
              <a:solidFill>
                <a:srgbClr val="FFFFFF"/>
              </a:solidFill>
              <a:latin typeface="Arial"/>
              <a:ea typeface="Arial"/>
              <a:cs typeface="Arial"/>
              <a:sym typeface="Arial"/>
            </a:endParaRPr>
          </a:p>
        </p:txBody>
      </p:sp>
      <p:sp>
        <p:nvSpPr>
          <p:cNvPr id="1316" name="Google Shape;1316;p96"/>
          <p:cNvSpPr txBox="1"/>
          <p:nvPr/>
        </p:nvSpPr>
        <p:spPr>
          <a:xfrm>
            <a:off x="8722536" y="5352081"/>
            <a:ext cx="1749200" cy="584735"/>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600" kern="0">
                <a:solidFill>
                  <a:srgbClr val="3F3F3F"/>
                </a:solidFill>
                <a:latin typeface="Arial"/>
                <a:cs typeface="Arial"/>
                <a:sym typeface="Arial"/>
              </a:rPr>
              <a:t>Decolonising expertise </a:t>
            </a:r>
            <a:endParaRPr sz="1600" kern="0">
              <a:solidFill>
                <a:srgbClr val="3F3F3F"/>
              </a:solidFill>
              <a:latin typeface="Arial"/>
              <a:cs typeface="Arial"/>
              <a:sym typeface="Arial"/>
            </a:endParaRPr>
          </a:p>
        </p:txBody>
      </p:sp>
      <p:sp>
        <p:nvSpPr>
          <p:cNvPr id="1317" name="Google Shape;1317;p96"/>
          <p:cNvSpPr/>
          <p:nvPr/>
        </p:nvSpPr>
        <p:spPr>
          <a:xfrm>
            <a:off x="7327159" y="4310217"/>
            <a:ext cx="661600" cy="661600"/>
          </a:xfrm>
          <a:prstGeom prst="ellipse">
            <a:avLst/>
          </a:prstGeom>
          <a:solidFill>
            <a:schemeClr val="accent3"/>
          </a:solidFill>
          <a:ln>
            <a:noFill/>
          </a:ln>
        </p:spPr>
        <p:txBody>
          <a:bodyPr spcFirstLastPara="1" wrap="square" lIns="91433" tIns="45700" rIns="91433" bIns="45700" anchor="ctr" anchorCtr="0">
            <a:noAutofit/>
          </a:bodyPr>
          <a:lstStyle/>
          <a:p>
            <a:pPr algn="ctr" defTabSz="1219170">
              <a:buClr>
                <a:srgbClr val="000000"/>
              </a:buClr>
            </a:pPr>
            <a:endParaRPr sz="2667" kern="0">
              <a:solidFill>
                <a:srgbClr val="FFFFFF"/>
              </a:solidFill>
              <a:latin typeface="Arial"/>
              <a:ea typeface="Arial"/>
              <a:cs typeface="Arial"/>
              <a:sym typeface="Arial"/>
            </a:endParaRPr>
          </a:p>
        </p:txBody>
      </p:sp>
      <p:sp>
        <p:nvSpPr>
          <p:cNvPr id="1318" name="Google Shape;1318;p96"/>
          <p:cNvSpPr txBox="1"/>
          <p:nvPr/>
        </p:nvSpPr>
        <p:spPr>
          <a:xfrm>
            <a:off x="6783228" y="5352081"/>
            <a:ext cx="1749200" cy="584735"/>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600" kern="0">
                <a:solidFill>
                  <a:srgbClr val="3F3F3F"/>
                </a:solidFill>
                <a:latin typeface="Arial"/>
                <a:cs typeface="Arial"/>
                <a:sym typeface="Arial"/>
              </a:rPr>
              <a:t>Decolonising access </a:t>
            </a:r>
            <a:endParaRPr sz="1600" kern="0">
              <a:solidFill>
                <a:srgbClr val="3F3F3F"/>
              </a:solidFill>
              <a:latin typeface="Arial"/>
              <a:cs typeface="Arial"/>
              <a:sym typeface="Arial"/>
            </a:endParaRPr>
          </a:p>
        </p:txBody>
      </p:sp>
      <p:sp>
        <p:nvSpPr>
          <p:cNvPr id="1319" name="Google Shape;1319;p96"/>
          <p:cNvSpPr/>
          <p:nvPr/>
        </p:nvSpPr>
        <p:spPr>
          <a:xfrm>
            <a:off x="3448540" y="4310217"/>
            <a:ext cx="661600" cy="661600"/>
          </a:xfrm>
          <a:prstGeom prst="ellipse">
            <a:avLst/>
          </a:prstGeom>
          <a:solidFill>
            <a:schemeClr val="accent1"/>
          </a:solidFill>
          <a:ln>
            <a:noFill/>
          </a:ln>
        </p:spPr>
        <p:txBody>
          <a:bodyPr spcFirstLastPara="1" wrap="square" lIns="91433" tIns="45700" rIns="91433" bIns="45700" anchor="ctr" anchorCtr="0">
            <a:noAutofit/>
          </a:bodyPr>
          <a:lstStyle/>
          <a:p>
            <a:pPr algn="ctr" defTabSz="1219170">
              <a:buClr>
                <a:srgbClr val="000000"/>
              </a:buClr>
            </a:pPr>
            <a:endParaRPr sz="2667" kern="0">
              <a:solidFill>
                <a:srgbClr val="FFFFFF"/>
              </a:solidFill>
              <a:latin typeface="Arial"/>
              <a:ea typeface="Arial"/>
              <a:cs typeface="Arial"/>
              <a:sym typeface="Arial"/>
            </a:endParaRPr>
          </a:p>
        </p:txBody>
      </p:sp>
      <p:sp>
        <p:nvSpPr>
          <p:cNvPr id="1320" name="Google Shape;1320;p96"/>
          <p:cNvSpPr txBox="1"/>
          <p:nvPr/>
        </p:nvSpPr>
        <p:spPr>
          <a:xfrm>
            <a:off x="2904684" y="5352083"/>
            <a:ext cx="1749200" cy="584735"/>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600" kern="0" dirty="0">
                <a:solidFill>
                  <a:srgbClr val="3F3F3F"/>
                </a:solidFill>
                <a:latin typeface="Arial"/>
                <a:cs typeface="Arial"/>
                <a:sym typeface="Arial"/>
              </a:rPr>
              <a:t>Decolonising the [technical] mind </a:t>
            </a:r>
            <a:endParaRPr sz="1600" kern="0" dirty="0">
              <a:solidFill>
                <a:srgbClr val="3F3F3F"/>
              </a:solidFill>
              <a:latin typeface="Arial"/>
              <a:cs typeface="Arial"/>
              <a:sym typeface="Arial"/>
            </a:endParaRPr>
          </a:p>
        </p:txBody>
      </p:sp>
      <p:sp>
        <p:nvSpPr>
          <p:cNvPr id="1321" name="Google Shape;1321;p96"/>
          <p:cNvSpPr/>
          <p:nvPr/>
        </p:nvSpPr>
        <p:spPr>
          <a:xfrm>
            <a:off x="5387849" y="4310217"/>
            <a:ext cx="661600" cy="661600"/>
          </a:xfrm>
          <a:prstGeom prst="ellipse">
            <a:avLst/>
          </a:prstGeom>
          <a:solidFill>
            <a:schemeClr val="accent2"/>
          </a:solidFill>
          <a:ln>
            <a:noFill/>
          </a:ln>
        </p:spPr>
        <p:txBody>
          <a:bodyPr spcFirstLastPara="1" wrap="square" lIns="91433" tIns="45700" rIns="91433" bIns="45700" anchor="ctr" anchorCtr="0">
            <a:noAutofit/>
          </a:bodyPr>
          <a:lstStyle/>
          <a:p>
            <a:pPr algn="ctr" defTabSz="1219170">
              <a:buClr>
                <a:srgbClr val="000000"/>
              </a:buClr>
            </a:pPr>
            <a:endParaRPr sz="2667" kern="0">
              <a:solidFill>
                <a:srgbClr val="FFFFFF"/>
              </a:solidFill>
              <a:latin typeface="Arial"/>
              <a:ea typeface="Arial"/>
              <a:cs typeface="Arial"/>
              <a:sym typeface="Arial"/>
            </a:endParaRPr>
          </a:p>
        </p:txBody>
      </p:sp>
      <p:sp>
        <p:nvSpPr>
          <p:cNvPr id="1322" name="Google Shape;1322;p96"/>
          <p:cNvSpPr txBox="1"/>
          <p:nvPr/>
        </p:nvSpPr>
        <p:spPr>
          <a:xfrm>
            <a:off x="4843919" y="5352081"/>
            <a:ext cx="1749200" cy="830956"/>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600" kern="0" dirty="0">
                <a:solidFill>
                  <a:srgbClr val="3F3F3F"/>
                </a:solidFill>
                <a:latin typeface="Arial"/>
                <a:cs typeface="Arial"/>
                <a:sym typeface="Arial"/>
              </a:rPr>
              <a:t>Knowing (and attending to) the local histories </a:t>
            </a:r>
            <a:endParaRPr sz="1600" kern="0" dirty="0">
              <a:solidFill>
                <a:srgbClr val="3F3F3F"/>
              </a:solidFill>
              <a:latin typeface="Arial"/>
              <a:cs typeface="Arial"/>
              <a:sym typeface="Arial"/>
            </a:endParaRPr>
          </a:p>
        </p:txBody>
      </p:sp>
      <p:sp>
        <p:nvSpPr>
          <p:cNvPr id="1323" name="Google Shape;1323;p96"/>
          <p:cNvSpPr txBox="1"/>
          <p:nvPr/>
        </p:nvSpPr>
        <p:spPr>
          <a:xfrm>
            <a:off x="-1" y="4572666"/>
            <a:ext cx="2714503" cy="1569620"/>
          </a:xfrm>
          <a:prstGeom prst="rect">
            <a:avLst/>
          </a:prstGeom>
          <a:noFill/>
          <a:ln>
            <a:noFill/>
          </a:ln>
        </p:spPr>
        <p:txBody>
          <a:bodyPr spcFirstLastPara="1" wrap="square" lIns="91433" tIns="45700" rIns="91433" bIns="45700" anchor="ctr" anchorCtr="0">
            <a:spAutoFit/>
          </a:bodyPr>
          <a:lstStyle/>
          <a:p>
            <a:pPr algn="ctr" defTabSz="1219170">
              <a:buClr>
                <a:srgbClr val="000000"/>
              </a:buClr>
            </a:pPr>
            <a:r>
              <a:rPr lang="en-GB" sz="1600" b="1" kern="0" dirty="0">
                <a:solidFill>
                  <a:srgbClr val="000000"/>
                </a:solidFill>
                <a:latin typeface="Arial"/>
                <a:cs typeface="Arial"/>
                <a:sym typeface="Arial"/>
              </a:rPr>
              <a:t>Leaning and learning from Trisos et al., 2021 </a:t>
            </a:r>
            <a:endParaRPr sz="1600" b="1" kern="0" dirty="0">
              <a:solidFill>
                <a:srgbClr val="000000"/>
              </a:solidFill>
              <a:latin typeface="Arial"/>
              <a:cs typeface="Arial"/>
              <a:sym typeface="Arial"/>
            </a:endParaRPr>
          </a:p>
          <a:p>
            <a:pPr algn="ctr" defTabSz="1219170">
              <a:buClr>
                <a:srgbClr val="000000"/>
              </a:buClr>
            </a:pPr>
            <a:endParaRPr sz="1600" b="1" kern="0" dirty="0">
              <a:solidFill>
                <a:srgbClr val="000000"/>
              </a:solidFill>
              <a:latin typeface="Arial"/>
              <a:cs typeface="Arial"/>
              <a:sym typeface="Arial"/>
            </a:endParaRPr>
          </a:p>
          <a:p>
            <a:pPr algn="ctr" defTabSz="1219170">
              <a:buClr>
                <a:srgbClr val="000000"/>
              </a:buClr>
            </a:pPr>
            <a:r>
              <a:rPr lang="en-GB" sz="1600" b="1" kern="0" dirty="0">
                <a:solidFill>
                  <a:srgbClr val="000000"/>
                </a:solidFill>
                <a:latin typeface="Arial"/>
                <a:cs typeface="Arial"/>
                <a:sym typeface="Arial"/>
              </a:rPr>
              <a:t> </a:t>
            </a:r>
            <a:r>
              <a:rPr lang="en-GB" sz="1600" b="1" kern="0" dirty="0">
                <a:solidFill>
                  <a:srgbClr val="B0D66C"/>
                </a:solidFill>
                <a:latin typeface="Arial"/>
                <a:cs typeface="Arial"/>
                <a:sym typeface="Arial"/>
              </a:rPr>
              <a:t>'Decoloniality and anti-oppressive practices for a more ethical ecology' </a:t>
            </a:r>
            <a:endParaRPr sz="1600" b="1" kern="0" dirty="0">
              <a:solidFill>
                <a:srgbClr val="B0D66C"/>
              </a:solidFill>
              <a:latin typeface="Arial"/>
              <a:cs typeface="Arial"/>
              <a:sym typeface="Arial"/>
            </a:endParaRPr>
          </a:p>
        </p:txBody>
      </p:sp>
      <p:sp>
        <p:nvSpPr>
          <p:cNvPr id="1324" name="Google Shape;1324;p96"/>
          <p:cNvSpPr/>
          <p:nvPr/>
        </p:nvSpPr>
        <p:spPr>
          <a:xfrm>
            <a:off x="11205767" y="4310217"/>
            <a:ext cx="661600" cy="661600"/>
          </a:xfrm>
          <a:prstGeom prst="ellipse">
            <a:avLst/>
          </a:prstGeom>
          <a:solidFill>
            <a:srgbClr val="D3E8F6"/>
          </a:solidFill>
          <a:ln>
            <a:noFill/>
          </a:ln>
        </p:spPr>
        <p:txBody>
          <a:bodyPr spcFirstLastPara="1" wrap="square" lIns="91433" tIns="45700" rIns="91433" bIns="45700" anchor="ctr" anchorCtr="0">
            <a:noAutofit/>
          </a:bodyPr>
          <a:lstStyle/>
          <a:p>
            <a:pPr algn="ctr" defTabSz="1219170">
              <a:buClr>
                <a:srgbClr val="000000"/>
              </a:buClr>
            </a:pPr>
            <a:endParaRPr sz="2667" kern="0">
              <a:solidFill>
                <a:srgbClr val="FFFFFF"/>
              </a:solidFill>
              <a:latin typeface="Arial"/>
              <a:ea typeface="Arial"/>
              <a:cs typeface="Arial"/>
              <a:sym typeface="Arial"/>
            </a:endParaRPr>
          </a:p>
        </p:txBody>
      </p:sp>
      <p:sp>
        <p:nvSpPr>
          <p:cNvPr id="1325" name="Google Shape;1325;p96"/>
          <p:cNvSpPr txBox="1"/>
          <p:nvPr/>
        </p:nvSpPr>
        <p:spPr>
          <a:xfrm>
            <a:off x="10442803" y="5352115"/>
            <a:ext cx="1749200" cy="1077178"/>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600" kern="0">
                <a:solidFill>
                  <a:srgbClr val="3F3F3F"/>
                </a:solidFill>
                <a:latin typeface="Arial"/>
                <a:cs typeface="Arial"/>
                <a:sym typeface="Arial"/>
              </a:rPr>
              <a:t>Practising ethical ecology in inclusive teams</a:t>
            </a:r>
            <a:endParaRPr sz="1600" kern="0">
              <a:solidFill>
                <a:srgbClr val="3F3F3F"/>
              </a:solidFill>
              <a:latin typeface="Arial"/>
              <a:cs typeface="Arial"/>
              <a:sym typeface="Arial"/>
            </a:endParaRPr>
          </a:p>
          <a:p>
            <a:pPr defTabSz="1219170">
              <a:buClr>
                <a:srgbClr val="000000"/>
              </a:buClr>
            </a:pPr>
            <a:endParaRPr sz="1600" kern="0">
              <a:solidFill>
                <a:srgbClr val="3F3F3F"/>
              </a:solidFill>
              <a:latin typeface="Arial"/>
              <a:cs typeface="Arial"/>
              <a:sym typeface="Arial"/>
            </a:endParaRPr>
          </a:p>
        </p:txBody>
      </p:sp>
      <p:sp>
        <p:nvSpPr>
          <p:cNvPr id="1326" name="Google Shape;1326;p96"/>
          <p:cNvSpPr txBox="1"/>
          <p:nvPr/>
        </p:nvSpPr>
        <p:spPr>
          <a:xfrm>
            <a:off x="3534733" y="4471778"/>
            <a:ext cx="489200" cy="338514"/>
          </a:xfrm>
          <a:prstGeom prst="rect">
            <a:avLst/>
          </a:prstGeom>
          <a:noFill/>
          <a:ln>
            <a:noFill/>
          </a:ln>
        </p:spPr>
        <p:txBody>
          <a:bodyPr spcFirstLastPara="1" wrap="square" lIns="91433" tIns="45700" rIns="91433" bIns="45700" anchor="ctr" anchorCtr="0">
            <a:spAutoFit/>
          </a:bodyPr>
          <a:lstStyle/>
          <a:p>
            <a:pPr algn="ctr" defTabSz="1219170">
              <a:buClr>
                <a:srgbClr val="000000"/>
              </a:buClr>
            </a:pPr>
            <a:r>
              <a:rPr lang="en-GB" sz="1600" b="1" kern="0">
                <a:solidFill>
                  <a:srgbClr val="FFFFFF"/>
                </a:solidFill>
                <a:latin typeface="Arial"/>
                <a:ea typeface="Arial"/>
                <a:cs typeface="Arial"/>
                <a:sym typeface="Arial"/>
              </a:rPr>
              <a:t>01</a:t>
            </a:r>
            <a:endParaRPr sz="1600" b="1" kern="0">
              <a:solidFill>
                <a:srgbClr val="FFFFFF"/>
              </a:solidFill>
              <a:latin typeface="Arial"/>
              <a:ea typeface="Arial"/>
              <a:cs typeface="Arial"/>
              <a:sym typeface="Arial"/>
            </a:endParaRPr>
          </a:p>
        </p:txBody>
      </p:sp>
      <p:sp>
        <p:nvSpPr>
          <p:cNvPr id="1327" name="Google Shape;1327;p96"/>
          <p:cNvSpPr txBox="1"/>
          <p:nvPr/>
        </p:nvSpPr>
        <p:spPr>
          <a:xfrm>
            <a:off x="5474051" y="4471778"/>
            <a:ext cx="489200" cy="338514"/>
          </a:xfrm>
          <a:prstGeom prst="rect">
            <a:avLst/>
          </a:prstGeom>
          <a:noFill/>
          <a:ln>
            <a:noFill/>
          </a:ln>
        </p:spPr>
        <p:txBody>
          <a:bodyPr spcFirstLastPara="1" wrap="square" lIns="91433" tIns="45700" rIns="91433" bIns="45700" anchor="ctr" anchorCtr="0">
            <a:spAutoFit/>
          </a:bodyPr>
          <a:lstStyle/>
          <a:p>
            <a:pPr algn="ctr" defTabSz="1219170">
              <a:buClr>
                <a:srgbClr val="000000"/>
              </a:buClr>
            </a:pPr>
            <a:r>
              <a:rPr lang="en-GB" sz="1600" b="1" kern="0">
                <a:solidFill>
                  <a:srgbClr val="FFFFFF"/>
                </a:solidFill>
                <a:latin typeface="Arial"/>
                <a:ea typeface="Arial"/>
                <a:cs typeface="Arial"/>
                <a:sym typeface="Arial"/>
              </a:rPr>
              <a:t>0</a:t>
            </a:r>
            <a:r>
              <a:rPr lang="en-GB" sz="1600" b="1" kern="0">
                <a:solidFill>
                  <a:srgbClr val="FFFFFF"/>
                </a:solidFill>
                <a:latin typeface="Arial"/>
                <a:cs typeface="Arial"/>
                <a:sym typeface="Arial"/>
              </a:rPr>
              <a:t>2</a:t>
            </a:r>
            <a:endParaRPr sz="1600" b="1" kern="0">
              <a:solidFill>
                <a:srgbClr val="FFFFFF"/>
              </a:solidFill>
              <a:latin typeface="Arial"/>
              <a:ea typeface="Arial"/>
              <a:cs typeface="Arial"/>
              <a:sym typeface="Arial"/>
            </a:endParaRPr>
          </a:p>
        </p:txBody>
      </p:sp>
      <p:sp>
        <p:nvSpPr>
          <p:cNvPr id="1328" name="Google Shape;1328;p96"/>
          <p:cNvSpPr txBox="1"/>
          <p:nvPr/>
        </p:nvSpPr>
        <p:spPr>
          <a:xfrm>
            <a:off x="7413351" y="4471778"/>
            <a:ext cx="489200" cy="338514"/>
          </a:xfrm>
          <a:prstGeom prst="rect">
            <a:avLst/>
          </a:prstGeom>
          <a:noFill/>
          <a:ln>
            <a:noFill/>
          </a:ln>
        </p:spPr>
        <p:txBody>
          <a:bodyPr spcFirstLastPara="1" wrap="square" lIns="91433" tIns="45700" rIns="91433" bIns="45700" anchor="ctr" anchorCtr="0">
            <a:spAutoFit/>
          </a:bodyPr>
          <a:lstStyle/>
          <a:p>
            <a:pPr algn="ctr" defTabSz="1219170">
              <a:buClr>
                <a:srgbClr val="000000"/>
              </a:buClr>
            </a:pPr>
            <a:r>
              <a:rPr lang="en-GB" sz="1600" b="1" kern="0">
                <a:solidFill>
                  <a:srgbClr val="FFFFFF"/>
                </a:solidFill>
                <a:latin typeface="Arial"/>
                <a:ea typeface="Arial"/>
                <a:cs typeface="Arial"/>
                <a:sym typeface="Arial"/>
              </a:rPr>
              <a:t>0</a:t>
            </a:r>
            <a:r>
              <a:rPr lang="en-GB" sz="1600" b="1" kern="0">
                <a:solidFill>
                  <a:srgbClr val="FFFFFF"/>
                </a:solidFill>
                <a:latin typeface="Arial"/>
                <a:cs typeface="Arial"/>
                <a:sym typeface="Arial"/>
              </a:rPr>
              <a:t>3</a:t>
            </a:r>
            <a:endParaRPr sz="1600" b="1" kern="0">
              <a:solidFill>
                <a:srgbClr val="FFFFFF"/>
              </a:solidFill>
              <a:latin typeface="Arial"/>
              <a:ea typeface="Arial"/>
              <a:cs typeface="Arial"/>
              <a:sym typeface="Arial"/>
            </a:endParaRPr>
          </a:p>
        </p:txBody>
      </p:sp>
      <p:sp>
        <p:nvSpPr>
          <p:cNvPr id="1329" name="Google Shape;1329;p96"/>
          <p:cNvSpPr txBox="1"/>
          <p:nvPr/>
        </p:nvSpPr>
        <p:spPr>
          <a:xfrm>
            <a:off x="9352667" y="4471778"/>
            <a:ext cx="489200" cy="338514"/>
          </a:xfrm>
          <a:prstGeom prst="rect">
            <a:avLst/>
          </a:prstGeom>
          <a:noFill/>
          <a:ln>
            <a:noFill/>
          </a:ln>
        </p:spPr>
        <p:txBody>
          <a:bodyPr spcFirstLastPara="1" wrap="square" lIns="91433" tIns="45700" rIns="91433" bIns="45700" anchor="ctr" anchorCtr="0">
            <a:spAutoFit/>
          </a:bodyPr>
          <a:lstStyle/>
          <a:p>
            <a:pPr algn="ctr" defTabSz="1219170">
              <a:buClr>
                <a:srgbClr val="000000"/>
              </a:buClr>
            </a:pPr>
            <a:r>
              <a:rPr lang="en-GB" sz="1600" b="1" kern="0">
                <a:solidFill>
                  <a:srgbClr val="FFFFFF"/>
                </a:solidFill>
                <a:latin typeface="Arial"/>
                <a:ea typeface="Arial"/>
                <a:cs typeface="Arial"/>
                <a:sym typeface="Arial"/>
              </a:rPr>
              <a:t>0</a:t>
            </a:r>
            <a:r>
              <a:rPr lang="en-GB" sz="1600" b="1" kern="0">
                <a:solidFill>
                  <a:srgbClr val="FFFFFF"/>
                </a:solidFill>
                <a:latin typeface="Arial"/>
                <a:cs typeface="Arial"/>
                <a:sym typeface="Arial"/>
              </a:rPr>
              <a:t>4</a:t>
            </a:r>
            <a:endParaRPr sz="1600" b="1" kern="0">
              <a:solidFill>
                <a:srgbClr val="FFFFFF"/>
              </a:solidFill>
              <a:latin typeface="Arial"/>
              <a:ea typeface="Arial"/>
              <a:cs typeface="Arial"/>
              <a:sym typeface="Arial"/>
            </a:endParaRPr>
          </a:p>
        </p:txBody>
      </p:sp>
      <p:sp>
        <p:nvSpPr>
          <p:cNvPr id="1330" name="Google Shape;1330;p96"/>
          <p:cNvSpPr txBox="1"/>
          <p:nvPr/>
        </p:nvSpPr>
        <p:spPr>
          <a:xfrm>
            <a:off x="11291967" y="4471778"/>
            <a:ext cx="489200" cy="338514"/>
          </a:xfrm>
          <a:prstGeom prst="rect">
            <a:avLst/>
          </a:prstGeom>
          <a:noFill/>
          <a:ln>
            <a:noFill/>
          </a:ln>
        </p:spPr>
        <p:txBody>
          <a:bodyPr spcFirstLastPara="1" wrap="square" lIns="91433" tIns="45700" rIns="91433" bIns="45700" anchor="ctr" anchorCtr="0">
            <a:spAutoFit/>
          </a:bodyPr>
          <a:lstStyle/>
          <a:p>
            <a:pPr algn="ctr" defTabSz="1219170">
              <a:buClr>
                <a:srgbClr val="000000"/>
              </a:buClr>
            </a:pPr>
            <a:r>
              <a:rPr lang="en-GB" sz="1600" b="1" kern="0">
                <a:solidFill>
                  <a:srgbClr val="FFFFFF"/>
                </a:solidFill>
                <a:latin typeface="Arial"/>
                <a:ea typeface="Arial"/>
                <a:cs typeface="Arial"/>
                <a:sym typeface="Arial"/>
              </a:rPr>
              <a:t>0</a:t>
            </a:r>
            <a:r>
              <a:rPr lang="en-GB" sz="1600" b="1" kern="0">
                <a:solidFill>
                  <a:srgbClr val="FFFFFF"/>
                </a:solidFill>
                <a:latin typeface="Arial"/>
                <a:cs typeface="Arial"/>
                <a:sym typeface="Arial"/>
              </a:rPr>
              <a:t>5</a:t>
            </a:r>
            <a:endParaRPr sz="1600" b="1" kern="0">
              <a:solidFill>
                <a:srgbClr val="FFFFFF"/>
              </a:solidFill>
              <a:latin typeface="Arial"/>
              <a:ea typeface="Arial"/>
              <a:cs typeface="Arial"/>
              <a:sym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ICON" val="#370237;"/>
</p:tagLst>
</file>

<file path=ppt/tags/tag2.xml><?xml version="1.0" encoding="utf-8"?>
<p:tagLst xmlns:a="http://schemas.openxmlformats.org/drawingml/2006/main" xmlns:r="http://schemas.openxmlformats.org/officeDocument/2006/relationships" xmlns:p="http://schemas.openxmlformats.org/presentationml/2006/main">
  <p:tag name="ISLIDE.ICON" val="#370237;"/>
</p:tagLst>
</file>

<file path=ppt/tags/tag3.xml><?xml version="1.0" encoding="utf-8"?>
<p:tagLst xmlns:a="http://schemas.openxmlformats.org/drawingml/2006/main" xmlns:r="http://schemas.openxmlformats.org/officeDocument/2006/relationships" xmlns:p="http://schemas.openxmlformats.org/presentationml/2006/main">
  <p:tag name="ISLIDE.ICON" val="#370237;"/>
</p:tagLst>
</file>

<file path=ppt/tags/tag4.xml><?xml version="1.0" encoding="utf-8"?>
<p:tagLst xmlns:a="http://schemas.openxmlformats.org/drawingml/2006/main" xmlns:r="http://schemas.openxmlformats.org/officeDocument/2006/relationships" xmlns:p="http://schemas.openxmlformats.org/presentationml/2006/main">
  <p:tag name="ISLIDE.ICON" val="#370237;"/>
</p:tagLst>
</file>

<file path=ppt/tags/tag5.xml><?xml version="1.0" encoding="utf-8"?>
<p:tagLst xmlns:a="http://schemas.openxmlformats.org/drawingml/2006/main" xmlns:r="http://schemas.openxmlformats.org/officeDocument/2006/relationships" xmlns:p="http://schemas.openxmlformats.org/presentationml/2006/main">
  <p:tag name="ISLIDE.ICON" val="#370237;"/>
</p:tagLst>
</file>

<file path=ppt/tags/tag6.xml><?xml version="1.0" encoding="utf-8"?>
<p:tagLst xmlns:a="http://schemas.openxmlformats.org/drawingml/2006/main" xmlns:r="http://schemas.openxmlformats.org/officeDocument/2006/relationships" xmlns:p="http://schemas.openxmlformats.org/presentationml/2006/main">
  <p:tag name="ISLIDE.ICON" val="#370237;"/>
</p:tagLst>
</file>

<file path=ppt/tags/tag7.xml><?xml version="1.0" encoding="utf-8"?>
<p:tagLst xmlns:a="http://schemas.openxmlformats.org/drawingml/2006/main" xmlns:r="http://schemas.openxmlformats.org/officeDocument/2006/relationships" xmlns:p="http://schemas.openxmlformats.org/presentationml/2006/main">
  <p:tag name="ISLIDE.ICON" val="#370237;"/>
</p:tagLst>
</file>

<file path=ppt/tags/tag8.xml><?xml version="1.0" encoding="utf-8"?>
<p:tagLst xmlns:a="http://schemas.openxmlformats.org/drawingml/2006/main" xmlns:r="http://schemas.openxmlformats.org/officeDocument/2006/relationships" xmlns:p="http://schemas.openxmlformats.org/presentationml/2006/main">
  <p:tag name="ISLIDE.ICON" val="#370237;"/>
</p:tagLst>
</file>

<file path=ppt/tags/tag9.xml><?xml version="1.0" encoding="utf-8"?>
<p:tagLst xmlns:a="http://schemas.openxmlformats.org/drawingml/2006/main" xmlns:r="http://schemas.openxmlformats.org/officeDocument/2006/relationships" xmlns:p="http://schemas.openxmlformats.org/presentationml/2006/main">
  <p:tag name="ISLIDE.ICON" val="#3702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Arup Yellow-NEW">
      <a:dk1>
        <a:srgbClr val="000000"/>
      </a:dk1>
      <a:lt1>
        <a:srgbClr val="FFFFFF"/>
      </a:lt1>
      <a:dk2>
        <a:srgbClr val="D2D2D2"/>
      </a:dk2>
      <a:lt2>
        <a:srgbClr val="828282"/>
      </a:lt2>
      <a:accent1>
        <a:srgbClr val="D22D7D"/>
      </a:accent1>
      <a:accent2>
        <a:srgbClr val="FA9B1E"/>
      </a:accent2>
      <a:accent3>
        <a:srgbClr val="F05023"/>
      </a:accent3>
      <a:accent4>
        <a:srgbClr val="696EB4"/>
      </a:accent4>
      <a:accent5>
        <a:srgbClr val="28AAE1"/>
      </a:accent5>
      <a:accent6>
        <a:srgbClr val="28AF73"/>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228">
      <a:dk1>
        <a:srgbClr val="000000"/>
      </a:dk1>
      <a:lt1>
        <a:srgbClr val="FFFFFF"/>
      </a:lt1>
      <a:dk2>
        <a:srgbClr val="44546A"/>
      </a:dk2>
      <a:lt2>
        <a:srgbClr val="E7E6E6"/>
      </a:lt2>
      <a:accent1>
        <a:srgbClr val="B0D66C"/>
      </a:accent1>
      <a:accent2>
        <a:srgbClr val="FBE034"/>
      </a:accent2>
      <a:accent3>
        <a:srgbClr val="96C8E9"/>
      </a:accent3>
      <a:accent4>
        <a:srgbClr val="FFA246"/>
      </a:accent4>
      <a:accent5>
        <a:srgbClr val="A5A5A5"/>
      </a:accent5>
      <a:accent6>
        <a:srgbClr val="5C5C5C"/>
      </a:accent6>
      <a:hlink>
        <a:srgbClr val="FFFFFF"/>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s Slide Master">
  <a:themeElements>
    <a:clrScheme name="ALLPPT-228">
      <a:dk1>
        <a:srgbClr val="000000"/>
      </a:dk1>
      <a:lt1>
        <a:srgbClr val="FFFFFF"/>
      </a:lt1>
      <a:dk2>
        <a:srgbClr val="44546A"/>
      </a:dk2>
      <a:lt2>
        <a:srgbClr val="E7E6E6"/>
      </a:lt2>
      <a:accent1>
        <a:srgbClr val="B0D66C"/>
      </a:accent1>
      <a:accent2>
        <a:srgbClr val="96C8E9"/>
      </a:accent2>
      <a:accent3>
        <a:srgbClr val="FBE034"/>
      </a:accent3>
      <a:accent4>
        <a:srgbClr val="FFA246"/>
      </a:accent4>
      <a:accent5>
        <a:srgbClr val="A5A5A5"/>
      </a:accent5>
      <a:accent6>
        <a:srgbClr val="5C5C5C"/>
      </a:accent6>
      <a:hlink>
        <a:srgbClr val="FFFFFF"/>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Hydrogen Energy System Project Proposal by Slidesgo">
  <a:themeElements>
    <a:clrScheme name="Simple Light">
      <a:dk1>
        <a:srgbClr val="FFFEF8"/>
      </a:dk1>
      <a:lt1>
        <a:srgbClr val="84C7D1"/>
      </a:lt1>
      <a:dk2>
        <a:srgbClr val="009593"/>
      </a:dk2>
      <a:lt2>
        <a:srgbClr val="015D76"/>
      </a:lt2>
      <a:accent1>
        <a:srgbClr val="84DBDD"/>
      </a:accent1>
      <a:accent2>
        <a:srgbClr val="416EA1"/>
      </a:accent2>
      <a:accent3>
        <a:srgbClr val="8088A0"/>
      </a:accent3>
      <a:accent4>
        <a:srgbClr val="3C425A"/>
      </a:accent4>
      <a:accent5>
        <a:srgbClr val="191919"/>
      </a:accent5>
      <a:accent6>
        <a:srgbClr val="FFFFFF"/>
      </a:accent6>
      <a:hlink>
        <a:srgbClr val="015D7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8DEEB1BCAD1540BF638E3E1E4F2F24" ma:contentTypeVersion="13" ma:contentTypeDescription="Create a new document." ma:contentTypeScope="" ma:versionID="ea7512d676ce49407c48e1e9663932d2">
  <xsd:schema xmlns:xsd="http://www.w3.org/2001/XMLSchema" xmlns:xs="http://www.w3.org/2001/XMLSchema" xmlns:p="http://schemas.microsoft.com/office/2006/metadata/properties" xmlns:ns2="98a2c4b3-97c0-40c1-8dd8-ebcd0e841aa1" xmlns:ns3="ce7412f2-a144-4e09-aedb-36ce4cb9ffb1" targetNamespace="http://schemas.microsoft.com/office/2006/metadata/properties" ma:root="true" ma:fieldsID="eecb25ac54d3ea320c4a3b5fe5b90bb2" ns2:_="" ns3:_="">
    <xsd:import namespace="98a2c4b3-97c0-40c1-8dd8-ebcd0e841aa1"/>
    <xsd:import namespace="ce7412f2-a144-4e09-aedb-36ce4cb9ffb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a2c4b3-97c0-40c1-8dd8-ebcd0e841a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cd0bc73-0a02-43df-a384-3b2cd777fd75" ma:termSetId="09814cd3-568e-fe90-9814-8d621ff8fb84" ma:anchorId="fba54fb3-c3e1-fe81-a776-ca4b69148c4d" ma:open="true" ma:isKeyword="false">
      <xsd:complexType>
        <xsd:sequence>
          <xsd:element ref="pc:Terms" minOccurs="0" maxOccurs="1"/>
        </xsd:sequence>
      </xsd:complex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7412f2-a144-4e09-aedb-36ce4cb9ffb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a2c4b3-97c0-40c1-8dd8-ebcd0e841aa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096904B-EB70-4A98-933A-49BDD30628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a2c4b3-97c0-40c1-8dd8-ebcd0e841aa1"/>
    <ds:schemaRef ds:uri="ce7412f2-a144-4e09-aedb-36ce4cb9f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A919E5-B0AF-4B31-A496-AE0F85524C9D}">
  <ds:schemaRefs>
    <ds:schemaRef ds:uri="http://schemas.microsoft.com/sharepoint/v3/contenttype/forms"/>
  </ds:schemaRefs>
</ds:datastoreItem>
</file>

<file path=customXml/itemProps3.xml><?xml version="1.0" encoding="utf-8"?>
<ds:datastoreItem xmlns:ds="http://schemas.openxmlformats.org/officeDocument/2006/customXml" ds:itemID="{6B3219DB-BB43-40B2-AFAF-AB9182858A41}">
  <ds:schemaRefs>
    <ds:schemaRef ds:uri="http://schemas.microsoft.com/sharepoint/v3/fields"/>
    <ds:schemaRef ds:uri="http://www.w3.org/XML/1998/namespace"/>
    <ds:schemaRef ds:uri="http://schemas.microsoft.com/office/2006/metadata/properties"/>
    <ds:schemaRef ds:uri="4cf28c99-3ddf-4332-87b8-1096eff98966"/>
    <ds:schemaRef ds:uri="http://purl.org/dc/dcmitype/"/>
    <ds:schemaRef ds:uri="http://purl.org/dc/term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e4c166e2-fb95-42ea-b3cf-94c48a4d20e6"/>
    <ds:schemaRef ds:uri="http://schemas.microsoft.com/sharepoint/v3"/>
    <ds:schemaRef ds:uri="98a2c4b3-97c0-40c1-8dd8-ebcd0e841aa1"/>
  </ds:schemaRefs>
</ds:datastoreItem>
</file>

<file path=docMetadata/LabelInfo.xml><?xml version="1.0" encoding="utf-8"?>
<clbl:labelList xmlns:clbl="http://schemas.microsoft.com/office/2020/mipLabelMetadata">
  <clbl:label id="{114d2b23-fca7-4089-9fd7-23ab03af1a7a}" enabled="0" method="" siteId="{114d2b23-fca7-4089-9fd7-23ab03af1a7a}" removed="1"/>
</clbl:labelList>
</file>

<file path=docProps/app.xml><?xml version="1.0" encoding="utf-8"?>
<Properties xmlns="http://schemas.openxmlformats.org/officeDocument/2006/extended-properties" xmlns:vt="http://schemas.openxmlformats.org/officeDocument/2006/docPropsVTypes">
  <Template/>
  <TotalTime>19487</TotalTime>
  <Words>2319</Words>
  <Application>Microsoft Office PowerPoint</Application>
  <PresentationFormat>Widescreen</PresentationFormat>
  <Paragraphs>265</Paragraphs>
  <Slides>38</Slides>
  <Notes>31</Notes>
  <HiddenSlides>0</HiddenSlides>
  <MMClips>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38</vt:i4>
      </vt:variant>
    </vt:vector>
  </HeadingPairs>
  <TitlesOfParts>
    <vt:vector size="65" baseType="lpstr">
      <vt:lpstr>等线</vt:lpstr>
      <vt:lpstr>等线 Light</vt:lpstr>
      <vt:lpstr>微软雅黑 Light</vt:lpstr>
      <vt:lpstr>Arial</vt:lpstr>
      <vt:lpstr>Avenir Next LT Pro</vt:lpstr>
      <vt:lpstr>Calibri</vt:lpstr>
      <vt:lpstr>Calibri Light</vt:lpstr>
      <vt:lpstr>DIN Alternate</vt:lpstr>
      <vt:lpstr>Istok Web</vt:lpstr>
      <vt:lpstr>Montserrat</vt:lpstr>
      <vt:lpstr>Open Sans</vt:lpstr>
      <vt:lpstr>OpenSans-Bold</vt:lpstr>
      <vt:lpstr>Poppins</vt:lpstr>
      <vt:lpstr>Poppins ExtraBold</vt:lpstr>
      <vt:lpstr>PT Sans</vt:lpstr>
      <vt:lpstr>Roboto Light</vt:lpstr>
      <vt:lpstr>Times New Roman</vt:lpstr>
      <vt:lpstr>Trebuchet MS</vt:lpstr>
      <vt:lpstr>Wingdings</vt:lpstr>
      <vt:lpstr>Office Theme</vt:lpstr>
      <vt:lpstr>2_Office Theme</vt:lpstr>
      <vt:lpstr>Section Break Slide Master</vt:lpstr>
      <vt:lpstr>Contents Slide Master</vt:lpstr>
      <vt:lpstr>Hydrogen Energy System Project Proposal by Slidesgo</vt:lpstr>
      <vt:lpstr>1_Office Theme</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Funding and Financing Sustainable and Resilient Infrastructure</vt:lpstr>
      <vt:lpstr>Investing in infrastructure that is fit for the future, our communities and the planet</vt:lpstr>
      <vt:lpstr>1 Infrastructure investment decisions must adopt a systemic approach that embeds low-carbon strategies and measures while enhancing the resilience of infrastructure systems to the benefit of communities and natural ecosystems.</vt:lpstr>
      <vt:lpstr>2 Closing the adaptation finance gap requires urgent focus, the right enabling environment, and a better articulation of the value delivered by these investments.</vt:lpstr>
      <vt:lpstr>3 Communication of risks and returns, capacity building and knowledge transfer are key enablers of implementation at scale.</vt:lpstr>
      <vt:lpstr>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Savina Carluccio Executive Director, International Coalition for Sustainable Development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Drew Garvey</dc:creator>
  <cp:lastModifiedBy>Billie Donovan</cp:lastModifiedBy>
  <cp:revision>490</cp:revision>
  <dcterms:created xsi:type="dcterms:W3CDTF">2020-08-04T19:01:26Z</dcterms:created>
  <dcterms:modified xsi:type="dcterms:W3CDTF">2024-03-14T13:56:03Z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0x010100DD8DEEB1BCAD1540BF638E3E1E4F2F24</vt:lpwstr>
  </property>
  <property fmtid="{D5CDD505-2E9C-101B-9397-08002B2CF9AE}" pid="3" name="MSIP_Label_82fa3fd3-029b-403d-91b4-1dc930cb0e60_Enabled">
    <vt:lpwstr>true</vt:lpwstr>
  </property>
  <property fmtid="{D5CDD505-2E9C-101B-9397-08002B2CF9AE}" pid="4" name="MSIP_Label_82fa3fd3-029b-403d-91b4-1dc930cb0e60_SetDate">
    <vt:lpwstr>2020-11-09T18:54:50Z</vt:lpwstr>
  </property>
  <property fmtid="{D5CDD505-2E9C-101B-9397-08002B2CF9AE}" pid="5" name="MSIP_Label_82fa3fd3-029b-403d-91b4-1dc930cb0e60_Method">
    <vt:lpwstr>Standard</vt:lpwstr>
  </property>
  <property fmtid="{D5CDD505-2E9C-101B-9397-08002B2CF9AE}" pid="6" name="MSIP_Label_82fa3fd3-029b-403d-91b4-1dc930cb0e60_Name">
    <vt:lpwstr>82fa3fd3-029b-403d-91b4-1dc930cb0e60</vt:lpwstr>
  </property>
  <property fmtid="{D5CDD505-2E9C-101B-9397-08002B2CF9AE}" pid="7" name="MSIP_Label_82fa3fd3-029b-403d-91b4-1dc930cb0e60_SiteId">
    <vt:lpwstr>4ae48b41-0137-4599-8661-fc641fe77bea</vt:lpwstr>
  </property>
  <property fmtid="{D5CDD505-2E9C-101B-9397-08002B2CF9AE}" pid="8" name="MSIP_Label_82fa3fd3-029b-403d-91b4-1dc930cb0e60_ActionId">
    <vt:lpwstr>912cc972-24f4-4537-9703-84f76354b684</vt:lpwstr>
  </property>
  <property fmtid="{D5CDD505-2E9C-101B-9397-08002B2CF9AE}" pid="9" name="MSIP_Label_82fa3fd3-029b-403d-91b4-1dc930cb0e60_ContentBits">
    <vt:lpwstr>0</vt:lpwstr>
  </property>
  <property fmtid="{D5CDD505-2E9C-101B-9397-08002B2CF9AE}" pid="10" name="CO_Communities">
    <vt:lpwstr/>
  </property>
  <property fmtid="{D5CDD505-2E9C-101B-9397-08002B2CF9AE}" pid="11" name="Arup_Tags">
    <vt:lpwstr/>
  </property>
  <property fmtid="{D5CDD505-2E9C-101B-9397-08002B2CF9AE}" pid="12" name="CO_Topics">
    <vt:lpwstr/>
  </property>
  <property fmtid="{D5CDD505-2E9C-101B-9397-08002B2CF9AE}" pid="13" name="Arup_TypeOfContent">
    <vt:lpwstr/>
  </property>
  <property fmtid="{D5CDD505-2E9C-101B-9397-08002B2CF9AE}" pid="14" name="SavedOnce">
    <vt:lpwstr>true</vt:lpwstr>
  </property>
  <property fmtid="{D5CDD505-2E9C-101B-9397-08002B2CF9AE}" pid="15" name="MSIP_Label_f49efa9f-42fe-4312-9503-c89a219c0830_Enabled">
    <vt:lpwstr>true</vt:lpwstr>
  </property>
  <property fmtid="{D5CDD505-2E9C-101B-9397-08002B2CF9AE}" pid="16" name="MSIP_Label_f49efa9f-42fe-4312-9503-c89a219c0830_SetDate">
    <vt:lpwstr>2024-03-12T17:07:23Z</vt:lpwstr>
  </property>
  <property fmtid="{D5CDD505-2E9C-101B-9397-08002B2CF9AE}" pid="17" name="MSIP_Label_f49efa9f-42fe-4312-9503-c89a219c0830_Method">
    <vt:lpwstr>Standard</vt:lpwstr>
  </property>
  <property fmtid="{D5CDD505-2E9C-101B-9397-08002B2CF9AE}" pid="18" name="MSIP_Label_f49efa9f-42fe-4312-9503-c89a219c0830_Name">
    <vt:lpwstr>MM RESTRICTED</vt:lpwstr>
  </property>
  <property fmtid="{D5CDD505-2E9C-101B-9397-08002B2CF9AE}" pid="19" name="MSIP_Label_f49efa9f-42fe-4312-9503-c89a219c0830_SiteId">
    <vt:lpwstr>a2bed0c4-5957-4f73-b0c2-a811407590fb</vt:lpwstr>
  </property>
  <property fmtid="{D5CDD505-2E9C-101B-9397-08002B2CF9AE}" pid="20" name="MSIP_Label_f49efa9f-42fe-4312-9503-c89a219c0830_ActionId">
    <vt:lpwstr>ab019c4e-bf9c-4790-8194-7111a0c3358e</vt:lpwstr>
  </property>
  <property fmtid="{D5CDD505-2E9C-101B-9397-08002B2CF9AE}" pid="21" name="MSIP_Label_f49efa9f-42fe-4312-9503-c89a219c0830_ContentBits">
    <vt:lpwstr>0</vt:lpwstr>
  </property>
  <property fmtid="{D5CDD505-2E9C-101B-9397-08002B2CF9AE}" pid="22" name="MediaServiceImageTags">
    <vt:lpwstr/>
  </property>
</Properties>
</file>