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1" r:id="rId4"/>
    <p:sldMasterId id="2147483682" r:id="rId5"/>
    <p:sldMasterId id="2147483683"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Lst>
  <p:sldSz cy="5143500" cx="9144000"/>
  <p:notesSz cx="6858000" cy="9144000"/>
  <p:embeddedFontLst>
    <p:embeddedFont>
      <p:font typeface="Sorts Mill Goudy"/>
      <p:regular r:id="rId23"/>
      <p:italic r:id="rId24"/>
    </p:embeddedFont>
    <p:embeddedFont>
      <p:font typeface="Century Gothic"/>
      <p:regular r:id="rId25"/>
      <p:bold r:id="rId26"/>
      <p:italic r:id="rId27"/>
      <p:boldItalic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font" Target="fonts/SortsMillGoudy-italic.fntdata"/><Relationship Id="rId23" Type="http://schemas.openxmlformats.org/officeDocument/2006/relationships/font" Target="fonts/SortsMillGoudy-regular.fntdata"/><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font" Target="fonts/CenturyGothic-bold.fntdata"/><Relationship Id="rId25" Type="http://schemas.openxmlformats.org/officeDocument/2006/relationships/font" Target="fonts/CenturyGothic-regular.fntdata"/><Relationship Id="rId28" Type="http://schemas.openxmlformats.org/officeDocument/2006/relationships/font" Target="fonts/CenturyGothic-boldItalic.fntdata"/><Relationship Id="rId27" Type="http://schemas.openxmlformats.org/officeDocument/2006/relationships/font" Target="fonts/CenturyGothic-italic.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180143fdbff_2_76:notes"/>
          <p:cNvSpPr/>
          <p:nvPr>
            <p:ph idx="2" type="sldImg"/>
          </p:nvPr>
        </p:nvSpPr>
        <p:spPr>
          <a:xfrm>
            <a:off x="28024" y="685838"/>
            <a:ext cx="6801965" cy="34291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2" name="Google Shape;202;g180143fdbff_2_76:notes"/>
          <p:cNvSpPr txBox="1"/>
          <p:nvPr>
            <p:ph idx="1" type="body"/>
          </p:nvPr>
        </p:nvSpPr>
        <p:spPr>
          <a:xfrm>
            <a:off x="685802" y="4343406"/>
            <a:ext cx="5486410" cy="411480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3" name="Google Shape;203;g180143fdbff_2_76:notes"/>
          <p:cNvSpPr txBox="1"/>
          <p:nvPr>
            <p:ph idx="12" type="sldNum"/>
          </p:nvPr>
        </p:nvSpPr>
        <p:spPr>
          <a:xfrm>
            <a:off x="3884621" y="8685224"/>
            <a:ext cx="2971806" cy="457201"/>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1803e73676b_0_0:notes"/>
          <p:cNvSpPr/>
          <p:nvPr>
            <p:ph idx="2" type="sldImg"/>
          </p:nvPr>
        </p:nvSpPr>
        <p:spPr>
          <a:xfrm>
            <a:off x="28024" y="685838"/>
            <a:ext cx="6801900" cy="3429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5" name="Google Shape;275;g1803e73676b_0_0:notes"/>
          <p:cNvSpPr txBox="1"/>
          <p:nvPr>
            <p:ph idx="1" type="body"/>
          </p:nvPr>
        </p:nvSpPr>
        <p:spPr>
          <a:xfrm>
            <a:off x="685802" y="4343406"/>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6" name="Google Shape;276;g1803e73676b_0_0:notes"/>
          <p:cNvSpPr txBox="1"/>
          <p:nvPr>
            <p:ph idx="12" type="sldNum"/>
          </p:nvPr>
        </p:nvSpPr>
        <p:spPr>
          <a:xfrm>
            <a:off x="3884621" y="8685224"/>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1ab7229aa35_2_0:notes"/>
          <p:cNvSpPr/>
          <p:nvPr>
            <p:ph idx="2" type="sldImg"/>
          </p:nvPr>
        </p:nvSpPr>
        <p:spPr>
          <a:xfrm>
            <a:off x="28024" y="685838"/>
            <a:ext cx="6801900" cy="3429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9" name="Google Shape;289;g1ab7229aa35_2_0:notes"/>
          <p:cNvSpPr txBox="1"/>
          <p:nvPr>
            <p:ph idx="1" type="body"/>
          </p:nvPr>
        </p:nvSpPr>
        <p:spPr>
          <a:xfrm>
            <a:off x="685802" y="4343406"/>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0" name="Google Shape;290;g1ab7229aa35_2_0:notes"/>
          <p:cNvSpPr txBox="1"/>
          <p:nvPr>
            <p:ph idx="12" type="sldNum"/>
          </p:nvPr>
        </p:nvSpPr>
        <p:spPr>
          <a:xfrm>
            <a:off x="3884621" y="8685224"/>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217a89da339_0_515:notes"/>
          <p:cNvSpPr/>
          <p:nvPr>
            <p:ph idx="2" type="sldImg"/>
          </p:nvPr>
        </p:nvSpPr>
        <p:spPr>
          <a:xfrm>
            <a:off x="69090" y="685912"/>
            <a:ext cx="6719700" cy="3427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8" name="Google Shape;298;g217a89da339_0_515:notes"/>
          <p:cNvSpPr txBox="1"/>
          <p:nvPr>
            <p:ph idx="1" type="body"/>
          </p:nvPr>
        </p:nvSpPr>
        <p:spPr>
          <a:xfrm>
            <a:off x="685802" y="4343407"/>
            <a:ext cx="5486400" cy="4114800"/>
          </a:xfrm>
          <a:prstGeom prst="rect">
            <a:avLst/>
          </a:prstGeom>
          <a:noFill/>
          <a:ln>
            <a:noFill/>
          </a:ln>
        </p:spPr>
        <p:txBody>
          <a:bodyPr anchorCtr="0" anchor="t" bIns="45225" lIns="90450" spcFirstLastPara="1" rIns="90450" wrap="square" tIns="45225">
            <a:noAutofit/>
          </a:bodyPr>
          <a:lstStyle/>
          <a:p>
            <a:pPr indent="0" lvl="0" marL="0" rtl="0" algn="l">
              <a:spcBef>
                <a:spcPts val="0"/>
              </a:spcBef>
              <a:spcAft>
                <a:spcPts val="0"/>
              </a:spcAft>
              <a:buNone/>
            </a:pPr>
            <a:r>
              <a:t/>
            </a:r>
            <a:endParaRPr/>
          </a:p>
        </p:txBody>
      </p:sp>
      <p:sp>
        <p:nvSpPr>
          <p:cNvPr id="299" name="Google Shape;299;g217a89da339_0_515:notes"/>
          <p:cNvSpPr txBox="1"/>
          <p:nvPr>
            <p:ph idx="12" type="sldNum"/>
          </p:nvPr>
        </p:nvSpPr>
        <p:spPr>
          <a:xfrm>
            <a:off x="3884622" y="8685225"/>
            <a:ext cx="2971800" cy="457200"/>
          </a:xfrm>
          <a:prstGeom prst="rect">
            <a:avLst/>
          </a:prstGeom>
          <a:noFill/>
          <a:ln>
            <a:noFill/>
          </a:ln>
        </p:spPr>
        <p:txBody>
          <a:bodyPr anchorCtr="0" anchor="b" bIns="45225" lIns="90450" spcFirstLastPara="1" rIns="90450" wrap="square" tIns="45225">
            <a:no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217a89da339_0_425:notes"/>
          <p:cNvSpPr/>
          <p:nvPr>
            <p:ph idx="2" type="sldImg"/>
          </p:nvPr>
        </p:nvSpPr>
        <p:spPr>
          <a:xfrm>
            <a:off x="110838" y="691851"/>
            <a:ext cx="6792000" cy="3462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6" name="Google Shape;306;g217a89da339_0_425:notes"/>
          <p:cNvSpPr txBox="1"/>
          <p:nvPr>
            <p:ph idx="1" type="body"/>
          </p:nvPr>
        </p:nvSpPr>
        <p:spPr>
          <a:xfrm>
            <a:off x="701363" y="4385720"/>
            <a:ext cx="5610900" cy="4155000"/>
          </a:xfrm>
          <a:prstGeom prst="rect">
            <a:avLst/>
          </a:prstGeom>
          <a:noFill/>
          <a:ln>
            <a:noFill/>
          </a:ln>
        </p:spPr>
        <p:txBody>
          <a:bodyPr anchorCtr="0" anchor="t" bIns="45675" lIns="91375" spcFirstLastPara="1" rIns="91375" wrap="square" tIns="45675">
            <a:noAutofit/>
          </a:bodyPr>
          <a:lstStyle/>
          <a:p>
            <a:pPr indent="0" lvl="0" marL="0" rtl="0" algn="l">
              <a:spcBef>
                <a:spcPts val="0"/>
              </a:spcBef>
              <a:spcAft>
                <a:spcPts val="0"/>
              </a:spcAft>
              <a:buNone/>
            </a:pPr>
            <a:r>
              <a:rPr lang="fr">
                <a:solidFill>
                  <a:schemeClr val="dk1"/>
                </a:solidFill>
                <a:latin typeface="Calibri"/>
                <a:ea typeface="Calibri"/>
                <a:cs typeface="Calibri"/>
                <a:sym typeface="Calibri"/>
              </a:rPr>
              <a:t>I am pleased to be speaking here today at this event.. AS a past President of WFEO, I am pleased to be working with IEA and for the opportunity to consult with you and seek your feedback on this important project. This is just one of many projects where we are collaborating and I look forward to working with you.</a:t>
            </a:r>
            <a:endParaRPr/>
          </a:p>
          <a:p>
            <a:pPr indent="0" lvl="0" marL="0" rtl="0" algn="l">
              <a:spcBef>
                <a:spcPts val="0"/>
              </a:spcBef>
              <a:spcAft>
                <a:spcPts val="0"/>
              </a:spcAft>
              <a:buNone/>
            </a:pPr>
            <a:r>
              <a:t/>
            </a:r>
            <a:endParaRPr>
              <a:solidFill>
                <a:schemeClr val="dk1"/>
              </a:solidFill>
              <a:latin typeface="Calibri"/>
              <a:ea typeface="Calibri"/>
              <a:cs typeface="Calibri"/>
              <a:sym typeface="Calibri"/>
            </a:endParaRPr>
          </a:p>
        </p:txBody>
      </p:sp>
      <p:sp>
        <p:nvSpPr>
          <p:cNvPr id="307" name="Google Shape;307;g217a89da339_0_425:notes"/>
          <p:cNvSpPr txBox="1"/>
          <p:nvPr>
            <p:ph idx="12" type="sldNum"/>
          </p:nvPr>
        </p:nvSpPr>
        <p:spPr>
          <a:xfrm>
            <a:off x="3972761" y="8769835"/>
            <a:ext cx="3039300" cy="461400"/>
          </a:xfrm>
          <a:prstGeom prst="rect">
            <a:avLst/>
          </a:prstGeom>
          <a:noFill/>
          <a:ln>
            <a:noFill/>
          </a:ln>
        </p:spPr>
        <p:txBody>
          <a:bodyPr anchorCtr="0" anchor="b" bIns="45675" lIns="91375" spcFirstLastPara="1" rIns="91375" wrap="square" tIns="45675">
            <a:noAutofit/>
          </a:bodyPr>
          <a:lstStyle/>
          <a:p>
            <a:pPr indent="0" lvl="0" marL="0" rtl="0" algn="r">
              <a:spcBef>
                <a:spcPts val="0"/>
              </a:spcBef>
              <a:spcAft>
                <a:spcPts val="0"/>
              </a:spcAft>
              <a:buNone/>
            </a:pPr>
            <a:fld id="{00000000-1234-1234-1234-123412341234}" type="slidenum">
              <a:rPr lang="fr">
                <a:solidFill>
                  <a:schemeClr val="dk1"/>
                </a:solidFill>
                <a:latin typeface="Calibri"/>
                <a:ea typeface="Calibri"/>
                <a:cs typeface="Calibri"/>
                <a:sym typeface="Calibri"/>
              </a:rPr>
              <a:t>‹#›</a:t>
            </a:fld>
            <a:endParaRPr>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1ab7229aa35_4_0:notes"/>
          <p:cNvSpPr/>
          <p:nvPr>
            <p:ph idx="2" type="sldImg"/>
          </p:nvPr>
        </p:nvSpPr>
        <p:spPr>
          <a:xfrm>
            <a:off x="28024" y="685838"/>
            <a:ext cx="6801900" cy="3429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1" name="Google Shape;321;g1ab7229aa35_4_0:notes"/>
          <p:cNvSpPr txBox="1"/>
          <p:nvPr>
            <p:ph idx="1" type="body"/>
          </p:nvPr>
        </p:nvSpPr>
        <p:spPr>
          <a:xfrm>
            <a:off x="685802" y="4343406"/>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2" name="Google Shape;322;g1ab7229aa35_4_0:notes"/>
          <p:cNvSpPr txBox="1"/>
          <p:nvPr>
            <p:ph idx="12" type="sldNum"/>
          </p:nvPr>
        </p:nvSpPr>
        <p:spPr>
          <a:xfrm>
            <a:off x="3884621" y="8685224"/>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180143fdbff_2_147:notes"/>
          <p:cNvSpPr/>
          <p:nvPr>
            <p:ph idx="2" type="sldImg"/>
          </p:nvPr>
        </p:nvSpPr>
        <p:spPr>
          <a:xfrm>
            <a:off x="28024" y="685838"/>
            <a:ext cx="6801965" cy="34291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9" name="Google Shape;329;g180143fdbff_2_147:notes"/>
          <p:cNvSpPr txBox="1"/>
          <p:nvPr>
            <p:ph idx="1" type="body"/>
          </p:nvPr>
        </p:nvSpPr>
        <p:spPr>
          <a:xfrm>
            <a:off x="685802" y="4343406"/>
            <a:ext cx="5486410" cy="411480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0" name="Google Shape;330;g180143fdbff_2_147:notes"/>
          <p:cNvSpPr txBox="1"/>
          <p:nvPr>
            <p:ph idx="12" type="sldNum"/>
          </p:nvPr>
        </p:nvSpPr>
        <p:spPr>
          <a:xfrm>
            <a:off x="3884621" y="8685224"/>
            <a:ext cx="2971806" cy="457201"/>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180143fdbff_2_85:notes"/>
          <p:cNvSpPr/>
          <p:nvPr>
            <p:ph idx="2" type="sldImg"/>
          </p:nvPr>
        </p:nvSpPr>
        <p:spPr>
          <a:xfrm>
            <a:off x="28024" y="685838"/>
            <a:ext cx="6801965" cy="34291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2" name="Google Shape;212;g180143fdbff_2_85:notes"/>
          <p:cNvSpPr txBox="1"/>
          <p:nvPr>
            <p:ph idx="1" type="body"/>
          </p:nvPr>
        </p:nvSpPr>
        <p:spPr>
          <a:xfrm>
            <a:off x="685802" y="4343406"/>
            <a:ext cx="5486410" cy="411480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3" name="Google Shape;213;g180143fdbff_2_85:notes"/>
          <p:cNvSpPr txBox="1"/>
          <p:nvPr>
            <p:ph idx="12" type="sldNum"/>
          </p:nvPr>
        </p:nvSpPr>
        <p:spPr>
          <a:xfrm>
            <a:off x="3884621" y="8685224"/>
            <a:ext cx="2971806" cy="457201"/>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180143fdbff_2_91:notes"/>
          <p:cNvSpPr/>
          <p:nvPr>
            <p:ph idx="2" type="sldImg"/>
          </p:nvPr>
        </p:nvSpPr>
        <p:spPr>
          <a:xfrm>
            <a:off x="28024" y="685838"/>
            <a:ext cx="6801965" cy="34291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9" name="Google Shape;219;g180143fdbff_2_91:notes"/>
          <p:cNvSpPr txBox="1"/>
          <p:nvPr>
            <p:ph idx="1" type="body"/>
          </p:nvPr>
        </p:nvSpPr>
        <p:spPr>
          <a:xfrm>
            <a:off x="685802" y="4343406"/>
            <a:ext cx="5486410" cy="411480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0" name="Google Shape;220;g180143fdbff_2_91:notes"/>
          <p:cNvSpPr txBox="1"/>
          <p:nvPr>
            <p:ph idx="12" type="sldNum"/>
          </p:nvPr>
        </p:nvSpPr>
        <p:spPr>
          <a:xfrm>
            <a:off x="3884621" y="8685224"/>
            <a:ext cx="2971806" cy="457201"/>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180143fdbff_2_98:notes"/>
          <p:cNvSpPr/>
          <p:nvPr>
            <p:ph idx="2" type="sldImg"/>
          </p:nvPr>
        </p:nvSpPr>
        <p:spPr>
          <a:xfrm>
            <a:off x="28024" y="685838"/>
            <a:ext cx="6801965" cy="34291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1" name="Google Shape;231;g180143fdbff_2_98:notes"/>
          <p:cNvSpPr txBox="1"/>
          <p:nvPr>
            <p:ph idx="1" type="body"/>
          </p:nvPr>
        </p:nvSpPr>
        <p:spPr>
          <a:xfrm>
            <a:off x="685802" y="4343406"/>
            <a:ext cx="5486410" cy="411480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2" name="Google Shape;232;g180143fdbff_2_98:notes"/>
          <p:cNvSpPr txBox="1"/>
          <p:nvPr>
            <p:ph idx="12" type="sldNum"/>
          </p:nvPr>
        </p:nvSpPr>
        <p:spPr>
          <a:xfrm>
            <a:off x="3884621" y="8685224"/>
            <a:ext cx="2971806" cy="457201"/>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180143fdbff_2_104:notes"/>
          <p:cNvSpPr/>
          <p:nvPr>
            <p:ph idx="2" type="sldImg"/>
          </p:nvPr>
        </p:nvSpPr>
        <p:spPr>
          <a:xfrm>
            <a:off x="28024" y="685838"/>
            <a:ext cx="6801965" cy="34291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8" name="Google Shape;238;g180143fdbff_2_104:notes"/>
          <p:cNvSpPr txBox="1"/>
          <p:nvPr>
            <p:ph idx="1" type="body"/>
          </p:nvPr>
        </p:nvSpPr>
        <p:spPr>
          <a:xfrm>
            <a:off x="685802" y="4343406"/>
            <a:ext cx="5486410" cy="411480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9" name="Google Shape;239;g180143fdbff_2_104:notes"/>
          <p:cNvSpPr txBox="1"/>
          <p:nvPr>
            <p:ph idx="12" type="sldNum"/>
          </p:nvPr>
        </p:nvSpPr>
        <p:spPr>
          <a:xfrm>
            <a:off x="3884621" y="8685224"/>
            <a:ext cx="2971806" cy="457201"/>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180143fdbff_2_110:notes"/>
          <p:cNvSpPr/>
          <p:nvPr>
            <p:ph idx="2" type="sldImg"/>
          </p:nvPr>
        </p:nvSpPr>
        <p:spPr>
          <a:xfrm>
            <a:off x="28024" y="685838"/>
            <a:ext cx="6801965" cy="34291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5" name="Google Shape;245;g180143fdbff_2_110:notes"/>
          <p:cNvSpPr txBox="1"/>
          <p:nvPr>
            <p:ph idx="1" type="body"/>
          </p:nvPr>
        </p:nvSpPr>
        <p:spPr>
          <a:xfrm>
            <a:off x="685802" y="4343406"/>
            <a:ext cx="5486410" cy="411480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6" name="Google Shape;246;g180143fdbff_2_110:notes"/>
          <p:cNvSpPr txBox="1"/>
          <p:nvPr>
            <p:ph idx="12" type="sldNum"/>
          </p:nvPr>
        </p:nvSpPr>
        <p:spPr>
          <a:xfrm>
            <a:off x="3884621" y="8685224"/>
            <a:ext cx="2971806" cy="457201"/>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21727504481_0_0:notes"/>
          <p:cNvSpPr/>
          <p:nvPr>
            <p:ph idx="2" type="sldImg"/>
          </p:nvPr>
        </p:nvSpPr>
        <p:spPr>
          <a:xfrm>
            <a:off x="69090" y="685912"/>
            <a:ext cx="6719700" cy="3427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1" name="Google Shape;251;g21727504481_0_0:notes"/>
          <p:cNvSpPr txBox="1"/>
          <p:nvPr>
            <p:ph idx="1" type="body"/>
          </p:nvPr>
        </p:nvSpPr>
        <p:spPr>
          <a:xfrm>
            <a:off x="685802" y="4343407"/>
            <a:ext cx="5486400" cy="4114800"/>
          </a:xfrm>
          <a:prstGeom prst="rect">
            <a:avLst/>
          </a:prstGeom>
          <a:noFill/>
          <a:ln>
            <a:noFill/>
          </a:ln>
        </p:spPr>
        <p:txBody>
          <a:bodyPr anchorCtr="0" anchor="t" bIns="45225" lIns="90450" spcFirstLastPara="1" rIns="90450" wrap="square" tIns="45225">
            <a:noAutofit/>
          </a:bodyPr>
          <a:lstStyle/>
          <a:p>
            <a:pPr indent="0" lvl="0" marL="0" rtl="0" algn="l">
              <a:spcBef>
                <a:spcPts val="0"/>
              </a:spcBef>
              <a:spcAft>
                <a:spcPts val="0"/>
              </a:spcAft>
              <a:buNone/>
            </a:pPr>
            <a:r>
              <a:t/>
            </a:r>
            <a:endParaRPr/>
          </a:p>
        </p:txBody>
      </p:sp>
      <p:sp>
        <p:nvSpPr>
          <p:cNvPr id="252" name="Google Shape;252;g21727504481_0_0:notes"/>
          <p:cNvSpPr txBox="1"/>
          <p:nvPr>
            <p:ph idx="12" type="sldNum"/>
          </p:nvPr>
        </p:nvSpPr>
        <p:spPr>
          <a:xfrm>
            <a:off x="3884622" y="8685225"/>
            <a:ext cx="2971800" cy="457200"/>
          </a:xfrm>
          <a:prstGeom prst="rect">
            <a:avLst/>
          </a:prstGeom>
          <a:noFill/>
          <a:ln>
            <a:noFill/>
          </a:ln>
        </p:spPr>
        <p:txBody>
          <a:bodyPr anchorCtr="0" anchor="b" bIns="45225" lIns="90450" spcFirstLastPara="1" rIns="90450" wrap="square" tIns="45225">
            <a:no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21727504481_0_165:notes"/>
          <p:cNvSpPr/>
          <p:nvPr>
            <p:ph idx="2" type="sldImg"/>
          </p:nvPr>
        </p:nvSpPr>
        <p:spPr>
          <a:xfrm>
            <a:off x="149580" y="679974"/>
            <a:ext cx="6691500" cy="3411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8" name="Google Shape;258;g21727504481_0_165:notes"/>
          <p:cNvSpPr txBox="1"/>
          <p:nvPr>
            <p:ph idx="1" type="body"/>
          </p:nvPr>
        </p:nvSpPr>
        <p:spPr>
          <a:xfrm>
            <a:off x="699025" y="4319791"/>
            <a:ext cx="5592300" cy="4092300"/>
          </a:xfrm>
          <a:prstGeom prst="rect">
            <a:avLst/>
          </a:prstGeom>
          <a:noFill/>
          <a:ln>
            <a:noFill/>
          </a:ln>
        </p:spPr>
        <p:txBody>
          <a:bodyPr anchorCtr="0" anchor="t" bIns="45400" lIns="90850" spcFirstLastPara="1" rIns="90850" wrap="square" tIns="45400">
            <a:noAutofit/>
          </a:bodyPr>
          <a:lstStyle/>
          <a:p>
            <a:pPr indent="0" lvl="0" marL="0" rtl="0" algn="l">
              <a:spcBef>
                <a:spcPts val="0"/>
              </a:spcBef>
              <a:spcAft>
                <a:spcPts val="0"/>
              </a:spcAft>
              <a:buNone/>
            </a:pPr>
            <a:r>
              <a:t/>
            </a:r>
            <a:endParaRPr>
              <a:solidFill>
                <a:schemeClr val="dk1"/>
              </a:solidFill>
              <a:latin typeface="Calibri"/>
              <a:ea typeface="Calibri"/>
              <a:cs typeface="Calibri"/>
              <a:sym typeface="Calibri"/>
            </a:endParaRPr>
          </a:p>
        </p:txBody>
      </p:sp>
      <p:sp>
        <p:nvSpPr>
          <p:cNvPr id="259" name="Google Shape;259;g21727504481_0_165:notes"/>
          <p:cNvSpPr txBox="1"/>
          <p:nvPr>
            <p:ph idx="12" type="sldNum"/>
          </p:nvPr>
        </p:nvSpPr>
        <p:spPr>
          <a:xfrm>
            <a:off x="3959521" y="8638001"/>
            <a:ext cx="3029100" cy="454800"/>
          </a:xfrm>
          <a:prstGeom prst="rect">
            <a:avLst/>
          </a:prstGeom>
          <a:noFill/>
          <a:ln>
            <a:noFill/>
          </a:ln>
        </p:spPr>
        <p:txBody>
          <a:bodyPr anchorCtr="0" anchor="b" bIns="45400" lIns="90850" spcFirstLastPara="1" rIns="90850" wrap="square" tIns="45400">
            <a:noAutofit/>
          </a:bodyPr>
          <a:lstStyle/>
          <a:p>
            <a:pPr indent="0" lvl="0" marL="0" rtl="0" algn="r">
              <a:spcBef>
                <a:spcPts val="0"/>
              </a:spcBef>
              <a:spcAft>
                <a:spcPts val="0"/>
              </a:spcAft>
              <a:buNone/>
            </a:pPr>
            <a:fld id="{00000000-1234-1234-1234-123412341234}" type="slidenum">
              <a:rPr lang="fr">
                <a:solidFill>
                  <a:schemeClr val="dk1"/>
                </a:solidFill>
                <a:latin typeface="Calibri"/>
                <a:ea typeface="Calibri"/>
                <a:cs typeface="Calibri"/>
                <a:sym typeface="Calibri"/>
              </a:rPr>
              <a:t>‹#›</a:t>
            </a:fld>
            <a:endParaRPr>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180143fdbff_2_127:notes"/>
          <p:cNvSpPr/>
          <p:nvPr>
            <p:ph idx="2" type="sldImg"/>
          </p:nvPr>
        </p:nvSpPr>
        <p:spPr>
          <a:xfrm>
            <a:off x="28024" y="685838"/>
            <a:ext cx="6801965" cy="34291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7" name="Google Shape;267;g180143fdbff_2_127:notes"/>
          <p:cNvSpPr txBox="1"/>
          <p:nvPr>
            <p:ph idx="1" type="body"/>
          </p:nvPr>
        </p:nvSpPr>
        <p:spPr>
          <a:xfrm>
            <a:off x="685802" y="4343406"/>
            <a:ext cx="5486410" cy="411480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3F3F3F"/>
              </a:buClr>
              <a:buSzPts val="1200"/>
              <a:buFont typeface="Century Gothic"/>
              <a:buNone/>
            </a:pPr>
            <a:r>
              <a:rPr b="1" lang="fr">
                <a:solidFill>
                  <a:srgbClr val="3F3F3F"/>
                </a:solidFill>
                <a:latin typeface="Century Gothic"/>
                <a:ea typeface="Century Gothic"/>
                <a:cs typeface="Century Gothic"/>
                <a:sym typeface="Century Gothic"/>
              </a:rPr>
              <a:t>(Note "engineers" refers to professional engineers with four-year university engineering degrees as defined by the IEA Washington Accord as well as technologists and technicians with three and two year qualifications respectively. The equivalent definitions of ENAEE also apply.)</a:t>
            </a:r>
            <a:endParaRPr/>
          </a:p>
          <a:p>
            <a:pPr indent="0" lvl="0" marL="0" rtl="0" algn="l">
              <a:spcBef>
                <a:spcPts val="0"/>
              </a:spcBef>
              <a:spcAft>
                <a:spcPts val="0"/>
              </a:spcAft>
              <a:buNone/>
            </a:pPr>
            <a:r>
              <a:t/>
            </a:r>
            <a:endParaRPr/>
          </a:p>
        </p:txBody>
      </p:sp>
      <p:sp>
        <p:nvSpPr>
          <p:cNvPr id="268" name="Google Shape;268;g180143fdbff_2_127:notes"/>
          <p:cNvSpPr txBox="1"/>
          <p:nvPr>
            <p:ph idx="12" type="sldNum"/>
          </p:nvPr>
        </p:nvSpPr>
        <p:spPr>
          <a:xfrm>
            <a:off x="3884621" y="8685224"/>
            <a:ext cx="2971806" cy="457201"/>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8" name="Shape 58"/>
        <p:cNvGrpSpPr/>
        <p:nvPr/>
      </p:nvGrpSpPr>
      <p:grpSpPr>
        <a:xfrm>
          <a:off x="0" y="0"/>
          <a:ext cx="0" cy="0"/>
          <a:chOff x="0" y="0"/>
          <a:chExt cx="0" cy="0"/>
        </a:xfrm>
      </p:grpSpPr>
      <p:sp>
        <p:nvSpPr>
          <p:cNvPr id="59" name="Google Shape;59;p14"/>
          <p:cNvSpPr txBox="1"/>
          <p:nvPr>
            <p:ph type="ctrTitle"/>
          </p:nvPr>
        </p:nvSpPr>
        <p:spPr>
          <a:xfrm>
            <a:off x="685800" y="1597819"/>
            <a:ext cx="7772400" cy="1102519"/>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14"/>
          <p:cNvSpPr txBox="1"/>
          <p:nvPr>
            <p:ph idx="1" type="subTitle"/>
          </p:nvPr>
        </p:nvSpPr>
        <p:spPr>
          <a:xfrm>
            <a:off x="1371600" y="2914650"/>
            <a:ext cx="6400800" cy="131445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pic>
        <p:nvPicPr>
          <p:cNvPr descr="C:\Users\r_suran\AppData\Local\Temp\$$_B5FF\logos_banners_wfeo\logo_wfeo_blue_white2.png" id="61" name="Google Shape;61;p14"/>
          <p:cNvPicPr preferRelativeResize="0"/>
          <p:nvPr/>
        </p:nvPicPr>
        <p:blipFill rotWithShape="1">
          <a:blip r:embed="rId2">
            <a:alphaModFix/>
          </a:blip>
          <a:srcRect b="0" l="64290" r="0" t="0"/>
          <a:stretch/>
        </p:blipFill>
        <p:spPr>
          <a:xfrm>
            <a:off x="8139105" y="4497233"/>
            <a:ext cx="638190" cy="54006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2" name="Shape 62"/>
        <p:cNvGrpSpPr/>
        <p:nvPr/>
      </p:nvGrpSpPr>
      <p:grpSpPr>
        <a:xfrm>
          <a:off x="0" y="0"/>
          <a:ext cx="0" cy="0"/>
          <a:chOff x="0" y="0"/>
          <a:chExt cx="0" cy="0"/>
        </a:xfrm>
      </p:grpSpPr>
      <p:sp>
        <p:nvSpPr>
          <p:cNvPr id="63" name="Google Shape;63;p15"/>
          <p:cNvSpPr txBox="1"/>
          <p:nvPr>
            <p:ph type="title"/>
          </p:nvPr>
        </p:nvSpPr>
        <p:spPr>
          <a:xfrm>
            <a:off x="457200" y="205978"/>
            <a:ext cx="8229600" cy="85725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4" name="Google Shape;64;p15"/>
          <p:cNvSpPr txBox="1"/>
          <p:nvPr>
            <p:ph idx="1" type="body"/>
          </p:nvPr>
        </p:nvSpPr>
        <p:spPr>
          <a:xfrm>
            <a:off x="457200" y="1200150"/>
            <a:ext cx="8229600" cy="3394472"/>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5" name="Google Shape;65;p15"/>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5"/>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5"/>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8" name="Shape 68"/>
        <p:cNvGrpSpPr/>
        <p:nvPr/>
      </p:nvGrpSpPr>
      <p:grpSpPr>
        <a:xfrm>
          <a:off x="0" y="0"/>
          <a:ext cx="0" cy="0"/>
          <a:chOff x="0" y="0"/>
          <a:chExt cx="0" cy="0"/>
        </a:xfrm>
      </p:grpSpPr>
      <p:sp>
        <p:nvSpPr>
          <p:cNvPr id="69" name="Google Shape;69;p16"/>
          <p:cNvSpPr txBox="1"/>
          <p:nvPr>
            <p:ph type="title"/>
          </p:nvPr>
        </p:nvSpPr>
        <p:spPr>
          <a:xfrm>
            <a:off x="722313" y="3305175"/>
            <a:ext cx="7772400" cy="1021556"/>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6"/>
          <p:cNvSpPr txBox="1"/>
          <p:nvPr>
            <p:ph idx="1" type="body"/>
          </p:nvPr>
        </p:nvSpPr>
        <p:spPr>
          <a:xfrm>
            <a:off x="722313" y="2180035"/>
            <a:ext cx="7772400" cy="112514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71" name="Google Shape;71;p16"/>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6"/>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6"/>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
              <a:t>‹#›</a:t>
            </a:fld>
            <a:endParaRPr/>
          </a:p>
        </p:txBody>
      </p:sp>
      <p:sp>
        <p:nvSpPr>
          <p:cNvPr id="74" name="Google Shape;74;p16"/>
          <p:cNvSpPr txBox="1"/>
          <p:nvPr/>
        </p:nvSpPr>
        <p:spPr>
          <a:xfrm>
            <a:off x="179512" y="4767263"/>
            <a:ext cx="5194920" cy="273844"/>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i="1" lang="fr" sz="2000">
                <a:solidFill>
                  <a:srgbClr val="891F4C"/>
                </a:solidFill>
                <a:latin typeface="Sorts Mill Goudy"/>
                <a:ea typeface="Sorts Mill Goudy"/>
                <a:cs typeface="Sorts Mill Goudy"/>
                <a:sym typeface="Sorts Mill Goudy"/>
              </a:rPr>
              <a:t>Engineering</a:t>
            </a:r>
            <a:r>
              <a:rPr b="1" lang="fr" sz="2000">
                <a:solidFill>
                  <a:srgbClr val="111E46"/>
                </a:solidFill>
                <a:latin typeface="Sorts Mill Goudy"/>
                <a:ea typeface="Sorts Mill Goudy"/>
                <a:cs typeface="Sorts Mill Goudy"/>
                <a:sym typeface="Sorts Mill Goudy"/>
              </a:rPr>
              <a:t> for Sustainable Development</a:t>
            </a:r>
            <a:endParaRPr sz="2000">
              <a:solidFill>
                <a:srgbClr val="888888"/>
              </a:solidFill>
              <a:latin typeface="Calibri"/>
              <a:ea typeface="Calibri"/>
              <a:cs typeface="Calibri"/>
              <a:sym typeface="Calibri"/>
            </a:endParaRPr>
          </a:p>
          <a:p>
            <a:pPr indent="0" lvl="0" marL="0" marR="0" rtl="0" algn="l">
              <a:spcBef>
                <a:spcPts val="0"/>
              </a:spcBef>
              <a:spcAft>
                <a:spcPts val="0"/>
              </a:spcAft>
              <a:buNone/>
            </a:pPr>
            <a:r>
              <a:t/>
            </a:r>
            <a:endParaRPr sz="2000">
              <a:solidFill>
                <a:srgbClr val="888888"/>
              </a:solidFill>
              <a:latin typeface="Calibri"/>
              <a:ea typeface="Calibri"/>
              <a:cs typeface="Calibri"/>
              <a:sym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5" name="Shape 75"/>
        <p:cNvGrpSpPr/>
        <p:nvPr/>
      </p:nvGrpSpPr>
      <p:grpSpPr>
        <a:xfrm>
          <a:off x="0" y="0"/>
          <a:ext cx="0" cy="0"/>
          <a:chOff x="0" y="0"/>
          <a:chExt cx="0" cy="0"/>
        </a:xfrm>
      </p:grpSpPr>
      <p:sp>
        <p:nvSpPr>
          <p:cNvPr id="76" name="Google Shape;76;p17"/>
          <p:cNvSpPr txBox="1"/>
          <p:nvPr>
            <p:ph type="title"/>
          </p:nvPr>
        </p:nvSpPr>
        <p:spPr>
          <a:xfrm>
            <a:off x="457200" y="205978"/>
            <a:ext cx="8229600" cy="85725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7" name="Google Shape;77;p17"/>
          <p:cNvSpPr txBox="1"/>
          <p:nvPr>
            <p:ph idx="1" type="body"/>
          </p:nvPr>
        </p:nvSpPr>
        <p:spPr>
          <a:xfrm>
            <a:off x="457200" y="1200150"/>
            <a:ext cx="4038600" cy="3394472"/>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78" name="Google Shape;78;p17"/>
          <p:cNvSpPr txBox="1"/>
          <p:nvPr>
            <p:ph idx="2" type="body"/>
          </p:nvPr>
        </p:nvSpPr>
        <p:spPr>
          <a:xfrm>
            <a:off x="4648200" y="1200150"/>
            <a:ext cx="4038600" cy="3394472"/>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79" name="Google Shape;79;p17"/>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 name="Google Shape;80;p17"/>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17"/>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82" name="Shape 82"/>
        <p:cNvGrpSpPr/>
        <p:nvPr/>
      </p:nvGrpSpPr>
      <p:grpSpPr>
        <a:xfrm>
          <a:off x="0" y="0"/>
          <a:ext cx="0" cy="0"/>
          <a:chOff x="0" y="0"/>
          <a:chExt cx="0" cy="0"/>
        </a:xfrm>
      </p:grpSpPr>
      <p:sp>
        <p:nvSpPr>
          <p:cNvPr id="83" name="Google Shape;83;p18"/>
          <p:cNvSpPr txBox="1"/>
          <p:nvPr>
            <p:ph type="title"/>
          </p:nvPr>
        </p:nvSpPr>
        <p:spPr>
          <a:xfrm>
            <a:off x="457200" y="205978"/>
            <a:ext cx="8229600" cy="85725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4" name="Google Shape;84;p18"/>
          <p:cNvSpPr txBox="1"/>
          <p:nvPr>
            <p:ph idx="1" type="body"/>
          </p:nvPr>
        </p:nvSpPr>
        <p:spPr>
          <a:xfrm>
            <a:off x="457200" y="1151335"/>
            <a:ext cx="4040188" cy="47982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85" name="Google Shape;85;p18"/>
          <p:cNvSpPr txBox="1"/>
          <p:nvPr>
            <p:ph idx="2" type="body"/>
          </p:nvPr>
        </p:nvSpPr>
        <p:spPr>
          <a:xfrm>
            <a:off x="457200" y="1631156"/>
            <a:ext cx="4040188" cy="2963466"/>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86" name="Google Shape;86;p18"/>
          <p:cNvSpPr txBox="1"/>
          <p:nvPr>
            <p:ph idx="3" type="body"/>
          </p:nvPr>
        </p:nvSpPr>
        <p:spPr>
          <a:xfrm>
            <a:off x="4645025" y="1151335"/>
            <a:ext cx="4041775" cy="47982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87" name="Google Shape;87;p18"/>
          <p:cNvSpPr txBox="1"/>
          <p:nvPr>
            <p:ph idx="4" type="body"/>
          </p:nvPr>
        </p:nvSpPr>
        <p:spPr>
          <a:xfrm>
            <a:off x="4645025" y="1631156"/>
            <a:ext cx="4041775" cy="2963466"/>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88" name="Google Shape;88;p18"/>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18"/>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 name="Google Shape;90;p18"/>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1" name="Shape 91"/>
        <p:cNvGrpSpPr/>
        <p:nvPr/>
      </p:nvGrpSpPr>
      <p:grpSpPr>
        <a:xfrm>
          <a:off x="0" y="0"/>
          <a:ext cx="0" cy="0"/>
          <a:chOff x="0" y="0"/>
          <a:chExt cx="0" cy="0"/>
        </a:xfrm>
      </p:grpSpPr>
      <p:sp>
        <p:nvSpPr>
          <p:cNvPr id="92" name="Google Shape;92;p19"/>
          <p:cNvSpPr txBox="1"/>
          <p:nvPr>
            <p:ph type="title"/>
          </p:nvPr>
        </p:nvSpPr>
        <p:spPr>
          <a:xfrm>
            <a:off x="457200" y="205978"/>
            <a:ext cx="8229600" cy="85725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3" name="Google Shape;93;p19"/>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p19"/>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19"/>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6" name="Shape 96"/>
        <p:cNvGrpSpPr/>
        <p:nvPr/>
      </p:nvGrpSpPr>
      <p:grpSpPr>
        <a:xfrm>
          <a:off x="0" y="0"/>
          <a:ext cx="0" cy="0"/>
          <a:chOff x="0" y="0"/>
          <a:chExt cx="0" cy="0"/>
        </a:xfrm>
      </p:grpSpPr>
      <p:sp>
        <p:nvSpPr>
          <p:cNvPr id="97" name="Google Shape;97;p20"/>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8" name="Google Shape;98;p20"/>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9" name="Google Shape;99;p20"/>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00" name="Shape 100"/>
        <p:cNvGrpSpPr/>
        <p:nvPr/>
      </p:nvGrpSpPr>
      <p:grpSpPr>
        <a:xfrm>
          <a:off x="0" y="0"/>
          <a:ext cx="0" cy="0"/>
          <a:chOff x="0" y="0"/>
          <a:chExt cx="0" cy="0"/>
        </a:xfrm>
      </p:grpSpPr>
      <p:sp>
        <p:nvSpPr>
          <p:cNvPr id="101" name="Google Shape;101;p21"/>
          <p:cNvSpPr txBox="1"/>
          <p:nvPr>
            <p:ph type="title"/>
          </p:nvPr>
        </p:nvSpPr>
        <p:spPr>
          <a:xfrm>
            <a:off x="457200" y="204788"/>
            <a:ext cx="3008313" cy="8715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2" name="Google Shape;102;p21"/>
          <p:cNvSpPr txBox="1"/>
          <p:nvPr>
            <p:ph idx="1" type="body"/>
          </p:nvPr>
        </p:nvSpPr>
        <p:spPr>
          <a:xfrm>
            <a:off x="3575050" y="204788"/>
            <a:ext cx="5111750" cy="4389835"/>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103" name="Google Shape;103;p21"/>
          <p:cNvSpPr txBox="1"/>
          <p:nvPr>
            <p:ph idx="2" type="body"/>
          </p:nvPr>
        </p:nvSpPr>
        <p:spPr>
          <a:xfrm>
            <a:off x="457200" y="1076325"/>
            <a:ext cx="3008313" cy="3518297"/>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104" name="Google Shape;104;p21"/>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5" name="Google Shape;105;p21"/>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6" name="Google Shape;106;p21"/>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07" name="Shape 107"/>
        <p:cNvGrpSpPr/>
        <p:nvPr/>
      </p:nvGrpSpPr>
      <p:grpSpPr>
        <a:xfrm>
          <a:off x="0" y="0"/>
          <a:ext cx="0" cy="0"/>
          <a:chOff x="0" y="0"/>
          <a:chExt cx="0" cy="0"/>
        </a:xfrm>
      </p:grpSpPr>
      <p:sp>
        <p:nvSpPr>
          <p:cNvPr id="108" name="Google Shape;108;p22"/>
          <p:cNvSpPr txBox="1"/>
          <p:nvPr>
            <p:ph type="title"/>
          </p:nvPr>
        </p:nvSpPr>
        <p:spPr>
          <a:xfrm>
            <a:off x="1792288" y="3600450"/>
            <a:ext cx="5486400" cy="425054"/>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9" name="Google Shape;109;p22"/>
          <p:cNvSpPr/>
          <p:nvPr>
            <p:ph idx="2" type="pic"/>
          </p:nvPr>
        </p:nvSpPr>
        <p:spPr>
          <a:xfrm>
            <a:off x="1792288" y="459581"/>
            <a:ext cx="5486400" cy="3086100"/>
          </a:xfrm>
          <a:prstGeom prst="rect">
            <a:avLst/>
          </a:prstGeom>
          <a:noFill/>
          <a:ln>
            <a:noFill/>
          </a:ln>
        </p:spPr>
      </p:sp>
      <p:sp>
        <p:nvSpPr>
          <p:cNvPr id="110" name="Google Shape;110;p22"/>
          <p:cNvSpPr txBox="1"/>
          <p:nvPr>
            <p:ph idx="1" type="body"/>
          </p:nvPr>
        </p:nvSpPr>
        <p:spPr>
          <a:xfrm>
            <a:off x="1792288" y="4025503"/>
            <a:ext cx="5486400" cy="603647"/>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111" name="Google Shape;111;p22"/>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2" name="Google Shape;112;p22"/>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3" name="Google Shape;113;p22"/>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14" name="Shape 114"/>
        <p:cNvGrpSpPr/>
        <p:nvPr/>
      </p:nvGrpSpPr>
      <p:grpSpPr>
        <a:xfrm>
          <a:off x="0" y="0"/>
          <a:ext cx="0" cy="0"/>
          <a:chOff x="0" y="0"/>
          <a:chExt cx="0" cy="0"/>
        </a:xfrm>
      </p:grpSpPr>
      <p:sp>
        <p:nvSpPr>
          <p:cNvPr id="115" name="Google Shape;115;p23"/>
          <p:cNvSpPr txBox="1"/>
          <p:nvPr>
            <p:ph type="title"/>
          </p:nvPr>
        </p:nvSpPr>
        <p:spPr>
          <a:xfrm>
            <a:off x="457200" y="205978"/>
            <a:ext cx="8229600" cy="85725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6" name="Google Shape;116;p23"/>
          <p:cNvSpPr txBox="1"/>
          <p:nvPr>
            <p:ph idx="1" type="body"/>
          </p:nvPr>
        </p:nvSpPr>
        <p:spPr>
          <a:xfrm rot="5400000">
            <a:off x="2874764" y="-1217414"/>
            <a:ext cx="3394472"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17" name="Google Shape;117;p23"/>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8" name="Google Shape;118;p23"/>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9" name="Google Shape;119;p23"/>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20" name="Shape 120"/>
        <p:cNvGrpSpPr/>
        <p:nvPr/>
      </p:nvGrpSpPr>
      <p:grpSpPr>
        <a:xfrm>
          <a:off x="0" y="0"/>
          <a:ext cx="0" cy="0"/>
          <a:chOff x="0" y="0"/>
          <a:chExt cx="0" cy="0"/>
        </a:xfrm>
      </p:grpSpPr>
      <p:sp>
        <p:nvSpPr>
          <p:cNvPr id="121" name="Google Shape;121;p24"/>
          <p:cNvSpPr txBox="1"/>
          <p:nvPr>
            <p:ph type="title"/>
          </p:nvPr>
        </p:nvSpPr>
        <p:spPr>
          <a:xfrm rot="5400000">
            <a:off x="5463778" y="1371600"/>
            <a:ext cx="4388644"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2" name="Google Shape;122;p24"/>
          <p:cNvSpPr txBox="1"/>
          <p:nvPr>
            <p:ph idx="1" type="body"/>
          </p:nvPr>
        </p:nvSpPr>
        <p:spPr>
          <a:xfrm rot="5400000">
            <a:off x="1272778" y="-609600"/>
            <a:ext cx="4388644"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23" name="Google Shape;123;p24"/>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4" name="Google Shape;124;p24"/>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5" name="Google Shape;125;p24"/>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2" name="Shape 132"/>
        <p:cNvGrpSpPr/>
        <p:nvPr/>
      </p:nvGrpSpPr>
      <p:grpSpPr>
        <a:xfrm>
          <a:off x="0" y="0"/>
          <a:ext cx="0" cy="0"/>
          <a:chOff x="0" y="0"/>
          <a:chExt cx="0" cy="0"/>
        </a:xfrm>
      </p:grpSpPr>
      <p:sp>
        <p:nvSpPr>
          <p:cNvPr id="133" name="Google Shape;133;p26"/>
          <p:cNvSpPr txBox="1"/>
          <p:nvPr>
            <p:ph type="ctrTitle"/>
          </p:nvPr>
        </p:nvSpPr>
        <p:spPr>
          <a:xfrm>
            <a:off x="685800" y="1597819"/>
            <a:ext cx="7772400" cy="1102519"/>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4" name="Google Shape;134;p26"/>
          <p:cNvSpPr txBox="1"/>
          <p:nvPr>
            <p:ph idx="1" type="subTitle"/>
          </p:nvPr>
        </p:nvSpPr>
        <p:spPr>
          <a:xfrm>
            <a:off x="1371600" y="2914650"/>
            <a:ext cx="6400800" cy="131445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35" name="Google Shape;135;p26"/>
          <p:cNvSpPr txBox="1"/>
          <p:nvPr>
            <p:ph idx="10" type="dt"/>
          </p:nvPr>
        </p:nvSpPr>
        <p:spPr>
          <a:xfrm>
            <a:off x="179512" y="4767263"/>
            <a:ext cx="519492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descr="C:\Users\r_suran\AppData\Local\Temp\$$_B5FF\logos_banners_wfeo\logo_wfeo_blue_white2.png" id="136" name="Google Shape;136;p26"/>
          <p:cNvPicPr preferRelativeResize="0"/>
          <p:nvPr/>
        </p:nvPicPr>
        <p:blipFill rotWithShape="1">
          <a:blip r:embed="rId2">
            <a:alphaModFix/>
          </a:blip>
          <a:srcRect b="0" l="64290" r="0" t="0"/>
          <a:stretch/>
        </p:blipFill>
        <p:spPr>
          <a:xfrm>
            <a:off x="8139105" y="4497233"/>
            <a:ext cx="638190" cy="54006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37" name="Shape 137"/>
        <p:cNvGrpSpPr/>
        <p:nvPr/>
      </p:nvGrpSpPr>
      <p:grpSpPr>
        <a:xfrm>
          <a:off x="0" y="0"/>
          <a:ext cx="0" cy="0"/>
          <a:chOff x="0" y="0"/>
          <a:chExt cx="0" cy="0"/>
        </a:xfrm>
      </p:grpSpPr>
      <p:sp>
        <p:nvSpPr>
          <p:cNvPr id="138" name="Google Shape;138;p27"/>
          <p:cNvSpPr txBox="1"/>
          <p:nvPr>
            <p:ph type="title"/>
          </p:nvPr>
        </p:nvSpPr>
        <p:spPr>
          <a:xfrm>
            <a:off x="457200" y="205978"/>
            <a:ext cx="8229600" cy="85725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9" name="Google Shape;139;p27"/>
          <p:cNvSpPr txBox="1"/>
          <p:nvPr>
            <p:ph idx="1" type="body"/>
          </p:nvPr>
        </p:nvSpPr>
        <p:spPr>
          <a:xfrm>
            <a:off x="457200" y="1200150"/>
            <a:ext cx="8229600" cy="3394472"/>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40" name="Google Shape;140;p27"/>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1" name="Google Shape;141;p27"/>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2" name="Google Shape;142;p27"/>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3" name="Shape 143"/>
        <p:cNvGrpSpPr/>
        <p:nvPr/>
      </p:nvGrpSpPr>
      <p:grpSpPr>
        <a:xfrm>
          <a:off x="0" y="0"/>
          <a:ext cx="0" cy="0"/>
          <a:chOff x="0" y="0"/>
          <a:chExt cx="0" cy="0"/>
        </a:xfrm>
      </p:grpSpPr>
      <p:sp>
        <p:nvSpPr>
          <p:cNvPr id="144" name="Google Shape;144;p28"/>
          <p:cNvSpPr txBox="1"/>
          <p:nvPr>
            <p:ph type="title"/>
          </p:nvPr>
        </p:nvSpPr>
        <p:spPr>
          <a:xfrm>
            <a:off x="722313" y="3305175"/>
            <a:ext cx="7772400" cy="1021556"/>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5" name="Google Shape;145;p28"/>
          <p:cNvSpPr txBox="1"/>
          <p:nvPr>
            <p:ph idx="1" type="body"/>
          </p:nvPr>
        </p:nvSpPr>
        <p:spPr>
          <a:xfrm>
            <a:off x="722313" y="2180035"/>
            <a:ext cx="7772400" cy="112514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146" name="Google Shape;146;p28"/>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7" name="Google Shape;147;p28"/>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8" name="Google Shape;148;p28"/>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49" name="Shape 149"/>
        <p:cNvGrpSpPr/>
        <p:nvPr/>
      </p:nvGrpSpPr>
      <p:grpSpPr>
        <a:xfrm>
          <a:off x="0" y="0"/>
          <a:ext cx="0" cy="0"/>
          <a:chOff x="0" y="0"/>
          <a:chExt cx="0" cy="0"/>
        </a:xfrm>
      </p:grpSpPr>
      <p:sp>
        <p:nvSpPr>
          <p:cNvPr id="150" name="Google Shape;150;p29"/>
          <p:cNvSpPr txBox="1"/>
          <p:nvPr>
            <p:ph type="title"/>
          </p:nvPr>
        </p:nvSpPr>
        <p:spPr>
          <a:xfrm>
            <a:off x="457200" y="205978"/>
            <a:ext cx="8229600" cy="85725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1" name="Google Shape;151;p29"/>
          <p:cNvSpPr txBox="1"/>
          <p:nvPr>
            <p:ph idx="1" type="body"/>
          </p:nvPr>
        </p:nvSpPr>
        <p:spPr>
          <a:xfrm>
            <a:off x="457200" y="1200150"/>
            <a:ext cx="4038600" cy="3394472"/>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152" name="Google Shape;152;p29"/>
          <p:cNvSpPr txBox="1"/>
          <p:nvPr>
            <p:ph idx="2" type="body"/>
          </p:nvPr>
        </p:nvSpPr>
        <p:spPr>
          <a:xfrm>
            <a:off x="4648200" y="1200150"/>
            <a:ext cx="4038600" cy="3394472"/>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153" name="Google Shape;153;p29"/>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4" name="Google Shape;154;p29"/>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5" name="Google Shape;155;p29"/>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56" name="Shape 156"/>
        <p:cNvGrpSpPr/>
        <p:nvPr/>
      </p:nvGrpSpPr>
      <p:grpSpPr>
        <a:xfrm>
          <a:off x="0" y="0"/>
          <a:ext cx="0" cy="0"/>
          <a:chOff x="0" y="0"/>
          <a:chExt cx="0" cy="0"/>
        </a:xfrm>
      </p:grpSpPr>
      <p:sp>
        <p:nvSpPr>
          <p:cNvPr id="157" name="Google Shape;157;p30"/>
          <p:cNvSpPr txBox="1"/>
          <p:nvPr>
            <p:ph type="title"/>
          </p:nvPr>
        </p:nvSpPr>
        <p:spPr>
          <a:xfrm>
            <a:off x="457200" y="205978"/>
            <a:ext cx="8229600" cy="85725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8" name="Google Shape;158;p30"/>
          <p:cNvSpPr txBox="1"/>
          <p:nvPr>
            <p:ph idx="1" type="body"/>
          </p:nvPr>
        </p:nvSpPr>
        <p:spPr>
          <a:xfrm>
            <a:off x="457200" y="1151335"/>
            <a:ext cx="4040188" cy="47982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159" name="Google Shape;159;p30"/>
          <p:cNvSpPr txBox="1"/>
          <p:nvPr>
            <p:ph idx="2" type="body"/>
          </p:nvPr>
        </p:nvSpPr>
        <p:spPr>
          <a:xfrm>
            <a:off x="457200" y="1631156"/>
            <a:ext cx="4040188" cy="2963466"/>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160" name="Google Shape;160;p30"/>
          <p:cNvSpPr txBox="1"/>
          <p:nvPr>
            <p:ph idx="3" type="body"/>
          </p:nvPr>
        </p:nvSpPr>
        <p:spPr>
          <a:xfrm>
            <a:off x="4645025" y="1151335"/>
            <a:ext cx="4041775" cy="47982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161" name="Google Shape;161;p30"/>
          <p:cNvSpPr txBox="1"/>
          <p:nvPr>
            <p:ph idx="4" type="body"/>
          </p:nvPr>
        </p:nvSpPr>
        <p:spPr>
          <a:xfrm>
            <a:off x="4645025" y="1631156"/>
            <a:ext cx="4041775" cy="2963466"/>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162" name="Google Shape;162;p30"/>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3" name="Google Shape;163;p30"/>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4" name="Google Shape;164;p30"/>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65" name="Shape 165"/>
        <p:cNvGrpSpPr/>
        <p:nvPr/>
      </p:nvGrpSpPr>
      <p:grpSpPr>
        <a:xfrm>
          <a:off x="0" y="0"/>
          <a:ext cx="0" cy="0"/>
          <a:chOff x="0" y="0"/>
          <a:chExt cx="0" cy="0"/>
        </a:xfrm>
      </p:grpSpPr>
      <p:sp>
        <p:nvSpPr>
          <p:cNvPr id="166" name="Google Shape;166;p31"/>
          <p:cNvSpPr txBox="1"/>
          <p:nvPr>
            <p:ph type="title"/>
          </p:nvPr>
        </p:nvSpPr>
        <p:spPr>
          <a:xfrm>
            <a:off x="457200" y="205978"/>
            <a:ext cx="8229600" cy="85725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7" name="Google Shape;167;p31"/>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8" name="Google Shape;168;p31"/>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9" name="Google Shape;169;p31"/>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0" name="Shape 170"/>
        <p:cNvGrpSpPr/>
        <p:nvPr/>
      </p:nvGrpSpPr>
      <p:grpSpPr>
        <a:xfrm>
          <a:off x="0" y="0"/>
          <a:ext cx="0" cy="0"/>
          <a:chOff x="0" y="0"/>
          <a:chExt cx="0" cy="0"/>
        </a:xfrm>
      </p:grpSpPr>
      <p:sp>
        <p:nvSpPr>
          <p:cNvPr id="171" name="Google Shape;171;p32"/>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2" name="Google Shape;172;p32"/>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3" name="Google Shape;173;p32"/>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74" name="Shape 174"/>
        <p:cNvGrpSpPr/>
        <p:nvPr/>
      </p:nvGrpSpPr>
      <p:grpSpPr>
        <a:xfrm>
          <a:off x="0" y="0"/>
          <a:ext cx="0" cy="0"/>
          <a:chOff x="0" y="0"/>
          <a:chExt cx="0" cy="0"/>
        </a:xfrm>
      </p:grpSpPr>
      <p:sp>
        <p:nvSpPr>
          <p:cNvPr id="175" name="Google Shape;175;p33"/>
          <p:cNvSpPr txBox="1"/>
          <p:nvPr>
            <p:ph type="title"/>
          </p:nvPr>
        </p:nvSpPr>
        <p:spPr>
          <a:xfrm>
            <a:off x="457200" y="204788"/>
            <a:ext cx="3008313" cy="8715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6" name="Google Shape;176;p33"/>
          <p:cNvSpPr txBox="1"/>
          <p:nvPr>
            <p:ph idx="1" type="body"/>
          </p:nvPr>
        </p:nvSpPr>
        <p:spPr>
          <a:xfrm>
            <a:off x="3575050" y="204788"/>
            <a:ext cx="5111750" cy="4389835"/>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177" name="Google Shape;177;p33"/>
          <p:cNvSpPr txBox="1"/>
          <p:nvPr>
            <p:ph idx="2" type="body"/>
          </p:nvPr>
        </p:nvSpPr>
        <p:spPr>
          <a:xfrm>
            <a:off x="457200" y="1076325"/>
            <a:ext cx="3008313" cy="3518297"/>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178" name="Google Shape;178;p33"/>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9" name="Google Shape;179;p33"/>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0" name="Google Shape;180;p33"/>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81" name="Shape 181"/>
        <p:cNvGrpSpPr/>
        <p:nvPr/>
      </p:nvGrpSpPr>
      <p:grpSpPr>
        <a:xfrm>
          <a:off x="0" y="0"/>
          <a:ext cx="0" cy="0"/>
          <a:chOff x="0" y="0"/>
          <a:chExt cx="0" cy="0"/>
        </a:xfrm>
      </p:grpSpPr>
      <p:sp>
        <p:nvSpPr>
          <p:cNvPr id="182" name="Google Shape;182;p34"/>
          <p:cNvSpPr txBox="1"/>
          <p:nvPr>
            <p:ph type="title"/>
          </p:nvPr>
        </p:nvSpPr>
        <p:spPr>
          <a:xfrm>
            <a:off x="1792288" y="3600450"/>
            <a:ext cx="5486400" cy="425054"/>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3" name="Google Shape;183;p34"/>
          <p:cNvSpPr/>
          <p:nvPr>
            <p:ph idx="2" type="pic"/>
          </p:nvPr>
        </p:nvSpPr>
        <p:spPr>
          <a:xfrm>
            <a:off x="1792288" y="459581"/>
            <a:ext cx="5486400" cy="3086100"/>
          </a:xfrm>
          <a:prstGeom prst="rect">
            <a:avLst/>
          </a:prstGeom>
          <a:noFill/>
          <a:ln>
            <a:noFill/>
          </a:ln>
        </p:spPr>
      </p:sp>
      <p:sp>
        <p:nvSpPr>
          <p:cNvPr id="184" name="Google Shape;184;p34"/>
          <p:cNvSpPr txBox="1"/>
          <p:nvPr>
            <p:ph idx="1" type="body"/>
          </p:nvPr>
        </p:nvSpPr>
        <p:spPr>
          <a:xfrm>
            <a:off x="1792288" y="4025503"/>
            <a:ext cx="5486400" cy="603647"/>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185" name="Google Shape;185;p34"/>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6" name="Google Shape;186;p34"/>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7" name="Google Shape;187;p34"/>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88" name="Shape 188"/>
        <p:cNvGrpSpPr/>
        <p:nvPr/>
      </p:nvGrpSpPr>
      <p:grpSpPr>
        <a:xfrm>
          <a:off x="0" y="0"/>
          <a:ext cx="0" cy="0"/>
          <a:chOff x="0" y="0"/>
          <a:chExt cx="0" cy="0"/>
        </a:xfrm>
      </p:grpSpPr>
      <p:sp>
        <p:nvSpPr>
          <p:cNvPr id="189" name="Google Shape;189;p35"/>
          <p:cNvSpPr txBox="1"/>
          <p:nvPr>
            <p:ph type="title"/>
          </p:nvPr>
        </p:nvSpPr>
        <p:spPr>
          <a:xfrm>
            <a:off x="457200" y="205978"/>
            <a:ext cx="8229600" cy="85725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0" name="Google Shape;190;p35"/>
          <p:cNvSpPr txBox="1"/>
          <p:nvPr>
            <p:ph idx="1" type="body"/>
          </p:nvPr>
        </p:nvSpPr>
        <p:spPr>
          <a:xfrm rot="5400000">
            <a:off x="2874764" y="-1217414"/>
            <a:ext cx="3394472"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91" name="Google Shape;191;p35"/>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2" name="Google Shape;192;p35"/>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3" name="Google Shape;193;p35"/>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94" name="Shape 194"/>
        <p:cNvGrpSpPr/>
        <p:nvPr/>
      </p:nvGrpSpPr>
      <p:grpSpPr>
        <a:xfrm>
          <a:off x="0" y="0"/>
          <a:ext cx="0" cy="0"/>
          <a:chOff x="0" y="0"/>
          <a:chExt cx="0" cy="0"/>
        </a:xfrm>
      </p:grpSpPr>
      <p:sp>
        <p:nvSpPr>
          <p:cNvPr id="195" name="Google Shape;195;p36"/>
          <p:cNvSpPr txBox="1"/>
          <p:nvPr>
            <p:ph type="title"/>
          </p:nvPr>
        </p:nvSpPr>
        <p:spPr>
          <a:xfrm rot="5400000">
            <a:off x="5463778" y="1371600"/>
            <a:ext cx="4388644"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6" name="Google Shape;196;p36"/>
          <p:cNvSpPr txBox="1"/>
          <p:nvPr>
            <p:ph idx="1" type="body"/>
          </p:nvPr>
        </p:nvSpPr>
        <p:spPr>
          <a:xfrm rot="5400000">
            <a:off x="1272778" y="-609600"/>
            <a:ext cx="4388644"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97" name="Google Shape;197;p36"/>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8" name="Google Shape;198;p36"/>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9" name="Google Shape;199;p36"/>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1.xml"/><Relationship Id="rId10" Type="http://schemas.openxmlformats.org/officeDocument/2006/relationships/slideLayout" Target="../slideLayouts/slideLayout20.xml"/><Relationship Id="rId13" Type="http://schemas.openxmlformats.org/officeDocument/2006/relationships/theme" Target="../theme/theme2.xml"/><Relationship Id="rId12" Type="http://schemas.openxmlformats.org/officeDocument/2006/relationships/slideLayout" Target="../slideLayouts/slideLayout22.xml"/><Relationship Id="rId1" Type="http://schemas.openxmlformats.org/officeDocument/2006/relationships/image" Target="../media/image2.pn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9" Type="http://schemas.openxmlformats.org/officeDocument/2006/relationships/slideLayout" Target="../slideLayouts/slideLayout19.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0" Type="http://schemas.openxmlformats.org/officeDocument/2006/relationships/slideLayout" Target="../slideLayouts/slideLayout32.xml"/><Relationship Id="rId12" Type="http://schemas.openxmlformats.org/officeDocument/2006/relationships/theme" Target="../theme/theme1.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gradFill>
          <a:gsLst>
            <a:gs pos="0">
              <a:srgbClr val="D4E5F5"/>
            </a:gs>
            <a:gs pos="100000">
              <a:srgbClr val="70A4D5"/>
            </a:gs>
          </a:gsLst>
          <a:lin ang="5400012" scaled="0"/>
        </a:gra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f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4E5F5"/>
            </a:gs>
            <a:gs pos="100000">
              <a:srgbClr val="70A4D5"/>
            </a:gs>
          </a:gsLst>
          <a:lin ang="5400012" scaled="0"/>
        </a:gra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457200" y="205978"/>
            <a:ext cx="8229600" cy="85725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2" name="Google Shape;52;p13"/>
          <p:cNvSpPr txBox="1"/>
          <p:nvPr>
            <p:ph idx="1" type="body"/>
          </p:nvPr>
        </p:nvSpPr>
        <p:spPr>
          <a:xfrm>
            <a:off x="457200" y="1200150"/>
            <a:ext cx="8229600" cy="3394472"/>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3" name="Google Shape;53;p13"/>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4" name="Google Shape;54;p13"/>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5" name="Google Shape;55;p13"/>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
              <a:t>‹#›</a:t>
            </a:fld>
            <a:endParaRPr/>
          </a:p>
        </p:txBody>
      </p:sp>
      <p:sp>
        <p:nvSpPr>
          <p:cNvPr id="56" name="Google Shape;56;p13"/>
          <p:cNvSpPr txBox="1"/>
          <p:nvPr/>
        </p:nvSpPr>
        <p:spPr>
          <a:xfrm>
            <a:off x="179512" y="4767263"/>
            <a:ext cx="5194920" cy="27384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1" lang="fr" sz="2000" u="none" cap="none" strike="noStrike">
                <a:solidFill>
                  <a:srgbClr val="891F4C"/>
                </a:solidFill>
                <a:latin typeface="Sorts Mill Goudy"/>
                <a:ea typeface="Sorts Mill Goudy"/>
                <a:cs typeface="Sorts Mill Goudy"/>
                <a:sym typeface="Sorts Mill Goudy"/>
              </a:rPr>
              <a:t>Engineering</a:t>
            </a:r>
            <a:r>
              <a:rPr b="1" i="0" lang="fr" sz="2000" u="none" cap="none" strike="noStrike">
                <a:solidFill>
                  <a:srgbClr val="111E46"/>
                </a:solidFill>
                <a:latin typeface="Sorts Mill Goudy"/>
                <a:ea typeface="Sorts Mill Goudy"/>
                <a:cs typeface="Sorts Mill Goudy"/>
                <a:sym typeface="Sorts Mill Goudy"/>
              </a:rPr>
              <a:t> for Sustainable Development</a:t>
            </a:r>
            <a:endParaRPr b="0" i="0" sz="20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t/>
            </a:r>
            <a:endParaRPr b="0" i="0" sz="2000" u="none" cap="none" strike="noStrike">
              <a:solidFill>
                <a:schemeClr val="dk1"/>
              </a:solidFill>
              <a:latin typeface="Calibri"/>
              <a:ea typeface="Calibri"/>
              <a:cs typeface="Calibri"/>
              <a:sym typeface="Calibri"/>
            </a:endParaRPr>
          </a:p>
        </p:txBody>
      </p:sp>
      <p:pic>
        <p:nvPicPr>
          <p:cNvPr descr="C:\Users\r_suran\AppData\Local\Temp\$$_B5FF\logos_banners_wfeo\logo_wfeo_blue_white2.png" id="57" name="Google Shape;57;p13"/>
          <p:cNvPicPr preferRelativeResize="0"/>
          <p:nvPr/>
        </p:nvPicPr>
        <p:blipFill rotWithShape="1">
          <a:blip r:embed="rId1">
            <a:alphaModFix/>
          </a:blip>
          <a:srcRect b="0" l="64290" r="0" t="0"/>
          <a:stretch/>
        </p:blipFill>
        <p:spPr>
          <a:xfrm>
            <a:off x="8139105" y="4497233"/>
            <a:ext cx="638190" cy="54006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4E5F5"/>
            </a:gs>
            <a:gs pos="100000">
              <a:srgbClr val="70A4D5"/>
            </a:gs>
          </a:gsLst>
          <a:lin ang="5400012" scaled="0"/>
        </a:gradFill>
      </p:bgPr>
    </p:bg>
    <p:spTree>
      <p:nvGrpSpPr>
        <p:cNvPr id="126" name="Shape 126"/>
        <p:cNvGrpSpPr/>
        <p:nvPr/>
      </p:nvGrpSpPr>
      <p:grpSpPr>
        <a:xfrm>
          <a:off x="0" y="0"/>
          <a:ext cx="0" cy="0"/>
          <a:chOff x="0" y="0"/>
          <a:chExt cx="0" cy="0"/>
        </a:xfrm>
      </p:grpSpPr>
      <p:sp>
        <p:nvSpPr>
          <p:cNvPr id="127" name="Google Shape;127;p25"/>
          <p:cNvSpPr txBox="1"/>
          <p:nvPr>
            <p:ph type="title"/>
          </p:nvPr>
        </p:nvSpPr>
        <p:spPr>
          <a:xfrm>
            <a:off x="457200" y="205978"/>
            <a:ext cx="8229600" cy="85725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28" name="Google Shape;128;p25"/>
          <p:cNvSpPr txBox="1"/>
          <p:nvPr>
            <p:ph idx="1" type="body"/>
          </p:nvPr>
        </p:nvSpPr>
        <p:spPr>
          <a:xfrm>
            <a:off x="457200" y="1200150"/>
            <a:ext cx="8229600" cy="3394472"/>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9" name="Google Shape;129;p25"/>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0" name="Google Shape;130;p25"/>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1" name="Google Shape;131;p25"/>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
              <a:t>‹#›</a:t>
            </a:fld>
            <a:endParaRPr/>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20.png"/><Relationship Id="rId5" Type="http://schemas.openxmlformats.org/officeDocument/2006/relationships/image" Target="../media/image5.png"/><Relationship Id="rId6" Type="http://schemas.openxmlformats.org/officeDocument/2006/relationships/image" Target="../media/image7.png"/><Relationship Id="rId7" Type="http://schemas.openxmlformats.org/officeDocument/2006/relationships/image" Target="../media/image9.png"/><Relationship Id="rId8" Type="http://schemas.openxmlformats.org/officeDocument/2006/relationships/image" Target="../media/image1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2.xml"/><Relationship Id="rId3" Type="http://schemas.openxmlformats.org/officeDocument/2006/relationships/image" Target="../media/image25.png"/></Relationships>
</file>

<file path=ppt/slides/_rels/slide13.xml.rels><?xml version="1.0" encoding="UTF-8" standalone="yes"?><Relationships xmlns="http://schemas.openxmlformats.org/package/2006/relationships"><Relationship Id="rId11" Type="http://schemas.openxmlformats.org/officeDocument/2006/relationships/image" Target="../media/image13.jpg"/><Relationship Id="rId10" Type="http://schemas.openxmlformats.org/officeDocument/2006/relationships/image" Target="../media/image24.png"/><Relationship Id="rId1" Type="http://schemas.openxmlformats.org/officeDocument/2006/relationships/slideLayout" Target="../slideLayouts/slideLayout23.xml"/><Relationship Id="rId2" Type="http://schemas.openxmlformats.org/officeDocument/2006/relationships/notesSlide" Target="../notesSlides/notesSlide13.xml"/><Relationship Id="rId3"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26.jpg"/><Relationship Id="rId5" Type="http://schemas.openxmlformats.org/officeDocument/2006/relationships/image" Target="../media/image6.png"/><Relationship Id="rId6" Type="http://schemas.openxmlformats.org/officeDocument/2006/relationships/image" Target="../media/image16.png"/><Relationship Id="rId7" Type="http://schemas.openxmlformats.org/officeDocument/2006/relationships/image" Target="../media/image11.png"/><Relationship Id="rId8" Type="http://schemas.openxmlformats.org/officeDocument/2006/relationships/image" Target="../media/image2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2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2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2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14.png"/><Relationship Id="rId5"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37"/>
          <p:cNvSpPr/>
          <p:nvPr/>
        </p:nvSpPr>
        <p:spPr>
          <a:xfrm>
            <a:off x="0" y="4515967"/>
            <a:ext cx="9144000" cy="627534"/>
          </a:xfrm>
          <a:prstGeom prst="rect">
            <a:avLst/>
          </a:prstGeom>
          <a:solidFill>
            <a:srgbClr val="111E4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206" name="Google Shape;206;p37"/>
          <p:cNvSpPr/>
          <p:nvPr/>
        </p:nvSpPr>
        <p:spPr>
          <a:xfrm>
            <a:off x="2880525" y="882289"/>
            <a:ext cx="5935800" cy="925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fr" sz="2400" u="none" strike="noStrike">
                <a:solidFill>
                  <a:srgbClr val="111E46"/>
                </a:solidFill>
                <a:latin typeface="Arial"/>
                <a:ea typeface="Arial"/>
                <a:cs typeface="Arial"/>
                <a:sym typeface="Arial"/>
              </a:rPr>
              <a:t>The World Federation of Engineering Organizations</a:t>
            </a:r>
            <a:endParaRPr/>
          </a:p>
          <a:p>
            <a:pPr indent="0" lvl="0" marL="0" marR="0" rtl="0" algn="ctr">
              <a:spcBef>
                <a:spcPts val="0"/>
              </a:spcBef>
              <a:spcAft>
                <a:spcPts val="0"/>
              </a:spcAft>
              <a:buNone/>
            </a:pPr>
            <a:r>
              <a:t/>
            </a:r>
            <a:endParaRPr b="1" sz="2400">
              <a:solidFill>
                <a:srgbClr val="111E46"/>
              </a:solidFill>
            </a:endParaRPr>
          </a:p>
          <a:p>
            <a:pPr indent="0" lvl="0" marL="0" rtl="0" algn="ctr">
              <a:lnSpc>
                <a:spcPct val="115000"/>
              </a:lnSpc>
              <a:spcBef>
                <a:spcPts val="0"/>
              </a:spcBef>
              <a:spcAft>
                <a:spcPts val="0"/>
              </a:spcAft>
              <a:buClr>
                <a:schemeClr val="dk1"/>
              </a:buClr>
              <a:buFont typeface="Arial"/>
              <a:buNone/>
            </a:pPr>
            <a:r>
              <a:rPr b="1" i="1" lang="fr" sz="2400">
                <a:solidFill>
                  <a:srgbClr val="891F4C"/>
                </a:solidFill>
                <a:latin typeface="Sorts Mill Goudy"/>
                <a:ea typeface="Sorts Mill Goudy"/>
                <a:cs typeface="Sorts Mill Goudy"/>
                <a:sym typeface="Sorts Mill Goudy"/>
              </a:rPr>
              <a:t>Engineering </a:t>
            </a:r>
            <a:r>
              <a:rPr b="1" lang="fr" sz="2400">
                <a:solidFill>
                  <a:srgbClr val="111E46"/>
                </a:solidFill>
                <a:latin typeface="Sorts Mill Goudy"/>
                <a:ea typeface="Sorts Mill Goudy"/>
                <a:cs typeface="Sorts Mill Goudy"/>
                <a:sym typeface="Sorts Mill Goudy"/>
              </a:rPr>
              <a:t>for Sustainable Development</a:t>
            </a:r>
            <a:endParaRPr sz="2400">
              <a:solidFill>
                <a:srgbClr val="111E46"/>
              </a:solidFill>
              <a:latin typeface="Calibri"/>
              <a:ea typeface="Calibri"/>
              <a:cs typeface="Calibri"/>
              <a:sym typeface="Calibri"/>
            </a:endParaRPr>
          </a:p>
          <a:p>
            <a:pPr indent="0" lvl="0" marL="0" marR="0" rtl="0" algn="l">
              <a:spcBef>
                <a:spcPts val="0"/>
              </a:spcBef>
              <a:spcAft>
                <a:spcPts val="0"/>
              </a:spcAft>
              <a:buNone/>
            </a:pPr>
            <a:r>
              <a:t/>
            </a:r>
            <a:endParaRPr b="1" sz="2200">
              <a:solidFill>
                <a:srgbClr val="111E46"/>
              </a:solidFill>
            </a:endParaRPr>
          </a:p>
          <a:p>
            <a:pPr indent="0" lvl="0" marL="0" marR="0" rtl="0" algn="ctr">
              <a:spcBef>
                <a:spcPts val="0"/>
              </a:spcBef>
              <a:spcAft>
                <a:spcPts val="0"/>
              </a:spcAft>
              <a:buNone/>
            </a:pPr>
            <a:r>
              <a:rPr b="1" i="0" lang="fr" sz="4400" u="none" strike="noStrike">
                <a:solidFill>
                  <a:srgbClr val="111E46"/>
                </a:solidFill>
                <a:latin typeface="Arial"/>
                <a:ea typeface="Arial"/>
                <a:cs typeface="Arial"/>
                <a:sym typeface="Arial"/>
              </a:rPr>
              <a:t> </a:t>
            </a:r>
            <a:endParaRPr sz="2400">
              <a:solidFill>
                <a:srgbClr val="111E46"/>
              </a:solidFill>
              <a:latin typeface="Arial"/>
              <a:ea typeface="Arial"/>
              <a:cs typeface="Arial"/>
              <a:sym typeface="Arial"/>
            </a:endParaRPr>
          </a:p>
        </p:txBody>
      </p:sp>
      <p:sp>
        <p:nvSpPr>
          <p:cNvPr id="207" name="Google Shape;207;p37"/>
          <p:cNvSpPr/>
          <p:nvPr/>
        </p:nvSpPr>
        <p:spPr>
          <a:xfrm>
            <a:off x="0" y="4788976"/>
            <a:ext cx="9163326" cy="27699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fr" sz="1800">
                <a:solidFill>
                  <a:srgbClr val="FFFFFF"/>
                </a:solidFill>
                <a:latin typeface="Arial"/>
                <a:ea typeface="Arial"/>
                <a:cs typeface="Arial"/>
                <a:sym typeface="Arial"/>
              </a:rPr>
              <a:t>www.wfeo.org</a:t>
            </a:r>
            <a:endParaRPr sz="1800">
              <a:solidFill>
                <a:schemeClr val="dk1"/>
              </a:solidFill>
              <a:latin typeface="Calibri"/>
              <a:ea typeface="Calibri"/>
              <a:cs typeface="Calibri"/>
              <a:sym typeface="Calibri"/>
            </a:endParaRPr>
          </a:p>
        </p:txBody>
      </p:sp>
      <p:pic>
        <p:nvPicPr>
          <p:cNvPr descr="C:\Users\r_suran\AppData\Local\Temp\$$_B5FF\logos_banners_wfeo\logo_wfeo_blue_white2.png" id="208" name="Google Shape;208;p37"/>
          <p:cNvPicPr preferRelativeResize="0"/>
          <p:nvPr/>
        </p:nvPicPr>
        <p:blipFill rotWithShape="1">
          <a:blip r:embed="rId3">
            <a:alphaModFix/>
          </a:blip>
          <a:srcRect b="0" l="64290" r="0" t="0"/>
          <a:stretch/>
        </p:blipFill>
        <p:spPr>
          <a:xfrm>
            <a:off x="360675" y="220525"/>
            <a:ext cx="2292926" cy="2248725"/>
          </a:xfrm>
          <a:prstGeom prst="rect">
            <a:avLst/>
          </a:prstGeom>
          <a:noFill/>
          <a:ln>
            <a:noFill/>
          </a:ln>
        </p:spPr>
      </p:pic>
      <p:sp>
        <p:nvSpPr>
          <p:cNvPr id="209" name="Google Shape;209;p37"/>
          <p:cNvSpPr txBox="1"/>
          <p:nvPr/>
        </p:nvSpPr>
        <p:spPr>
          <a:xfrm>
            <a:off x="6218100" y="3205375"/>
            <a:ext cx="29259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i="1" sz="13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46"/>
          <p:cNvSpPr txBox="1"/>
          <p:nvPr/>
        </p:nvSpPr>
        <p:spPr>
          <a:xfrm>
            <a:off x="438900" y="225325"/>
            <a:ext cx="7875000" cy="800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11E46"/>
              </a:buClr>
              <a:buSzPts val="3000"/>
              <a:buFont typeface="Century Gothic"/>
              <a:buNone/>
            </a:pPr>
            <a:r>
              <a:rPr lang="fr" sz="2300">
                <a:solidFill>
                  <a:srgbClr val="111E46"/>
                </a:solidFill>
                <a:latin typeface="Century Gothic"/>
                <a:ea typeface="Century Gothic"/>
                <a:cs typeface="Century Gothic"/>
                <a:sym typeface="Century Gothic"/>
              </a:rPr>
              <a:t>UNESCO </a:t>
            </a:r>
            <a:r>
              <a:rPr b="0" i="0" lang="fr" sz="2300" u="none" cap="none" strike="noStrike">
                <a:solidFill>
                  <a:srgbClr val="111E46"/>
                </a:solidFill>
                <a:latin typeface="Century Gothic"/>
                <a:ea typeface="Century Gothic"/>
                <a:cs typeface="Century Gothic"/>
                <a:sym typeface="Century Gothic"/>
              </a:rPr>
              <a:t>W</a:t>
            </a:r>
            <a:r>
              <a:rPr lang="fr" sz="2300">
                <a:solidFill>
                  <a:srgbClr val="111E46"/>
                </a:solidFill>
                <a:latin typeface="Century Gothic"/>
                <a:ea typeface="Century Gothic"/>
                <a:cs typeface="Century Gothic"/>
                <a:sym typeface="Century Gothic"/>
              </a:rPr>
              <a:t>orld</a:t>
            </a:r>
            <a:r>
              <a:rPr b="0" i="0" lang="fr" sz="2300" u="none" cap="none" strike="noStrike">
                <a:solidFill>
                  <a:srgbClr val="111E46"/>
                </a:solidFill>
                <a:latin typeface="Century Gothic"/>
                <a:ea typeface="Century Gothic"/>
                <a:cs typeface="Century Gothic"/>
                <a:sym typeface="Century Gothic"/>
              </a:rPr>
              <a:t> Engineering </a:t>
            </a:r>
            <a:r>
              <a:rPr lang="fr" sz="2300">
                <a:solidFill>
                  <a:srgbClr val="111E46"/>
                </a:solidFill>
                <a:latin typeface="Century Gothic"/>
                <a:ea typeface="Century Gothic"/>
                <a:cs typeface="Century Gothic"/>
                <a:sym typeface="Century Gothic"/>
              </a:rPr>
              <a:t>Day for Sustainable Development - 4th March</a:t>
            </a:r>
            <a:endParaRPr sz="700"/>
          </a:p>
        </p:txBody>
      </p:sp>
      <p:pic>
        <p:nvPicPr>
          <p:cNvPr descr="C:\Users\r_suran\AppData\Local\Temp\$$_B5FF\logos_banners_wfeo\logo_wfeo_blue_white2.png" id="279" name="Google Shape;279;p46"/>
          <p:cNvPicPr preferRelativeResize="0"/>
          <p:nvPr/>
        </p:nvPicPr>
        <p:blipFill rotWithShape="1">
          <a:blip r:embed="rId3">
            <a:alphaModFix/>
          </a:blip>
          <a:srcRect b="0" l="64290" r="0" t="0"/>
          <a:stretch/>
        </p:blipFill>
        <p:spPr>
          <a:xfrm>
            <a:off x="8139105" y="4497233"/>
            <a:ext cx="638190" cy="540060"/>
          </a:xfrm>
          <a:prstGeom prst="rect">
            <a:avLst/>
          </a:prstGeom>
          <a:noFill/>
          <a:ln>
            <a:noFill/>
          </a:ln>
        </p:spPr>
      </p:pic>
      <p:sp>
        <p:nvSpPr>
          <p:cNvPr id="280" name="Google Shape;280;p46"/>
          <p:cNvSpPr txBox="1"/>
          <p:nvPr/>
        </p:nvSpPr>
        <p:spPr>
          <a:xfrm>
            <a:off x="4402075" y="790925"/>
            <a:ext cx="4270800" cy="3678600"/>
          </a:xfrm>
          <a:prstGeom prst="rect">
            <a:avLst/>
          </a:prstGeom>
          <a:noFill/>
          <a:ln>
            <a:noFill/>
          </a:ln>
        </p:spPr>
        <p:txBody>
          <a:bodyPr anchorCtr="0" anchor="t" bIns="45700" lIns="91425" spcFirstLastPara="1" rIns="91425" wrap="square" tIns="45700">
            <a:spAutoFit/>
          </a:bodyPr>
          <a:lstStyle/>
          <a:p>
            <a:pPr indent="0" lvl="0" marL="457200" marR="0" rtl="0" algn="l">
              <a:spcBef>
                <a:spcPts val="0"/>
              </a:spcBef>
              <a:spcAft>
                <a:spcPts val="0"/>
              </a:spcAft>
              <a:buNone/>
            </a:pPr>
            <a:r>
              <a:rPr b="1" lang="fr" sz="1700">
                <a:solidFill>
                  <a:srgbClr val="891F4C"/>
                </a:solidFill>
                <a:latin typeface="Century Gothic"/>
                <a:ea typeface="Century Gothic"/>
                <a:cs typeface="Century Gothic"/>
                <a:sym typeface="Century Gothic"/>
              </a:rPr>
              <a:t>A WFEO led initiative that celebrates engineers worldwide,</a:t>
            </a:r>
            <a:endParaRPr b="1" sz="1700">
              <a:solidFill>
                <a:srgbClr val="891F4C"/>
              </a:solidFill>
              <a:latin typeface="Century Gothic"/>
              <a:ea typeface="Century Gothic"/>
              <a:cs typeface="Century Gothic"/>
              <a:sym typeface="Century Gothic"/>
            </a:endParaRPr>
          </a:p>
          <a:p>
            <a:pPr indent="0" lvl="0" marL="457200" marR="0" rtl="0" algn="l">
              <a:spcBef>
                <a:spcPts val="0"/>
              </a:spcBef>
              <a:spcAft>
                <a:spcPts val="0"/>
              </a:spcAft>
              <a:buNone/>
            </a:pPr>
            <a:r>
              <a:rPr b="1" lang="fr" sz="1700">
                <a:solidFill>
                  <a:srgbClr val="891F4C"/>
                </a:solidFill>
                <a:latin typeface="Century Gothic"/>
                <a:ea typeface="Century Gothic"/>
                <a:cs typeface="Century Gothic"/>
                <a:sym typeface="Century Gothic"/>
              </a:rPr>
              <a:t>launched in 2020</a:t>
            </a:r>
            <a:endParaRPr b="1" sz="1700">
              <a:solidFill>
                <a:srgbClr val="891F4C"/>
              </a:solidFill>
              <a:latin typeface="Century Gothic"/>
              <a:ea typeface="Century Gothic"/>
              <a:cs typeface="Century Gothic"/>
              <a:sym typeface="Century Gothic"/>
            </a:endParaRPr>
          </a:p>
          <a:p>
            <a:pPr indent="0" lvl="0" marL="0" marR="0" rtl="0" algn="l">
              <a:spcBef>
                <a:spcPts val="0"/>
              </a:spcBef>
              <a:spcAft>
                <a:spcPts val="0"/>
              </a:spcAft>
              <a:buNone/>
            </a:pPr>
            <a:r>
              <a:t/>
            </a:r>
            <a:endParaRPr b="1" sz="1700">
              <a:solidFill>
                <a:srgbClr val="891F4C"/>
              </a:solidFill>
              <a:latin typeface="Century Gothic"/>
              <a:ea typeface="Century Gothic"/>
              <a:cs typeface="Century Gothic"/>
              <a:sym typeface="Century Gothic"/>
            </a:endParaRPr>
          </a:p>
          <a:p>
            <a:pPr indent="-266700" lvl="0" marL="285750" marR="0" rtl="0" algn="l">
              <a:spcBef>
                <a:spcPts val="0"/>
              </a:spcBef>
              <a:spcAft>
                <a:spcPts val="0"/>
              </a:spcAft>
              <a:buClr>
                <a:srgbClr val="891F4C"/>
              </a:buClr>
              <a:buSzPts val="1500"/>
              <a:buChar char="•"/>
            </a:pPr>
            <a:r>
              <a:rPr lang="fr" sz="1500">
                <a:solidFill>
                  <a:srgbClr val="3F3F3F"/>
                </a:solidFill>
                <a:latin typeface="Century Gothic"/>
                <a:ea typeface="Century Gothic"/>
                <a:cs typeface="Century Gothic"/>
                <a:sym typeface="Century Gothic"/>
              </a:rPr>
              <a:t>Since WED 2022, two new international events are held: the 4 March LIVE streaming of engineers’ events from around the world and the World Engineering Day Students Hackathon.</a:t>
            </a:r>
            <a:endParaRPr sz="1500">
              <a:solidFill>
                <a:srgbClr val="3F3F3F"/>
              </a:solidFill>
              <a:latin typeface="Century Gothic"/>
              <a:ea typeface="Century Gothic"/>
              <a:cs typeface="Century Gothic"/>
              <a:sym typeface="Century Gothic"/>
            </a:endParaRPr>
          </a:p>
          <a:p>
            <a:pPr indent="0" lvl="0" marL="457200" marR="0" rtl="0" algn="l">
              <a:spcBef>
                <a:spcPts val="0"/>
              </a:spcBef>
              <a:spcAft>
                <a:spcPts val="0"/>
              </a:spcAft>
              <a:buNone/>
            </a:pPr>
            <a:r>
              <a:t/>
            </a:r>
            <a:endParaRPr sz="1500">
              <a:solidFill>
                <a:srgbClr val="3F3F3F"/>
              </a:solidFill>
              <a:latin typeface="Century Gothic"/>
              <a:ea typeface="Century Gothic"/>
              <a:cs typeface="Century Gothic"/>
              <a:sym typeface="Century Gothic"/>
            </a:endParaRPr>
          </a:p>
          <a:p>
            <a:pPr indent="-266700" lvl="0" marL="285750" marR="0" rtl="0" algn="l">
              <a:spcBef>
                <a:spcPts val="0"/>
              </a:spcBef>
              <a:spcAft>
                <a:spcPts val="0"/>
              </a:spcAft>
              <a:buClr>
                <a:srgbClr val="891F4C"/>
              </a:buClr>
              <a:buSzPts val="1500"/>
              <a:buChar char="•"/>
            </a:pPr>
            <a:r>
              <a:rPr lang="fr" sz="1500">
                <a:solidFill>
                  <a:srgbClr val="3F3F3F"/>
                </a:solidFill>
                <a:latin typeface="Century Gothic"/>
                <a:ea typeface="Century Gothic"/>
                <a:cs typeface="Century Gothic"/>
                <a:sym typeface="Century Gothic"/>
              </a:rPr>
              <a:t>+100</a:t>
            </a:r>
            <a:r>
              <a:rPr lang="fr" sz="1500">
                <a:solidFill>
                  <a:srgbClr val="3F3F3F"/>
                </a:solidFill>
                <a:latin typeface="Century Gothic"/>
                <a:ea typeface="Century Gothic"/>
                <a:cs typeface="Century Gothic"/>
                <a:sym typeface="Century Gothic"/>
              </a:rPr>
              <a:t> Global Events - Webinars, Stream, Talks and Competitions, from over 80 countries covering all continents, reached more than 56 million via social media channels.</a:t>
            </a:r>
            <a:endParaRPr b="0" i="0" sz="1600" u="none" cap="none" strike="noStrike">
              <a:solidFill>
                <a:srgbClr val="000000"/>
              </a:solidFill>
              <a:latin typeface="Calibri"/>
              <a:ea typeface="Calibri"/>
              <a:cs typeface="Calibri"/>
              <a:sym typeface="Calibri"/>
            </a:endParaRPr>
          </a:p>
        </p:txBody>
      </p:sp>
      <p:sp>
        <p:nvSpPr>
          <p:cNvPr id="281" name="Google Shape;281;p46"/>
          <p:cNvSpPr txBox="1"/>
          <p:nvPr/>
        </p:nvSpPr>
        <p:spPr>
          <a:xfrm>
            <a:off x="438900" y="4497225"/>
            <a:ext cx="3527100" cy="354000"/>
          </a:xfrm>
          <a:prstGeom prst="rect">
            <a:avLst/>
          </a:prstGeom>
          <a:noFill/>
          <a:ln>
            <a:noFill/>
          </a:ln>
        </p:spPr>
        <p:txBody>
          <a:bodyPr anchorCtr="0" anchor="t" bIns="91425" lIns="91425" spcFirstLastPara="1" rIns="91425" wrap="square" tIns="91425">
            <a:spAutoFit/>
          </a:bodyPr>
          <a:lstStyle/>
          <a:p>
            <a:pPr indent="0" lvl="0" marL="0" rtl="0" algn="l">
              <a:spcBef>
                <a:spcPts val="1200"/>
              </a:spcBef>
              <a:spcAft>
                <a:spcPts val="0"/>
              </a:spcAft>
              <a:buNone/>
            </a:pPr>
            <a:r>
              <a:rPr b="1" lang="fr" sz="1100" u="sng">
                <a:solidFill>
                  <a:srgbClr val="0000FF"/>
                </a:solidFill>
                <a:latin typeface="Century Gothic"/>
                <a:ea typeface="Century Gothic"/>
                <a:cs typeface="Century Gothic"/>
                <a:sym typeface="Century Gothic"/>
              </a:rPr>
              <a:t>https://www.worldengineeringday.net</a:t>
            </a:r>
            <a:endParaRPr u="sng">
              <a:solidFill>
                <a:srgbClr val="0000FF"/>
              </a:solidFill>
              <a:latin typeface="Calibri"/>
              <a:ea typeface="Calibri"/>
              <a:cs typeface="Calibri"/>
              <a:sym typeface="Calibri"/>
            </a:endParaRPr>
          </a:p>
        </p:txBody>
      </p:sp>
      <p:pic>
        <p:nvPicPr>
          <p:cNvPr descr="徽标, 公司名称&#10;&#10;描述已自动生成" id="282" name="Google Shape;282;p46"/>
          <p:cNvPicPr preferRelativeResize="0"/>
          <p:nvPr/>
        </p:nvPicPr>
        <p:blipFill rotWithShape="1">
          <a:blip r:embed="rId4">
            <a:alphaModFix/>
          </a:blip>
          <a:srcRect b="0" l="0" r="0" t="0"/>
          <a:stretch/>
        </p:blipFill>
        <p:spPr>
          <a:xfrm>
            <a:off x="2345475" y="3038450"/>
            <a:ext cx="2144375" cy="1462175"/>
          </a:xfrm>
          <a:prstGeom prst="rect">
            <a:avLst/>
          </a:prstGeom>
          <a:noFill/>
          <a:ln>
            <a:noFill/>
          </a:ln>
        </p:spPr>
      </p:pic>
      <p:pic>
        <p:nvPicPr>
          <p:cNvPr id="283" name="Google Shape;283;p46"/>
          <p:cNvPicPr preferRelativeResize="0"/>
          <p:nvPr/>
        </p:nvPicPr>
        <p:blipFill rotWithShape="1">
          <a:blip r:embed="rId5">
            <a:alphaModFix/>
          </a:blip>
          <a:srcRect b="0" l="0" r="0" t="0"/>
          <a:stretch/>
        </p:blipFill>
        <p:spPr>
          <a:xfrm>
            <a:off x="2427625" y="1834800"/>
            <a:ext cx="1942201" cy="1175374"/>
          </a:xfrm>
          <a:prstGeom prst="rect">
            <a:avLst/>
          </a:prstGeom>
          <a:noFill/>
          <a:ln>
            <a:noFill/>
          </a:ln>
        </p:spPr>
      </p:pic>
      <p:pic>
        <p:nvPicPr>
          <p:cNvPr id="284" name="Google Shape;284;p46"/>
          <p:cNvPicPr preferRelativeResize="0"/>
          <p:nvPr/>
        </p:nvPicPr>
        <p:blipFill rotWithShape="1">
          <a:blip r:embed="rId6">
            <a:alphaModFix/>
          </a:blip>
          <a:srcRect b="0" l="0" r="0" t="0"/>
          <a:stretch/>
        </p:blipFill>
        <p:spPr>
          <a:xfrm>
            <a:off x="201101" y="1834807"/>
            <a:ext cx="2144376" cy="1207043"/>
          </a:xfrm>
          <a:prstGeom prst="rect">
            <a:avLst/>
          </a:prstGeom>
          <a:noFill/>
          <a:ln>
            <a:noFill/>
          </a:ln>
        </p:spPr>
      </p:pic>
      <p:pic>
        <p:nvPicPr>
          <p:cNvPr id="285" name="Google Shape;285;p46"/>
          <p:cNvPicPr preferRelativeResize="0"/>
          <p:nvPr/>
        </p:nvPicPr>
        <p:blipFill>
          <a:blip r:embed="rId7">
            <a:alphaModFix/>
          </a:blip>
          <a:stretch>
            <a:fillRect/>
          </a:stretch>
        </p:blipFill>
        <p:spPr>
          <a:xfrm>
            <a:off x="1380750" y="1202250"/>
            <a:ext cx="2696289" cy="632550"/>
          </a:xfrm>
          <a:prstGeom prst="rect">
            <a:avLst/>
          </a:prstGeom>
          <a:noFill/>
          <a:ln>
            <a:noFill/>
          </a:ln>
        </p:spPr>
      </p:pic>
      <p:pic>
        <p:nvPicPr>
          <p:cNvPr descr="图形用户界面, 网站&#10;&#10;描述已自动生成" id="286" name="Google Shape;286;p46"/>
          <p:cNvPicPr preferRelativeResize="0"/>
          <p:nvPr/>
        </p:nvPicPr>
        <p:blipFill rotWithShape="1">
          <a:blip r:embed="rId8">
            <a:alphaModFix/>
          </a:blip>
          <a:srcRect b="0" l="0" r="0" t="0"/>
          <a:stretch/>
        </p:blipFill>
        <p:spPr>
          <a:xfrm>
            <a:off x="63614" y="3181849"/>
            <a:ext cx="2281861" cy="11753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47"/>
          <p:cNvSpPr txBox="1"/>
          <p:nvPr/>
        </p:nvSpPr>
        <p:spPr>
          <a:xfrm>
            <a:off x="462775" y="214050"/>
            <a:ext cx="82020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11E46"/>
              </a:buClr>
              <a:buSzPts val="3000"/>
              <a:buFont typeface="Century Gothic"/>
              <a:buNone/>
            </a:pPr>
            <a:r>
              <a:rPr lang="fr" sz="3000">
                <a:solidFill>
                  <a:srgbClr val="111E46"/>
                </a:solidFill>
                <a:latin typeface="Century Gothic"/>
                <a:ea typeface="Century Gothic"/>
                <a:cs typeface="Century Gothic"/>
                <a:sym typeface="Century Gothic"/>
              </a:rPr>
              <a:t>UNESCO Engineering Report - 4 March 2021</a:t>
            </a:r>
            <a:endParaRPr b="0" i="0" sz="3000" u="none" cap="none" strike="noStrike">
              <a:solidFill>
                <a:srgbClr val="111E46"/>
              </a:solidFill>
              <a:latin typeface="Century Gothic"/>
              <a:ea typeface="Century Gothic"/>
              <a:cs typeface="Century Gothic"/>
              <a:sym typeface="Century Gothic"/>
            </a:endParaRPr>
          </a:p>
        </p:txBody>
      </p:sp>
      <p:pic>
        <p:nvPicPr>
          <p:cNvPr id="293" name="Google Shape;293;p47"/>
          <p:cNvPicPr preferRelativeResize="0"/>
          <p:nvPr/>
        </p:nvPicPr>
        <p:blipFill rotWithShape="1">
          <a:blip r:embed="rId3">
            <a:alphaModFix/>
          </a:blip>
          <a:srcRect b="0" l="0" r="0" t="0"/>
          <a:stretch/>
        </p:blipFill>
        <p:spPr>
          <a:xfrm>
            <a:off x="755576" y="968241"/>
            <a:ext cx="2427646" cy="3168352"/>
          </a:xfrm>
          <a:prstGeom prst="rect">
            <a:avLst/>
          </a:prstGeom>
          <a:noFill/>
          <a:ln>
            <a:noFill/>
          </a:ln>
          <a:effectLst>
            <a:outerShdw blurRad="292100" rotWithShape="0" algn="tl" dir="2700000" dist="139700">
              <a:srgbClr val="333333">
                <a:alpha val="64709"/>
              </a:srgbClr>
            </a:outerShdw>
          </a:effectLst>
        </p:spPr>
      </p:pic>
      <p:sp>
        <p:nvSpPr>
          <p:cNvPr id="294" name="Google Shape;294;p47"/>
          <p:cNvSpPr txBox="1"/>
          <p:nvPr/>
        </p:nvSpPr>
        <p:spPr>
          <a:xfrm>
            <a:off x="3801050" y="968250"/>
            <a:ext cx="4512900" cy="3494100"/>
          </a:xfrm>
          <a:prstGeom prst="rect">
            <a:avLst/>
          </a:prstGeom>
          <a:noFill/>
          <a:ln>
            <a:noFill/>
          </a:ln>
        </p:spPr>
        <p:txBody>
          <a:bodyPr anchorCtr="0" anchor="t" bIns="45700" lIns="91425" spcFirstLastPara="1" rIns="91425" wrap="square" tIns="45700">
            <a:spAutoFit/>
          </a:bodyPr>
          <a:lstStyle/>
          <a:p>
            <a:pPr indent="0" lvl="0" marL="457200" marR="0" rtl="0" algn="l">
              <a:spcBef>
                <a:spcPts val="0"/>
              </a:spcBef>
              <a:spcAft>
                <a:spcPts val="0"/>
              </a:spcAft>
              <a:buNone/>
            </a:pPr>
            <a:r>
              <a:rPr b="1" lang="fr" sz="1700">
                <a:solidFill>
                  <a:srgbClr val="891F4C"/>
                </a:solidFill>
                <a:latin typeface="Century Gothic"/>
                <a:ea typeface="Century Gothic"/>
                <a:cs typeface="Century Gothic"/>
                <a:sym typeface="Century Gothic"/>
              </a:rPr>
              <a:t>Highlights of the Report</a:t>
            </a:r>
            <a:endParaRPr b="1" sz="1700">
              <a:solidFill>
                <a:srgbClr val="891F4C"/>
              </a:solidFill>
              <a:latin typeface="Century Gothic"/>
              <a:ea typeface="Century Gothic"/>
              <a:cs typeface="Century Gothic"/>
              <a:sym typeface="Century Gothic"/>
            </a:endParaRPr>
          </a:p>
          <a:p>
            <a:pPr indent="0" lvl="0" marL="0" marR="0" rtl="0" algn="l">
              <a:spcBef>
                <a:spcPts val="0"/>
              </a:spcBef>
              <a:spcAft>
                <a:spcPts val="0"/>
              </a:spcAft>
              <a:buNone/>
            </a:pPr>
            <a:r>
              <a:t/>
            </a:r>
            <a:endParaRPr b="1" sz="1700">
              <a:solidFill>
                <a:srgbClr val="891F4C"/>
              </a:solidFill>
              <a:latin typeface="Century Gothic"/>
              <a:ea typeface="Century Gothic"/>
              <a:cs typeface="Century Gothic"/>
              <a:sym typeface="Century Gothic"/>
            </a:endParaRPr>
          </a:p>
          <a:p>
            <a:pPr indent="-279400" lvl="0" marL="285750" marR="0" rtl="0" algn="l">
              <a:spcBef>
                <a:spcPts val="0"/>
              </a:spcBef>
              <a:spcAft>
                <a:spcPts val="0"/>
              </a:spcAft>
              <a:buClr>
                <a:srgbClr val="891F4C"/>
              </a:buClr>
              <a:buSzPts val="1700"/>
              <a:buChar char="•"/>
            </a:pPr>
            <a:r>
              <a:rPr b="1" lang="fr" sz="1700">
                <a:solidFill>
                  <a:srgbClr val="3F3F3F"/>
                </a:solidFill>
                <a:latin typeface="Century Gothic"/>
                <a:ea typeface="Century Gothic"/>
                <a:cs typeface="Century Gothic"/>
                <a:sym typeface="Century Gothic"/>
              </a:rPr>
              <a:t>Leveraging the crucial role of engineering in delivering the SDGs</a:t>
            </a:r>
            <a:endParaRPr b="1" sz="1700">
              <a:solidFill>
                <a:srgbClr val="3F3F3F"/>
              </a:solidFill>
              <a:latin typeface="Century Gothic"/>
              <a:ea typeface="Century Gothic"/>
              <a:cs typeface="Century Gothic"/>
              <a:sym typeface="Century Gothic"/>
            </a:endParaRPr>
          </a:p>
          <a:p>
            <a:pPr indent="-279400" lvl="0" marL="285750" marR="0" rtl="0" algn="l">
              <a:spcBef>
                <a:spcPts val="0"/>
              </a:spcBef>
              <a:spcAft>
                <a:spcPts val="0"/>
              </a:spcAft>
              <a:buClr>
                <a:srgbClr val="891F4C"/>
              </a:buClr>
              <a:buSzPts val="1700"/>
              <a:buChar char="•"/>
            </a:pPr>
            <a:r>
              <a:rPr b="1" lang="fr" sz="1700">
                <a:solidFill>
                  <a:srgbClr val="3F3F3F"/>
                </a:solidFill>
                <a:latin typeface="Century Gothic"/>
                <a:ea typeface="Century Gothic"/>
                <a:cs typeface="Century Gothic"/>
                <a:sym typeface="Century Gothic"/>
              </a:rPr>
              <a:t>Focusing on engineering innovations and Stressing transition of engineering itself</a:t>
            </a:r>
            <a:endParaRPr b="1" sz="1700">
              <a:solidFill>
                <a:srgbClr val="3F3F3F"/>
              </a:solidFill>
              <a:latin typeface="Century Gothic"/>
              <a:ea typeface="Century Gothic"/>
              <a:cs typeface="Century Gothic"/>
              <a:sym typeface="Century Gothic"/>
            </a:endParaRPr>
          </a:p>
          <a:p>
            <a:pPr indent="-279400" lvl="0" marL="285750" marR="0" rtl="0" algn="l">
              <a:spcBef>
                <a:spcPts val="0"/>
              </a:spcBef>
              <a:spcAft>
                <a:spcPts val="0"/>
              </a:spcAft>
              <a:buClr>
                <a:srgbClr val="891F4C"/>
              </a:buClr>
              <a:buSzPts val="1700"/>
              <a:buChar char="•"/>
            </a:pPr>
            <a:r>
              <a:rPr b="1" lang="fr" sz="1700">
                <a:solidFill>
                  <a:srgbClr val="3F3F3F"/>
                </a:solidFill>
                <a:latin typeface="Century Gothic"/>
                <a:ea typeface="Century Gothic"/>
                <a:cs typeface="Century Gothic"/>
                <a:sym typeface="Century Gothic"/>
              </a:rPr>
              <a:t>Indicating capacity building is a continuous process and is key for achieving SDGs by engineering</a:t>
            </a:r>
            <a:endParaRPr b="1" sz="1700">
              <a:solidFill>
                <a:srgbClr val="3F3F3F"/>
              </a:solidFill>
              <a:latin typeface="Century Gothic"/>
              <a:ea typeface="Century Gothic"/>
              <a:cs typeface="Century Gothic"/>
              <a:sym typeface="Century Gothic"/>
            </a:endParaRPr>
          </a:p>
          <a:p>
            <a:pPr indent="-279400" lvl="0" marL="285750" marR="0" rtl="0" algn="l">
              <a:spcBef>
                <a:spcPts val="0"/>
              </a:spcBef>
              <a:spcAft>
                <a:spcPts val="0"/>
              </a:spcAft>
              <a:buClr>
                <a:srgbClr val="891F4C"/>
              </a:buClr>
              <a:buSzPts val="1700"/>
              <a:buFont typeface="Arial"/>
              <a:buChar char="•"/>
            </a:pPr>
            <a:r>
              <a:rPr b="1" lang="fr" sz="1700">
                <a:solidFill>
                  <a:srgbClr val="3F3F3F"/>
                </a:solidFill>
                <a:latin typeface="Century Gothic"/>
                <a:ea typeface="Century Gothic"/>
                <a:cs typeface="Century Gothic"/>
                <a:sym typeface="Century Gothic"/>
              </a:rPr>
              <a:t>Recognising regional particularities while promoting interregional cooperation</a:t>
            </a:r>
            <a:endParaRPr b="0" i="0" sz="1800" u="none" cap="none" strike="noStrike">
              <a:solidFill>
                <a:srgbClr val="000000"/>
              </a:solidFill>
              <a:latin typeface="Calibri"/>
              <a:ea typeface="Calibri"/>
              <a:cs typeface="Calibri"/>
              <a:sym typeface="Calibri"/>
            </a:endParaRPr>
          </a:p>
        </p:txBody>
      </p:sp>
      <p:sp>
        <p:nvSpPr>
          <p:cNvPr id="295" name="Google Shape;295;p47"/>
          <p:cNvSpPr txBox="1"/>
          <p:nvPr/>
        </p:nvSpPr>
        <p:spPr>
          <a:xfrm>
            <a:off x="462775" y="4418400"/>
            <a:ext cx="3527100" cy="354000"/>
          </a:xfrm>
          <a:prstGeom prst="rect">
            <a:avLst/>
          </a:prstGeom>
          <a:noFill/>
          <a:ln>
            <a:noFill/>
          </a:ln>
        </p:spPr>
        <p:txBody>
          <a:bodyPr anchorCtr="0" anchor="t" bIns="91425" lIns="91425" spcFirstLastPara="1" rIns="91425" wrap="square" tIns="91425">
            <a:spAutoFit/>
          </a:bodyPr>
          <a:lstStyle/>
          <a:p>
            <a:pPr indent="0" lvl="0" marL="0" rtl="0" algn="l">
              <a:spcBef>
                <a:spcPts val="1200"/>
              </a:spcBef>
              <a:spcAft>
                <a:spcPts val="0"/>
              </a:spcAft>
              <a:buNone/>
            </a:pPr>
            <a:r>
              <a:rPr b="1" lang="fr" sz="1100" u="sng">
                <a:solidFill>
                  <a:srgbClr val="0000FF"/>
                </a:solidFill>
                <a:latin typeface="Century Gothic"/>
                <a:ea typeface="Century Gothic"/>
                <a:cs typeface="Century Gothic"/>
                <a:sym typeface="Century Gothic"/>
              </a:rPr>
              <a:t>https://en.unesco.org/reports/engineering</a:t>
            </a:r>
            <a:endParaRPr u="sng">
              <a:solidFill>
                <a:srgbClr val="0000FF"/>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48"/>
          <p:cNvSpPr txBox="1"/>
          <p:nvPr/>
        </p:nvSpPr>
        <p:spPr>
          <a:xfrm>
            <a:off x="0" y="4774785"/>
            <a:ext cx="5904600" cy="3249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None/>
            </a:pPr>
            <a:r>
              <a:rPr b="1" i="1" lang="fr" sz="1700">
                <a:solidFill>
                  <a:srgbClr val="891F4C"/>
                </a:solidFill>
                <a:latin typeface="Sorts Mill Goudy"/>
                <a:ea typeface="Sorts Mill Goudy"/>
                <a:cs typeface="Sorts Mill Goudy"/>
                <a:sym typeface="Sorts Mill Goudy"/>
              </a:rPr>
              <a:t>Engineering </a:t>
            </a:r>
            <a:r>
              <a:rPr b="1" lang="fr" sz="1700">
                <a:solidFill>
                  <a:srgbClr val="111E46"/>
                </a:solidFill>
                <a:latin typeface="Sorts Mill Goudy"/>
                <a:ea typeface="Sorts Mill Goudy"/>
                <a:cs typeface="Sorts Mill Goudy"/>
                <a:sym typeface="Sorts Mill Goudy"/>
              </a:rPr>
              <a:t>for Sustainable Development</a:t>
            </a:r>
            <a:endParaRPr sz="1700">
              <a:solidFill>
                <a:schemeClr val="dk1"/>
              </a:solidFill>
              <a:latin typeface="Calibri"/>
              <a:ea typeface="Calibri"/>
              <a:cs typeface="Calibri"/>
              <a:sym typeface="Calibri"/>
            </a:endParaRPr>
          </a:p>
          <a:p>
            <a:pPr indent="0" lvl="0" marL="0" marR="0" rtl="0" algn="l">
              <a:lnSpc>
                <a:spcPct val="115000"/>
              </a:lnSpc>
              <a:spcBef>
                <a:spcPts val="1000"/>
              </a:spcBef>
              <a:spcAft>
                <a:spcPts val="0"/>
              </a:spcAft>
              <a:buNone/>
            </a:pPr>
            <a:r>
              <a:t/>
            </a:r>
            <a:endParaRPr sz="2400">
              <a:solidFill>
                <a:schemeClr val="dk1"/>
              </a:solidFill>
              <a:latin typeface="Calibri"/>
              <a:ea typeface="Calibri"/>
              <a:cs typeface="Calibri"/>
              <a:sym typeface="Calibri"/>
            </a:endParaRPr>
          </a:p>
        </p:txBody>
      </p:sp>
      <p:pic>
        <p:nvPicPr>
          <p:cNvPr id="302" name="Google Shape;302;p48"/>
          <p:cNvPicPr preferRelativeResize="0"/>
          <p:nvPr/>
        </p:nvPicPr>
        <p:blipFill rotWithShape="1">
          <a:blip r:embed="rId3">
            <a:alphaModFix/>
          </a:blip>
          <a:srcRect b="0" l="0" r="0" t="0"/>
          <a:stretch/>
        </p:blipFill>
        <p:spPr>
          <a:xfrm>
            <a:off x="1099491" y="1153120"/>
            <a:ext cx="7416826" cy="3186355"/>
          </a:xfrm>
          <a:prstGeom prst="rect">
            <a:avLst/>
          </a:prstGeom>
          <a:noFill/>
          <a:ln>
            <a:noFill/>
          </a:ln>
        </p:spPr>
      </p:pic>
      <p:sp>
        <p:nvSpPr>
          <p:cNvPr id="303" name="Google Shape;303;p48"/>
          <p:cNvSpPr txBox="1"/>
          <p:nvPr/>
        </p:nvSpPr>
        <p:spPr>
          <a:xfrm>
            <a:off x="827575" y="141475"/>
            <a:ext cx="7548900" cy="769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 sz="2200">
                <a:solidFill>
                  <a:srgbClr val="002060"/>
                </a:solidFill>
                <a:latin typeface="Century Gothic"/>
                <a:ea typeface="Century Gothic"/>
                <a:cs typeface="Century Gothic"/>
                <a:sym typeface="Century Gothic"/>
              </a:rPr>
              <a:t>WFEO Academy website – on line training at no cost for WFEO members</a:t>
            </a:r>
            <a:endParaRPr sz="6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pic>
        <p:nvPicPr>
          <p:cNvPr id="309" name="Google Shape;309;p49"/>
          <p:cNvPicPr preferRelativeResize="0"/>
          <p:nvPr/>
        </p:nvPicPr>
        <p:blipFill rotWithShape="1">
          <a:blip r:embed="rId3">
            <a:alphaModFix/>
          </a:blip>
          <a:srcRect b="0" l="0" r="0" t="0"/>
          <a:stretch/>
        </p:blipFill>
        <p:spPr>
          <a:xfrm>
            <a:off x="5149672" y="213850"/>
            <a:ext cx="2376264" cy="844634"/>
          </a:xfrm>
          <a:prstGeom prst="rect">
            <a:avLst/>
          </a:prstGeom>
          <a:noFill/>
          <a:ln>
            <a:noFill/>
          </a:ln>
        </p:spPr>
      </p:pic>
      <p:pic>
        <p:nvPicPr>
          <p:cNvPr id="310" name="Google Shape;310;p49"/>
          <p:cNvPicPr preferRelativeResize="0"/>
          <p:nvPr/>
        </p:nvPicPr>
        <p:blipFill rotWithShape="1">
          <a:blip r:embed="rId4">
            <a:alphaModFix/>
          </a:blip>
          <a:srcRect b="0" l="50588" r="0" t="0"/>
          <a:stretch/>
        </p:blipFill>
        <p:spPr>
          <a:xfrm>
            <a:off x="658807" y="204420"/>
            <a:ext cx="3024334" cy="648072"/>
          </a:xfrm>
          <a:prstGeom prst="rect">
            <a:avLst/>
          </a:prstGeom>
          <a:noFill/>
          <a:ln>
            <a:noFill/>
          </a:ln>
        </p:spPr>
      </p:pic>
      <p:pic>
        <p:nvPicPr>
          <p:cNvPr id="311" name="Google Shape;311;p49"/>
          <p:cNvPicPr preferRelativeResize="0"/>
          <p:nvPr/>
        </p:nvPicPr>
        <p:blipFill rotWithShape="1">
          <a:blip r:embed="rId5">
            <a:alphaModFix/>
          </a:blip>
          <a:srcRect b="0" l="0" r="0" t="0"/>
          <a:stretch/>
        </p:blipFill>
        <p:spPr>
          <a:xfrm>
            <a:off x="0" y="1432049"/>
            <a:ext cx="1992054" cy="844175"/>
          </a:xfrm>
          <a:prstGeom prst="rect">
            <a:avLst/>
          </a:prstGeom>
          <a:noFill/>
          <a:ln>
            <a:noFill/>
          </a:ln>
        </p:spPr>
      </p:pic>
      <p:pic>
        <p:nvPicPr>
          <p:cNvPr descr="http://www.icee-unesco.org/img/logo.b02ae31e.jpg" id="312" name="Google Shape;312;p49"/>
          <p:cNvPicPr preferRelativeResize="0"/>
          <p:nvPr/>
        </p:nvPicPr>
        <p:blipFill rotWithShape="1">
          <a:blip r:embed="rId6">
            <a:alphaModFix/>
          </a:blip>
          <a:srcRect b="0" l="0" r="0" t="0"/>
          <a:stretch/>
        </p:blipFill>
        <p:spPr>
          <a:xfrm>
            <a:off x="5556012" y="3497987"/>
            <a:ext cx="1563567" cy="954375"/>
          </a:xfrm>
          <a:prstGeom prst="rect">
            <a:avLst/>
          </a:prstGeom>
          <a:noFill/>
          <a:ln>
            <a:noFill/>
          </a:ln>
        </p:spPr>
      </p:pic>
      <p:pic>
        <p:nvPicPr>
          <p:cNvPr descr="https://www.ifees.net/wp-content/uploads/2020/10/IFEES-Horizontal-Logo.png" id="313" name="Google Shape;313;p49"/>
          <p:cNvPicPr preferRelativeResize="0"/>
          <p:nvPr/>
        </p:nvPicPr>
        <p:blipFill rotWithShape="1">
          <a:blip r:embed="rId7">
            <a:alphaModFix/>
          </a:blip>
          <a:srcRect b="0" l="0" r="0" t="0"/>
          <a:stretch/>
        </p:blipFill>
        <p:spPr>
          <a:xfrm>
            <a:off x="3437805" y="1327987"/>
            <a:ext cx="2268299" cy="954364"/>
          </a:xfrm>
          <a:prstGeom prst="rect">
            <a:avLst/>
          </a:prstGeom>
          <a:noFill/>
          <a:ln>
            <a:noFill/>
          </a:ln>
        </p:spPr>
      </p:pic>
      <p:pic>
        <p:nvPicPr>
          <p:cNvPr descr="Home" id="314" name="Google Shape;314;p49"/>
          <p:cNvPicPr preferRelativeResize="0"/>
          <p:nvPr/>
        </p:nvPicPr>
        <p:blipFill rotWithShape="1">
          <a:blip r:embed="rId8">
            <a:alphaModFix/>
          </a:blip>
          <a:srcRect b="0" l="0" r="0" t="0"/>
          <a:stretch/>
        </p:blipFill>
        <p:spPr>
          <a:xfrm>
            <a:off x="529200" y="3814875"/>
            <a:ext cx="2908599" cy="581525"/>
          </a:xfrm>
          <a:prstGeom prst="rect">
            <a:avLst/>
          </a:prstGeom>
          <a:noFill/>
          <a:ln>
            <a:noFill/>
          </a:ln>
        </p:spPr>
      </p:pic>
      <p:sp>
        <p:nvSpPr>
          <p:cNvPr id="315" name="Google Shape;315;p49"/>
          <p:cNvSpPr txBox="1"/>
          <p:nvPr/>
        </p:nvSpPr>
        <p:spPr>
          <a:xfrm>
            <a:off x="0" y="4774785"/>
            <a:ext cx="7380300" cy="3249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None/>
            </a:pPr>
            <a:r>
              <a:rPr b="1" i="1" lang="fr" sz="1700" u="none" cap="none" strike="noStrike">
                <a:solidFill>
                  <a:srgbClr val="891F4C"/>
                </a:solidFill>
                <a:latin typeface="Sorts Mill Goudy"/>
                <a:ea typeface="Sorts Mill Goudy"/>
                <a:cs typeface="Sorts Mill Goudy"/>
                <a:sym typeface="Sorts Mill Goudy"/>
              </a:rPr>
              <a:t>Engineering </a:t>
            </a:r>
            <a:r>
              <a:rPr b="1" i="0" lang="fr" sz="1700" u="none" cap="none" strike="noStrike">
                <a:solidFill>
                  <a:srgbClr val="111E46"/>
                </a:solidFill>
                <a:latin typeface="Sorts Mill Goudy"/>
                <a:ea typeface="Sorts Mill Goudy"/>
                <a:cs typeface="Sorts Mill Goudy"/>
                <a:sym typeface="Sorts Mill Goudy"/>
              </a:rPr>
              <a:t>for Sustainable Development</a:t>
            </a:r>
            <a:endParaRPr b="0" i="0" sz="1700" u="none" cap="none" strike="noStrike">
              <a:solidFill>
                <a:schemeClr val="dk1"/>
              </a:solidFill>
              <a:latin typeface="Calibri"/>
              <a:ea typeface="Calibri"/>
              <a:cs typeface="Calibri"/>
              <a:sym typeface="Calibri"/>
            </a:endParaRPr>
          </a:p>
          <a:p>
            <a:pPr indent="0" lvl="0" marL="0" marR="0" rtl="0" algn="l">
              <a:lnSpc>
                <a:spcPct val="115000"/>
              </a:lnSpc>
              <a:spcBef>
                <a:spcPts val="1000"/>
              </a:spcBef>
              <a:spcAft>
                <a:spcPts val="0"/>
              </a:spcAft>
              <a:buNone/>
            </a:pPr>
            <a:r>
              <a:t/>
            </a:r>
            <a:endParaRPr b="0" i="0" sz="2400" u="none" cap="none" strike="noStrike">
              <a:solidFill>
                <a:schemeClr val="dk1"/>
              </a:solidFill>
              <a:latin typeface="Calibri"/>
              <a:ea typeface="Calibri"/>
              <a:cs typeface="Calibri"/>
              <a:sym typeface="Calibri"/>
            </a:endParaRPr>
          </a:p>
        </p:txBody>
      </p:sp>
      <p:pic>
        <p:nvPicPr>
          <p:cNvPr descr="INWES Long Logo: International Network of Women Engineers and Scientists ... building a better future worldwide" id="316" name="Google Shape;316;p49"/>
          <p:cNvPicPr preferRelativeResize="0"/>
          <p:nvPr/>
        </p:nvPicPr>
        <p:blipFill rotWithShape="1">
          <a:blip r:embed="rId9">
            <a:alphaModFix/>
          </a:blip>
          <a:srcRect b="0" l="0" r="0" t="0"/>
          <a:stretch/>
        </p:blipFill>
        <p:spPr>
          <a:xfrm>
            <a:off x="179500" y="2757850"/>
            <a:ext cx="4680525" cy="581525"/>
          </a:xfrm>
          <a:prstGeom prst="rect">
            <a:avLst/>
          </a:prstGeom>
          <a:noFill/>
          <a:ln>
            <a:noFill/>
          </a:ln>
        </p:spPr>
      </p:pic>
      <p:pic>
        <p:nvPicPr>
          <p:cNvPr id="317" name="Google Shape;317;p49"/>
          <p:cNvPicPr preferRelativeResize="0"/>
          <p:nvPr/>
        </p:nvPicPr>
        <p:blipFill rotWithShape="1">
          <a:blip r:embed="rId10">
            <a:alphaModFix/>
          </a:blip>
          <a:srcRect b="0" l="0" r="0" t="0"/>
          <a:stretch/>
        </p:blipFill>
        <p:spPr>
          <a:xfrm>
            <a:off x="5186802" y="2598440"/>
            <a:ext cx="2302005" cy="660655"/>
          </a:xfrm>
          <a:prstGeom prst="rect">
            <a:avLst/>
          </a:prstGeom>
          <a:noFill/>
          <a:ln>
            <a:noFill/>
          </a:ln>
        </p:spPr>
      </p:pic>
      <p:pic>
        <p:nvPicPr>
          <p:cNvPr descr="All images" id="318" name="Google Shape;318;p49"/>
          <p:cNvPicPr preferRelativeResize="0"/>
          <p:nvPr/>
        </p:nvPicPr>
        <p:blipFill rotWithShape="1">
          <a:blip r:embed="rId11">
            <a:alphaModFix/>
          </a:blip>
          <a:srcRect b="0" l="0" r="0" t="0"/>
          <a:stretch/>
        </p:blipFill>
        <p:spPr>
          <a:xfrm>
            <a:off x="6833253" y="1411371"/>
            <a:ext cx="885546" cy="88554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pic>
        <p:nvPicPr>
          <p:cNvPr id="324" name="Google Shape;324;p50"/>
          <p:cNvPicPr preferRelativeResize="0"/>
          <p:nvPr/>
        </p:nvPicPr>
        <p:blipFill rotWithShape="1">
          <a:blip r:embed="rId3">
            <a:alphaModFix/>
          </a:blip>
          <a:srcRect b="0" l="4404" r="4413" t="0"/>
          <a:stretch/>
        </p:blipFill>
        <p:spPr>
          <a:xfrm>
            <a:off x="0" y="0"/>
            <a:ext cx="3909525" cy="4724650"/>
          </a:xfrm>
          <a:prstGeom prst="rect">
            <a:avLst/>
          </a:prstGeom>
          <a:noFill/>
          <a:ln>
            <a:noFill/>
          </a:ln>
        </p:spPr>
      </p:pic>
      <p:sp>
        <p:nvSpPr>
          <p:cNvPr id="325" name="Google Shape;325;p50"/>
          <p:cNvSpPr/>
          <p:nvPr/>
        </p:nvSpPr>
        <p:spPr>
          <a:xfrm>
            <a:off x="4391975" y="1059576"/>
            <a:ext cx="4392600" cy="22539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rgbClr val="891F4C"/>
              </a:buClr>
              <a:buSzPts val="2200"/>
              <a:buFont typeface="Arial"/>
              <a:buChar char="•"/>
            </a:pPr>
            <a:r>
              <a:rPr b="1" lang="fr" sz="2200">
                <a:solidFill>
                  <a:srgbClr val="3F3F3F"/>
                </a:solidFill>
                <a:latin typeface="Century Gothic"/>
                <a:ea typeface="Century Gothic"/>
                <a:cs typeface="Century Gothic"/>
                <a:sym typeface="Century Gothic"/>
              </a:rPr>
              <a:t>Participation</a:t>
            </a:r>
            <a:endParaRPr/>
          </a:p>
          <a:p>
            <a:pPr indent="-228600" lvl="0" marL="342900" marR="0" rtl="0" algn="l">
              <a:spcBef>
                <a:spcPts val="0"/>
              </a:spcBef>
              <a:spcAft>
                <a:spcPts val="0"/>
              </a:spcAft>
              <a:buClr>
                <a:srgbClr val="891F4C"/>
              </a:buClr>
              <a:buSzPts val="1800"/>
              <a:buFont typeface="Arial"/>
              <a:buNone/>
            </a:pPr>
            <a:r>
              <a:t/>
            </a:r>
            <a:endParaRPr b="1" sz="1800">
              <a:solidFill>
                <a:srgbClr val="3F3F3F"/>
              </a:solidFill>
              <a:latin typeface="Century Gothic"/>
              <a:ea typeface="Century Gothic"/>
              <a:cs typeface="Century Gothic"/>
              <a:sym typeface="Century Gothic"/>
            </a:endParaRPr>
          </a:p>
          <a:p>
            <a:pPr indent="-341299" lvl="0" marL="341999" marR="0" rtl="0" algn="l">
              <a:spcBef>
                <a:spcPts val="0"/>
              </a:spcBef>
              <a:spcAft>
                <a:spcPts val="0"/>
              </a:spcAft>
              <a:buClr>
                <a:srgbClr val="891F4C"/>
              </a:buClr>
              <a:buSzPts val="2200"/>
              <a:buFont typeface="Arial"/>
              <a:buChar char="•"/>
            </a:pPr>
            <a:r>
              <a:rPr b="1" lang="fr" sz="2200">
                <a:solidFill>
                  <a:srgbClr val="3F3F3F"/>
                </a:solidFill>
                <a:latin typeface="Century Gothic"/>
                <a:ea typeface="Century Gothic"/>
                <a:cs typeface="Century Gothic"/>
                <a:sym typeface="Century Gothic"/>
              </a:rPr>
              <a:t>Advocacy</a:t>
            </a:r>
            <a:endParaRPr/>
          </a:p>
          <a:p>
            <a:pPr indent="-241300" lvl="0" marL="342900" marR="0" rtl="0" algn="l">
              <a:spcBef>
                <a:spcPts val="0"/>
              </a:spcBef>
              <a:spcAft>
                <a:spcPts val="0"/>
              </a:spcAft>
              <a:buClr>
                <a:srgbClr val="891F4C"/>
              </a:buClr>
              <a:buSzPts val="1600"/>
              <a:buFont typeface="Arial"/>
              <a:buNone/>
            </a:pPr>
            <a:r>
              <a:t/>
            </a:r>
            <a:endParaRPr b="1" sz="1600">
              <a:solidFill>
                <a:srgbClr val="3F3F3F"/>
              </a:solidFill>
              <a:latin typeface="Century Gothic"/>
              <a:ea typeface="Century Gothic"/>
              <a:cs typeface="Century Gothic"/>
              <a:sym typeface="Century Gothic"/>
            </a:endParaRPr>
          </a:p>
          <a:p>
            <a:pPr indent="-342900" lvl="0" marL="342900" marR="0" rtl="0" algn="l">
              <a:spcBef>
                <a:spcPts val="0"/>
              </a:spcBef>
              <a:spcAft>
                <a:spcPts val="0"/>
              </a:spcAft>
              <a:buClr>
                <a:srgbClr val="891F4C"/>
              </a:buClr>
              <a:buSzPts val="2200"/>
              <a:buFont typeface="Arial"/>
              <a:buChar char="•"/>
            </a:pPr>
            <a:r>
              <a:rPr b="1" lang="fr" sz="2200">
                <a:solidFill>
                  <a:srgbClr val="3F3F3F"/>
                </a:solidFill>
                <a:latin typeface="Century Gothic"/>
                <a:ea typeface="Century Gothic"/>
                <a:cs typeface="Century Gothic"/>
                <a:sym typeface="Century Gothic"/>
              </a:rPr>
              <a:t>Representation</a:t>
            </a:r>
            <a:endParaRPr/>
          </a:p>
        </p:txBody>
      </p:sp>
      <p:sp>
        <p:nvSpPr>
          <p:cNvPr id="326" name="Google Shape;326;p50"/>
          <p:cNvSpPr txBox="1"/>
          <p:nvPr/>
        </p:nvSpPr>
        <p:spPr>
          <a:xfrm>
            <a:off x="4494209" y="51476"/>
            <a:ext cx="4649700" cy="3177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None/>
            </a:pPr>
            <a:r>
              <a:rPr b="1" i="1" lang="fr" sz="2000">
                <a:solidFill>
                  <a:srgbClr val="891F4C"/>
                </a:solidFill>
                <a:latin typeface="Sorts Mill Goudy"/>
                <a:ea typeface="Sorts Mill Goudy"/>
                <a:cs typeface="Sorts Mill Goudy"/>
                <a:sym typeface="Sorts Mill Goudy"/>
              </a:rPr>
              <a:t>Engineering </a:t>
            </a:r>
            <a:r>
              <a:rPr b="1" lang="fr" sz="2000">
                <a:solidFill>
                  <a:srgbClr val="111E46"/>
                </a:solidFill>
                <a:latin typeface="Sorts Mill Goudy"/>
                <a:ea typeface="Sorts Mill Goudy"/>
                <a:cs typeface="Sorts Mill Goudy"/>
                <a:sym typeface="Sorts Mill Goudy"/>
              </a:rPr>
              <a:t>for Sustainable Development</a:t>
            </a:r>
            <a:endParaRPr sz="2000">
              <a:solidFill>
                <a:srgbClr val="111E46"/>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51"/>
          <p:cNvSpPr/>
          <p:nvPr/>
        </p:nvSpPr>
        <p:spPr>
          <a:xfrm>
            <a:off x="266800" y="303500"/>
            <a:ext cx="6606600" cy="33243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None/>
            </a:pPr>
            <a:r>
              <a:rPr b="1" lang="fr" sz="3800">
                <a:solidFill>
                  <a:srgbClr val="111E46"/>
                </a:solidFill>
                <a:latin typeface="Sorts Mill Goudy"/>
                <a:ea typeface="Sorts Mill Goudy"/>
                <a:cs typeface="Sorts Mill Goudy"/>
                <a:sym typeface="Sorts Mill Goudy"/>
              </a:rPr>
              <a:t>The world’s engineers</a:t>
            </a:r>
            <a:endParaRPr sz="800"/>
          </a:p>
          <a:p>
            <a:pPr indent="0" lvl="0" marL="0" marR="0" rtl="0" algn="l">
              <a:lnSpc>
                <a:spcPct val="115000"/>
              </a:lnSpc>
              <a:spcBef>
                <a:spcPts val="0"/>
              </a:spcBef>
              <a:spcAft>
                <a:spcPts val="0"/>
              </a:spcAft>
              <a:buNone/>
            </a:pPr>
            <a:r>
              <a:rPr b="1" lang="fr" sz="3800">
                <a:solidFill>
                  <a:srgbClr val="111E46"/>
                </a:solidFill>
                <a:latin typeface="Sorts Mill Goudy"/>
                <a:ea typeface="Sorts Mill Goudy"/>
                <a:cs typeface="Sorts Mill Goudy"/>
                <a:sym typeface="Sorts Mill Goudy"/>
              </a:rPr>
              <a:t>united in rising to</a:t>
            </a:r>
            <a:endParaRPr sz="1000">
              <a:solidFill>
                <a:schemeClr val="dk1"/>
              </a:solidFill>
              <a:latin typeface="Sorts Mill Goudy"/>
              <a:ea typeface="Sorts Mill Goudy"/>
              <a:cs typeface="Sorts Mill Goudy"/>
              <a:sym typeface="Sorts Mill Goudy"/>
            </a:endParaRPr>
          </a:p>
          <a:p>
            <a:pPr indent="0" lvl="0" marL="0" marR="0" rtl="0" algn="l">
              <a:spcBef>
                <a:spcPts val="0"/>
              </a:spcBef>
              <a:spcAft>
                <a:spcPts val="0"/>
              </a:spcAft>
              <a:buNone/>
            </a:pPr>
            <a:r>
              <a:rPr b="1" lang="fr" sz="3800">
                <a:solidFill>
                  <a:srgbClr val="891F4C"/>
                </a:solidFill>
                <a:latin typeface="Sorts Mill Goudy"/>
                <a:ea typeface="Sorts Mill Goudy"/>
                <a:cs typeface="Sorts Mill Goudy"/>
                <a:sym typeface="Sorts Mill Goudy"/>
              </a:rPr>
              <a:t>the world’s challenges</a:t>
            </a:r>
            <a:r>
              <a:rPr b="1" lang="fr" sz="3800">
                <a:solidFill>
                  <a:srgbClr val="111E46"/>
                </a:solidFill>
                <a:latin typeface="Sorts Mill Goudy"/>
                <a:ea typeface="Sorts Mill Goudy"/>
                <a:cs typeface="Sorts Mill Goudy"/>
                <a:sym typeface="Sorts Mill Goudy"/>
              </a:rPr>
              <a:t>.</a:t>
            </a:r>
            <a:endParaRPr sz="800"/>
          </a:p>
          <a:p>
            <a:pPr indent="0" lvl="0" marL="0" marR="0" rtl="0" algn="l">
              <a:spcBef>
                <a:spcPts val="0"/>
              </a:spcBef>
              <a:spcAft>
                <a:spcPts val="0"/>
              </a:spcAft>
              <a:buNone/>
            </a:pPr>
            <a:r>
              <a:rPr b="1" lang="fr" sz="3800">
                <a:solidFill>
                  <a:srgbClr val="111E46"/>
                </a:solidFill>
                <a:latin typeface="Sorts Mill Goudy"/>
                <a:ea typeface="Sorts Mill Goudy"/>
                <a:cs typeface="Sorts Mill Goudy"/>
                <a:sym typeface="Sorts Mill Goudy"/>
              </a:rPr>
              <a:t>For a better, sustainable world.</a:t>
            </a:r>
            <a:endParaRPr sz="3800">
              <a:solidFill>
                <a:schemeClr val="dk1"/>
              </a:solidFill>
              <a:latin typeface="Sorts Mill Goudy"/>
              <a:ea typeface="Sorts Mill Goudy"/>
              <a:cs typeface="Sorts Mill Goudy"/>
              <a:sym typeface="Sorts Mill Goudy"/>
            </a:endParaRPr>
          </a:p>
        </p:txBody>
      </p:sp>
      <p:sp>
        <p:nvSpPr>
          <p:cNvPr id="333" name="Google Shape;333;p51"/>
          <p:cNvSpPr/>
          <p:nvPr/>
        </p:nvSpPr>
        <p:spPr>
          <a:xfrm>
            <a:off x="-36512" y="3672408"/>
            <a:ext cx="9180512" cy="1491630"/>
          </a:xfrm>
          <a:prstGeom prst="rect">
            <a:avLst/>
          </a:prstGeom>
          <a:solidFill>
            <a:srgbClr val="111E4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334" name="Google Shape;334;p51"/>
          <p:cNvSpPr/>
          <p:nvPr/>
        </p:nvSpPr>
        <p:spPr>
          <a:xfrm>
            <a:off x="1907705" y="3897487"/>
            <a:ext cx="6912767" cy="1104533"/>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None/>
            </a:pPr>
            <a:r>
              <a:rPr b="1" lang="fr" sz="2100">
                <a:solidFill>
                  <a:srgbClr val="FFFFFF"/>
                </a:solidFill>
                <a:latin typeface="Arial"/>
                <a:ea typeface="Arial"/>
                <a:cs typeface="Arial"/>
                <a:sym typeface="Arial"/>
              </a:rPr>
              <a:t>World Federation of Engineering Organizations</a:t>
            </a:r>
            <a:endParaRPr sz="700"/>
          </a:p>
          <a:p>
            <a:pPr indent="0" lvl="0" marL="0" marR="0" rtl="0" algn="l">
              <a:lnSpc>
                <a:spcPct val="115000"/>
              </a:lnSpc>
              <a:spcBef>
                <a:spcPts val="0"/>
              </a:spcBef>
              <a:spcAft>
                <a:spcPts val="0"/>
              </a:spcAft>
              <a:buNone/>
            </a:pPr>
            <a:r>
              <a:rPr b="1" lang="fr" sz="2100">
                <a:solidFill>
                  <a:srgbClr val="FFFFFF"/>
                </a:solidFill>
              </a:rPr>
              <a:t>Fédération Mondiale des Organisations d’Ingénieurs</a:t>
            </a:r>
            <a:endParaRPr b="1" sz="1700"/>
          </a:p>
          <a:p>
            <a:pPr indent="0" lvl="0" marL="0" marR="0" rtl="0" algn="l">
              <a:lnSpc>
                <a:spcPct val="115000"/>
              </a:lnSpc>
              <a:spcBef>
                <a:spcPts val="0"/>
              </a:spcBef>
              <a:spcAft>
                <a:spcPts val="0"/>
              </a:spcAft>
              <a:buNone/>
            </a:pPr>
            <a:r>
              <a:t/>
            </a:r>
            <a:endParaRPr sz="1200">
              <a:solidFill>
                <a:srgbClr val="FFFFFF"/>
              </a:solidFill>
              <a:latin typeface="Arial"/>
              <a:ea typeface="Arial"/>
              <a:cs typeface="Arial"/>
              <a:sym typeface="Arial"/>
            </a:endParaRPr>
          </a:p>
          <a:p>
            <a:pPr indent="0" lvl="0" marL="0" marR="0" rtl="0" algn="l">
              <a:lnSpc>
                <a:spcPct val="115000"/>
              </a:lnSpc>
              <a:spcBef>
                <a:spcPts val="0"/>
              </a:spcBef>
              <a:spcAft>
                <a:spcPts val="0"/>
              </a:spcAft>
              <a:buNone/>
            </a:pPr>
            <a:r>
              <a:rPr lang="fr" sz="1800">
                <a:solidFill>
                  <a:srgbClr val="FFFFFF"/>
                </a:solidFill>
                <a:latin typeface="Arial"/>
                <a:ea typeface="Arial"/>
                <a:cs typeface="Arial"/>
                <a:sym typeface="Arial"/>
              </a:rPr>
              <a:t>www.wfeo.org               </a:t>
            </a:r>
            <a:r>
              <a:rPr lang="fr" sz="1800">
                <a:solidFill>
                  <a:srgbClr val="FFFFFF"/>
                </a:solidFill>
              </a:rPr>
              <a:t>secretariat</a:t>
            </a:r>
            <a:r>
              <a:rPr lang="fr" sz="1800">
                <a:solidFill>
                  <a:srgbClr val="FFFFFF"/>
                </a:solidFill>
                <a:latin typeface="Arial"/>
                <a:ea typeface="Arial"/>
                <a:cs typeface="Arial"/>
                <a:sym typeface="Arial"/>
              </a:rPr>
              <a:t>@wfeo.org                 @wfeo</a:t>
            </a:r>
            <a:endParaRPr/>
          </a:p>
        </p:txBody>
      </p:sp>
      <p:pic>
        <p:nvPicPr>
          <p:cNvPr descr="C:\Users\Andrew Lamb\My Dropbox\WFEO\Logos\wfeo_logo.wmf" id="335" name="Google Shape;335;p51"/>
          <p:cNvPicPr preferRelativeResize="0"/>
          <p:nvPr/>
        </p:nvPicPr>
        <p:blipFill rotWithShape="1">
          <a:blip r:embed="rId3">
            <a:alphaModFix/>
          </a:blip>
          <a:srcRect b="0" l="0" r="0" t="0"/>
          <a:stretch/>
        </p:blipFill>
        <p:spPr>
          <a:xfrm>
            <a:off x="395536" y="3810095"/>
            <a:ext cx="1023587" cy="11919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pic>
        <p:nvPicPr>
          <p:cNvPr descr="C:\Users\r_suran\Dropbox\WFEO\Logos\blank-world-map_300_dpi_h1243.png" id="215" name="Google Shape;215;p38"/>
          <p:cNvPicPr preferRelativeResize="0"/>
          <p:nvPr/>
        </p:nvPicPr>
        <p:blipFill rotWithShape="1">
          <a:blip r:embed="rId3">
            <a:alphaModFix/>
          </a:blip>
          <a:srcRect b="0" l="0" r="0" t="0"/>
          <a:stretch/>
        </p:blipFill>
        <p:spPr>
          <a:xfrm>
            <a:off x="-1" y="-1"/>
            <a:ext cx="6858001" cy="1894448"/>
          </a:xfrm>
          <a:prstGeom prst="rect">
            <a:avLst/>
          </a:prstGeom>
          <a:noFill/>
          <a:ln>
            <a:noFill/>
          </a:ln>
        </p:spPr>
      </p:pic>
      <p:sp>
        <p:nvSpPr>
          <p:cNvPr id="216" name="Google Shape;216;p38"/>
          <p:cNvSpPr/>
          <p:nvPr/>
        </p:nvSpPr>
        <p:spPr>
          <a:xfrm>
            <a:off x="201000" y="1894450"/>
            <a:ext cx="8943000" cy="2910900"/>
          </a:xfrm>
          <a:prstGeom prst="rect">
            <a:avLst/>
          </a:prstGeom>
          <a:noFill/>
          <a:ln>
            <a:noFill/>
          </a:ln>
        </p:spPr>
        <p:txBody>
          <a:bodyPr anchorCtr="0" anchor="t" bIns="45700" lIns="91425" spcFirstLastPara="1" rIns="91425" wrap="square" tIns="45700">
            <a:noAutofit/>
          </a:bodyPr>
          <a:lstStyle/>
          <a:p>
            <a:pPr indent="-317500" lvl="0" marL="342900" marR="0" rtl="0" algn="l">
              <a:spcBef>
                <a:spcPts val="0"/>
              </a:spcBef>
              <a:spcAft>
                <a:spcPts val="0"/>
              </a:spcAft>
              <a:buClr>
                <a:srgbClr val="891F4C"/>
              </a:buClr>
              <a:buSzPts val="1800"/>
              <a:buFont typeface="Arial"/>
              <a:buChar char="•"/>
            </a:pPr>
            <a:r>
              <a:rPr b="1" lang="fr" sz="1800">
                <a:solidFill>
                  <a:srgbClr val="3F3F3F"/>
                </a:solidFill>
                <a:latin typeface="Century Gothic"/>
                <a:ea typeface="Century Gothic"/>
                <a:cs typeface="Century Gothic"/>
                <a:sym typeface="Century Gothic"/>
              </a:rPr>
              <a:t>The peak international organization for the engineering profession</a:t>
            </a:r>
            <a:endParaRPr b="1" sz="1800">
              <a:solidFill>
                <a:srgbClr val="3F3F3F"/>
              </a:solidFill>
              <a:latin typeface="Century Gothic"/>
              <a:ea typeface="Century Gothic"/>
              <a:cs typeface="Century Gothic"/>
              <a:sym typeface="Century Gothic"/>
            </a:endParaRPr>
          </a:p>
          <a:p>
            <a:pPr indent="-228600" lvl="0" marL="342900" marR="0" rtl="0" algn="l">
              <a:spcBef>
                <a:spcPts val="0"/>
              </a:spcBef>
              <a:spcAft>
                <a:spcPts val="0"/>
              </a:spcAft>
              <a:buClr>
                <a:srgbClr val="891F4C"/>
              </a:buClr>
              <a:buSzPts val="1800"/>
              <a:buFont typeface="Arial"/>
              <a:buNone/>
            </a:pPr>
            <a:r>
              <a:t/>
            </a:r>
            <a:endParaRPr b="1">
              <a:solidFill>
                <a:srgbClr val="3F3F3F"/>
              </a:solidFill>
              <a:latin typeface="Century Gothic"/>
              <a:ea typeface="Century Gothic"/>
              <a:cs typeface="Century Gothic"/>
              <a:sym typeface="Century Gothic"/>
            </a:endParaRPr>
          </a:p>
          <a:p>
            <a:pPr indent="-317500" lvl="0" marL="342900" marR="0" rtl="0" algn="l">
              <a:spcBef>
                <a:spcPts val="0"/>
              </a:spcBef>
              <a:spcAft>
                <a:spcPts val="0"/>
              </a:spcAft>
              <a:buClr>
                <a:srgbClr val="891F4C"/>
              </a:buClr>
              <a:buSzPts val="1800"/>
              <a:buFont typeface="Arial"/>
              <a:buChar char="•"/>
            </a:pPr>
            <a:r>
              <a:rPr b="1" lang="fr" sz="1800">
                <a:solidFill>
                  <a:srgbClr val="3F3F3F"/>
                </a:solidFill>
                <a:latin typeface="Century Gothic"/>
                <a:ea typeface="Century Gothic"/>
                <a:cs typeface="Century Gothic"/>
                <a:sym typeface="Century Gothic"/>
              </a:rPr>
              <a:t>Founded in 1968</a:t>
            </a:r>
            <a:endParaRPr sz="1000"/>
          </a:p>
          <a:p>
            <a:pPr indent="-228600" lvl="0" marL="342900" marR="0" rtl="0" algn="l">
              <a:spcBef>
                <a:spcPts val="0"/>
              </a:spcBef>
              <a:spcAft>
                <a:spcPts val="0"/>
              </a:spcAft>
              <a:buClr>
                <a:srgbClr val="891F4C"/>
              </a:buClr>
              <a:buSzPts val="1800"/>
              <a:buFont typeface="Arial"/>
              <a:buNone/>
            </a:pPr>
            <a:r>
              <a:t/>
            </a:r>
            <a:endParaRPr b="1">
              <a:solidFill>
                <a:srgbClr val="3F3F3F"/>
              </a:solidFill>
              <a:latin typeface="Century Gothic"/>
              <a:ea typeface="Century Gothic"/>
              <a:cs typeface="Century Gothic"/>
              <a:sym typeface="Century Gothic"/>
            </a:endParaRPr>
          </a:p>
          <a:p>
            <a:pPr indent="-317500" lvl="0" marL="342900" marR="0" rtl="0" algn="l">
              <a:spcBef>
                <a:spcPts val="0"/>
              </a:spcBef>
              <a:spcAft>
                <a:spcPts val="0"/>
              </a:spcAft>
              <a:buClr>
                <a:srgbClr val="891F4C"/>
              </a:buClr>
              <a:buSzPts val="1800"/>
              <a:buFont typeface="Arial"/>
              <a:buChar char="•"/>
            </a:pPr>
            <a:r>
              <a:rPr b="1" lang="fr" sz="1800">
                <a:solidFill>
                  <a:srgbClr val="3F3F3F"/>
                </a:solidFill>
                <a:latin typeface="Century Gothic"/>
                <a:ea typeface="Century Gothic"/>
                <a:cs typeface="Century Gothic"/>
                <a:sym typeface="Century Gothic"/>
              </a:rPr>
              <a:t>Under the auspices of UNESCO</a:t>
            </a:r>
            <a:endParaRPr sz="1000"/>
          </a:p>
          <a:p>
            <a:pPr indent="-228600" lvl="0" marL="342900" marR="0" rtl="0" algn="l">
              <a:spcBef>
                <a:spcPts val="0"/>
              </a:spcBef>
              <a:spcAft>
                <a:spcPts val="0"/>
              </a:spcAft>
              <a:buClr>
                <a:srgbClr val="891F4C"/>
              </a:buClr>
              <a:buSzPts val="1800"/>
              <a:buFont typeface="Arial"/>
              <a:buNone/>
            </a:pPr>
            <a:r>
              <a:t/>
            </a:r>
            <a:endParaRPr b="1">
              <a:solidFill>
                <a:srgbClr val="3F3F3F"/>
              </a:solidFill>
              <a:latin typeface="Century Gothic"/>
              <a:ea typeface="Century Gothic"/>
              <a:cs typeface="Century Gothic"/>
              <a:sym typeface="Century Gothic"/>
            </a:endParaRPr>
          </a:p>
          <a:p>
            <a:pPr indent="-317500" lvl="0" marL="342900" marR="0" rtl="0" algn="l">
              <a:spcBef>
                <a:spcPts val="0"/>
              </a:spcBef>
              <a:spcAft>
                <a:spcPts val="0"/>
              </a:spcAft>
              <a:buClr>
                <a:srgbClr val="891F4C"/>
              </a:buClr>
              <a:buSzPts val="1800"/>
              <a:buFont typeface="Arial"/>
              <a:buChar char="•"/>
            </a:pPr>
            <a:r>
              <a:rPr b="1" lang="fr" sz="1800">
                <a:solidFill>
                  <a:srgbClr val="3F3F3F"/>
                </a:solidFill>
                <a:latin typeface="Century Gothic"/>
                <a:ea typeface="Century Gothic"/>
                <a:cs typeface="Century Gothic"/>
                <a:sym typeface="Century Gothic"/>
              </a:rPr>
              <a:t>90+ national engineering institutions</a:t>
            </a:r>
            <a:endParaRPr sz="1000"/>
          </a:p>
          <a:p>
            <a:pPr indent="-228600" lvl="0" marL="342900" marR="0" rtl="0" algn="l">
              <a:spcBef>
                <a:spcPts val="0"/>
              </a:spcBef>
              <a:spcAft>
                <a:spcPts val="0"/>
              </a:spcAft>
              <a:buClr>
                <a:srgbClr val="891F4C"/>
              </a:buClr>
              <a:buSzPts val="1800"/>
              <a:buFont typeface="Arial"/>
              <a:buNone/>
            </a:pPr>
            <a:r>
              <a:t/>
            </a:r>
            <a:endParaRPr b="1">
              <a:solidFill>
                <a:srgbClr val="3F3F3F"/>
              </a:solidFill>
              <a:latin typeface="Century Gothic"/>
              <a:ea typeface="Century Gothic"/>
              <a:cs typeface="Century Gothic"/>
              <a:sym typeface="Century Gothic"/>
            </a:endParaRPr>
          </a:p>
          <a:p>
            <a:pPr indent="-317500" lvl="0" marL="342900" marR="0" rtl="0" algn="l">
              <a:spcBef>
                <a:spcPts val="0"/>
              </a:spcBef>
              <a:spcAft>
                <a:spcPts val="0"/>
              </a:spcAft>
              <a:buClr>
                <a:srgbClr val="891F4C"/>
              </a:buClr>
              <a:buSzPts val="1800"/>
              <a:buFont typeface="Arial"/>
              <a:buChar char="•"/>
            </a:pPr>
            <a:r>
              <a:rPr b="1" lang="fr" sz="1800">
                <a:solidFill>
                  <a:srgbClr val="3F3F3F"/>
                </a:solidFill>
                <a:latin typeface="Century Gothic"/>
                <a:ea typeface="Century Gothic"/>
                <a:cs typeface="Century Gothic"/>
                <a:sym typeface="Century Gothic"/>
              </a:rPr>
              <a:t>Representing some 30 million engineers</a:t>
            </a:r>
            <a:endParaRPr b="1" sz="1800">
              <a:solidFill>
                <a:srgbClr val="3F3F3F"/>
              </a:solidFill>
              <a:latin typeface="Century Gothic"/>
              <a:ea typeface="Century Gothic"/>
              <a:cs typeface="Century Gothic"/>
              <a:sym typeface="Century Gothic"/>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1" name="Shape 221"/>
        <p:cNvGrpSpPr/>
        <p:nvPr/>
      </p:nvGrpSpPr>
      <p:grpSpPr>
        <a:xfrm>
          <a:off x="0" y="0"/>
          <a:ext cx="0" cy="0"/>
          <a:chOff x="0" y="0"/>
          <a:chExt cx="0" cy="0"/>
        </a:xfrm>
      </p:grpSpPr>
      <p:pic>
        <p:nvPicPr>
          <p:cNvPr id="222" name="Google Shape;222;p39"/>
          <p:cNvPicPr preferRelativeResize="0"/>
          <p:nvPr/>
        </p:nvPicPr>
        <p:blipFill rotWithShape="1">
          <a:blip r:embed="rId3">
            <a:alphaModFix/>
          </a:blip>
          <a:srcRect b="0" l="0" r="0" t="0"/>
          <a:stretch/>
        </p:blipFill>
        <p:spPr>
          <a:xfrm>
            <a:off x="-1" y="-1"/>
            <a:ext cx="6516217" cy="3086477"/>
          </a:xfrm>
          <a:prstGeom prst="rect">
            <a:avLst/>
          </a:prstGeom>
          <a:noFill/>
          <a:ln>
            <a:noFill/>
          </a:ln>
        </p:spPr>
      </p:pic>
      <p:sp>
        <p:nvSpPr>
          <p:cNvPr id="223" name="Google Shape;223;p39"/>
          <p:cNvSpPr/>
          <p:nvPr/>
        </p:nvSpPr>
        <p:spPr>
          <a:xfrm>
            <a:off x="111575" y="1773625"/>
            <a:ext cx="1703100" cy="3225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fr" sz="1100">
                <a:solidFill>
                  <a:srgbClr val="3F3F3F"/>
                </a:solidFill>
                <a:latin typeface="Century Gothic"/>
                <a:ea typeface="Century Gothic"/>
                <a:cs typeface="Century Gothic"/>
                <a:sym typeface="Century Gothic"/>
              </a:rPr>
              <a:t>Algeria</a:t>
            </a:r>
            <a:endParaRPr sz="1100">
              <a:solidFill>
                <a:srgbClr val="3F3F3F"/>
              </a:solidFill>
              <a:latin typeface="Century Gothic"/>
              <a:ea typeface="Century Gothic"/>
              <a:cs typeface="Century Gothic"/>
              <a:sym typeface="Century Gothic"/>
            </a:endParaRPr>
          </a:p>
          <a:p>
            <a:pPr indent="0" lvl="0" marL="0" marR="0" rtl="0" algn="l">
              <a:spcBef>
                <a:spcPts val="0"/>
              </a:spcBef>
              <a:spcAft>
                <a:spcPts val="0"/>
              </a:spcAft>
              <a:buNone/>
            </a:pPr>
            <a:r>
              <a:rPr lang="fr" sz="1100">
                <a:solidFill>
                  <a:srgbClr val="3F3F3F"/>
                </a:solidFill>
                <a:latin typeface="Century Gothic"/>
                <a:ea typeface="Century Gothic"/>
                <a:cs typeface="Century Gothic"/>
                <a:sym typeface="Century Gothic"/>
              </a:rPr>
              <a:t>Angola</a:t>
            </a:r>
            <a:endParaRPr sz="1100">
              <a:solidFill>
                <a:srgbClr val="3F3F3F"/>
              </a:solidFill>
              <a:latin typeface="Century Gothic"/>
              <a:ea typeface="Century Gothic"/>
              <a:cs typeface="Century Gothic"/>
              <a:sym typeface="Century Gothic"/>
            </a:endParaRPr>
          </a:p>
          <a:p>
            <a:pPr indent="0" lvl="0" marL="0" marR="0" rtl="0" algn="l">
              <a:spcBef>
                <a:spcPts val="0"/>
              </a:spcBef>
              <a:spcAft>
                <a:spcPts val="0"/>
              </a:spcAft>
              <a:buNone/>
            </a:pPr>
            <a:r>
              <a:rPr lang="fr" sz="1100">
                <a:solidFill>
                  <a:srgbClr val="3F3F3F"/>
                </a:solidFill>
                <a:latin typeface="Century Gothic"/>
                <a:ea typeface="Century Gothic"/>
                <a:cs typeface="Century Gothic"/>
                <a:sym typeface="Century Gothic"/>
              </a:rPr>
              <a:t>Argentina</a:t>
            </a:r>
            <a:endParaRPr/>
          </a:p>
          <a:p>
            <a:pPr indent="0" lvl="0" marL="0" marR="0" rtl="0" algn="l">
              <a:spcBef>
                <a:spcPts val="0"/>
              </a:spcBef>
              <a:spcAft>
                <a:spcPts val="0"/>
              </a:spcAft>
              <a:buNone/>
            </a:pPr>
            <a:r>
              <a:rPr lang="fr" sz="1100">
                <a:solidFill>
                  <a:srgbClr val="3F3F3F"/>
                </a:solidFill>
                <a:latin typeface="Century Gothic"/>
                <a:ea typeface="Century Gothic"/>
                <a:cs typeface="Century Gothic"/>
                <a:sym typeface="Century Gothic"/>
              </a:rPr>
              <a:t>Australia</a:t>
            </a:r>
            <a:endParaRPr/>
          </a:p>
          <a:p>
            <a:pPr indent="0" lvl="0" marL="0" marR="0" rtl="0" algn="l">
              <a:spcBef>
                <a:spcPts val="0"/>
              </a:spcBef>
              <a:spcAft>
                <a:spcPts val="0"/>
              </a:spcAft>
              <a:buNone/>
            </a:pPr>
            <a:r>
              <a:rPr lang="fr" sz="1100">
                <a:solidFill>
                  <a:srgbClr val="3F3F3F"/>
                </a:solidFill>
                <a:latin typeface="Century Gothic"/>
                <a:ea typeface="Century Gothic"/>
                <a:cs typeface="Century Gothic"/>
                <a:sym typeface="Century Gothic"/>
              </a:rPr>
              <a:t>Bahrain</a:t>
            </a:r>
            <a:endParaRPr/>
          </a:p>
          <a:p>
            <a:pPr indent="0" lvl="0" marL="0" marR="0" rtl="0" algn="l">
              <a:spcBef>
                <a:spcPts val="0"/>
              </a:spcBef>
              <a:spcAft>
                <a:spcPts val="0"/>
              </a:spcAft>
              <a:buNone/>
            </a:pPr>
            <a:r>
              <a:rPr lang="fr" sz="1100">
                <a:solidFill>
                  <a:srgbClr val="3F3F3F"/>
                </a:solidFill>
                <a:latin typeface="Century Gothic"/>
                <a:ea typeface="Century Gothic"/>
                <a:cs typeface="Century Gothic"/>
                <a:sym typeface="Century Gothic"/>
              </a:rPr>
              <a:t>Bangladesh</a:t>
            </a:r>
            <a:endParaRPr/>
          </a:p>
          <a:p>
            <a:pPr indent="0" lvl="0" marL="0" marR="0" rtl="0" algn="l">
              <a:spcBef>
                <a:spcPts val="0"/>
              </a:spcBef>
              <a:spcAft>
                <a:spcPts val="0"/>
              </a:spcAft>
              <a:buNone/>
            </a:pPr>
            <a:r>
              <a:rPr lang="fr" sz="1100">
                <a:solidFill>
                  <a:srgbClr val="3F3F3F"/>
                </a:solidFill>
                <a:latin typeface="Century Gothic"/>
                <a:ea typeface="Century Gothic"/>
                <a:cs typeface="Century Gothic"/>
                <a:sym typeface="Century Gothic"/>
              </a:rPr>
              <a:t>Bolivia</a:t>
            </a:r>
            <a:endParaRPr/>
          </a:p>
          <a:p>
            <a:pPr indent="0" lvl="0" marL="0" marR="0" rtl="0" algn="l">
              <a:spcBef>
                <a:spcPts val="0"/>
              </a:spcBef>
              <a:spcAft>
                <a:spcPts val="0"/>
              </a:spcAft>
              <a:buNone/>
            </a:pPr>
            <a:r>
              <a:rPr lang="fr" sz="1100">
                <a:solidFill>
                  <a:srgbClr val="3F3F3F"/>
                </a:solidFill>
                <a:latin typeface="Century Gothic"/>
                <a:ea typeface="Century Gothic"/>
                <a:cs typeface="Century Gothic"/>
                <a:sym typeface="Century Gothic"/>
              </a:rPr>
              <a:t>Brazil</a:t>
            </a:r>
            <a:endParaRPr/>
          </a:p>
          <a:p>
            <a:pPr indent="0" lvl="0" marL="0" marR="0" rtl="0" algn="l">
              <a:spcBef>
                <a:spcPts val="0"/>
              </a:spcBef>
              <a:spcAft>
                <a:spcPts val="0"/>
              </a:spcAft>
              <a:buNone/>
            </a:pPr>
            <a:r>
              <a:rPr lang="fr" sz="1100">
                <a:solidFill>
                  <a:srgbClr val="3F3F3F"/>
                </a:solidFill>
                <a:latin typeface="Century Gothic"/>
                <a:ea typeface="Century Gothic"/>
                <a:cs typeface="Century Gothic"/>
                <a:sym typeface="Century Gothic"/>
              </a:rPr>
              <a:t>Bulgaria</a:t>
            </a:r>
            <a:endParaRPr/>
          </a:p>
          <a:p>
            <a:pPr indent="0" lvl="0" marL="0" marR="0" rtl="0" algn="l">
              <a:spcBef>
                <a:spcPts val="0"/>
              </a:spcBef>
              <a:spcAft>
                <a:spcPts val="0"/>
              </a:spcAft>
              <a:buNone/>
            </a:pPr>
            <a:r>
              <a:rPr lang="fr" sz="1100">
                <a:solidFill>
                  <a:srgbClr val="3F3F3F"/>
                </a:solidFill>
                <a:latin typeface="Century Gothic"/>
                <a:ea typeface="Century Gothic"/>
                <a:cs typeface="Century Gothic"/>
                <a:sym typeface="Century Gothic"/>
              </a:rPr>
              <a:t>Burkina Faso</a:t>
            </a:r>
            <a:endParaRPr sz="1100">
              <a:solidFill>
                <a:srgbClr val="3F3F3F"/>
              </a:solidFill>
              <a:latin typeface="Century Gothic"/>
              <a:ea typeface="Century Gothic"/>
              <a:cs typeface="Century Gothic"/>
              <a:sym typeface="Century Gothic"/>
            </a:endParaRPr>
          </a:p>
          <a:p>
            <a:pPr indent="0" lvl="0" marL="0" marR="0" rtl="0" algn="l">
              <a:spcBef>
                <a:spcPts val="0"/>
              </a:spcBef>
              <a:spcAft>
                <a:spcPts val="0"/>
              </a:spcAft>
              <a:buNone/>
            </a:pPr>
            <a:r>
              <a:rPr lang="fr" sz="1100">
                <a:solidFill>
                  <a:srgbClr val="3F3F3F"/>
                </a:solidFill>
                <a:latin typeface="Century Gothic"/>
                <a:ea typeface="Century Gothic"/>
                <a:cs typeface="Century Gothic"/>
                <a:sym typeface="Century Gothic"/>
              </a:rPr>
              <a:t>Cabo Verde</a:t>
            </a:r>
            <a:endParaRPr sz="1100">
              <a:solidFill>
                <a:srgbClr val="3F3F3F"/>
              </a:solidFill>
              <a:latin typeface="Century Gothic"/>
              <a:ea typeface="Century Gothic"/>
              <a:cs typeface="Century Gothic"/>
              <a:sym typeface="Century Gothic"/>
            </a:endParaRPr>
          </a:p>
          <a:p>
            <a:pPr indent="0" lvl="0" marL="0" marR="0" rtl="0" algn="l">
              <a:spcBef>
                <a:spcPts val="0"/>
              </a:spcBef>
              <a:spcAft>
                <a:spcPts val="0"/>
              </a:spcAft>
              <a:buNone/>
            </a:pPr>
            <a:r>
              <a:rPr lang="fr" sz="1100">
                <a:solidFill>
                  <a:srgbClr val="3F3F3F"/>
                </a:solidFill>
                <a:latin typeface="Century Gothic"/>
                <a:ea typeface="Century Gothic"/>
                <a:cs typeface="Century Gothic"/>
                <a:sym typeface="Century Gothic"/>
              </a:rPr>
              <a:t>Cameroon</a:t>
            </a:r>
            <a:endParaRPr/>
          </a:p>
          <a:p>
            <a:pPr indent="0" lvl="0" marL="0" marR="0" rtl="0" algn="l">
              <a:spcBef>
                <a:spcPts val="0"/>
              </a:spcBef>
              <a:spcAft>
                <a:spcPts val="0"/>
              </a:spcAft>
              <a:buNone/>
            </a:pPr>
            <a:r>
              <a:rPr lang="fr" sz="1100">
                <a:solidFill>
                  <a:srgbClr val="3F3F3F"/>
                </a:solidFill>
                <a:latin typeface="Century Gothic"/>
                <a:ea typeface="Century Gothic"/>
                <a:cs typeface="Century Gothic"/>
                <a:sym typeface="Century Gothic"/>
              </a:rPr>
              <a:t>Canada</a:t>
            </a:r>
            <a:endParaRPr/>
          </a:p>
          <a:p>
            <a:pPr indent="0" lvl="0" marL="0" marR="0" rtl="0" algn="l">
              <a:spcBef>
                <a:spcPts val="0"/>
              </a:spcBef>
              <a:spcAft>
                <a:spcPts val="0"/>
              </a:spcAft>
              <a:buNone/>
            </a:pPr>
            <a:r>
              <a:rPr lang="fr" sz="1100">
                <a:solidFill>
                  <a:srgbClr val="3F3F3F"/>
                </a:solidFill>
                <a:latin typeface="Century Gothic"/>
                <a:ea typeface="Century Gothic"/>
                <a:cs typeface="Century Gothic"/>
                <a:sym typeface="Century Gothic"/>
              </a:rPr>
              <a:t>China</a:t>
            </a:r>
            <a:endParaRPr/>
          </a:p>
          <a:p>
            <a:pPr indent="0" lvl="0" marL="0" marR="0" rtl="0" algn="l">
              <a:spcBef>
                <a:spcPts val="0"/>
              </a:spcBef>
              <a:spcAft>
                <a:spcPts val="0"/>
              </a:spcAft>
              <a:buNone/>
            </a:pPr>
            <a:r>
              <a:rPr lang="fr" sz="1100">
                <a:solidFill>
                  <a:srgbClr val="3F3F3F"/>
                </a:solidFill>
                <a:latin typeface="Century Gothic"/>
                <a:ea typeface="Century Gothic"/>
                <a:cs typeface="Century Gothic"/>
                <a:sym typeface="Century Gothic"/>
              </a:rPr>
              <a:t>Chinese Taipei</a:t>
            </a:r>
            <a:endParaRPr/>
          </a:p>
          <a:p>
            <a:pPr indent="0" lvl="0" marL="0" marR="0" rtl="0" algn="l">
              <a:spcBef>
                <a:spcPts val="0"/>
              </a:spcBef>
              <a:spcAft>
                <a:spcPts val="0"/>
              </a:spcAft>
              <a:buNone/>
            </a:pPr>
            <a:r>
              <a:rPr lang="fr" sz="1100">
                <a:solidFill>
                  <a:srgbClr val="3F3F3F"/>
                </a:solidFill>
                <a:latin typeface="Century Gothic"/>
                <a:ea typeface="Century Gothic"/>
                <a:cs typeface="Century Gothic"/>
                <a:sym typeface="Century Gothic"/>
              </a:rPr>
              <a:t>Colombia</a:t>
            </a:r>
            <a:endParaRPr/>
          </a:p>
          <a:p>
            <a:pPr indent="0" lvl="0" marL="0" marR="0" rtl="0" algn="l">
              <a:spcBef>
                <a:spcPts val="0"/>
              </a:spcBef>
              <a:spcAft>
                <a:spcPts val="0"/>
              </a:spcAft>
              <a:buNone/>
            </a:pPr>
            <a:r>
              <a:rPr lang="fr" sz="1100">
                <a:solidFill>
                  <a:srgbClr val="3F3F3F"/>
                </a:solidFill>
                <a:latin typeface="Century Gothic"/>
                <a:ea typeface="Century Gothic"/>
                <a:cs typeface="Century Gothic"/>
                <a:sym typeface="Century Gothic"/>
              </a:rPr>
              <a:t>Costa Rica</a:t>
            </a:r>
            <a:endParaRPr/>
          </a:p>
          <a:p>
            <a:pPr indent="0" lvl="0" marL="0" marR="0" rtl="0" algn="l">
              <a:spcBef>
                <a:spcPts val="0"/>
              </a:spcBef>
              <a:spcAft>
                <a:spcPts val="0"/>
              </a:spcAft>
              <a:buNone/>
            </a:pPr>
            <a:r>
              <a:rPr lang="fr" sz="1100">
                <a:solidFill>
                  <a:srgbClr val="3F3F3F"/>
                </a:solidFill>
                <a:latin typeface="Century Gothic"/>
                <a:ea typeface="Century Gothic"/>
                <a:cs typeface="Century Gothic"/>
                <a:sym typeface="Century Gothic"/>
              </a:rPr>
              <a:t>Côte d'Ivoire</a:t>
            </a:r>
            <a:endParaRPr/>
          </a:p>
          <a:p>
            <a:pPr indent="0" lvl="0" marL="0" marR="0" rtl="0" algn="l">
              <a:spcBef>
                <a:spcPts val="0"/>
              </a:spcBef>
              <a:spcAft>
                <a:spcPts val="0"/>
              </a:spcAft>
              <a:buNone/>
            </a:pPr>
            <a:r>
              <a:t/>
            </a:r>
            <a:endParaRPr sz="1100">
              <a:solidFill>
                <a:srgbClr val="3F3F3F"/>
              </a:solidFill>
              <a:latin typeface="Century Gothic"/>
              <a:ea typeface="Century Gothic"/>
              <a:cs typeface="Century Gothic"/>
              <a:sym typeface="Century Gothic"/>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a:p>
        </p:txBody>
      </p:sp>
      <p:sp>
        <p:nvSpPr>
          <p:cNvPr id="224" name="Google Shape;224;p39"/>
          <p:cNvSpPr txBox="1"/>
          <p:nvPr/>
        </p:nvSpPr>
        <p:spPr>
          <a:xfrm>
            <a:off x="1940950" y="2571750"/>
            <a:ext cx="1931100" cy="2770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Croatia</a:t>
            </a:r>
            <a:endParaRPr>
              <a:solidFill>
                <a:schemeClr val="dk1"/>
              </a:solidFill>
            </a:endParaRPr>
          </a:p>
          <a:p>
            <a:pPr indent="0" lvl="0" marL="0" rtl="0" algn="l">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Cyprus</a:t>
            </a:r>
            <a:endParaRPr>
              <a:solidFill>
                <a:schemeClr val="dk1"/>
              </a:solidFill>
            </a:endParaRPr>
          </a:p>
          <a:p>
            <a:pPr indent="0" lvl="0" marL="0" rtl="0" algn="l">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Czech Republic</a:t>
            </a:r>
            <a:endParaRPr>
              <a:solidFill>
                <a:schemeClr val="dk1"/>
              </a:solidFill>
            </a:endParaRPr>
          </a:p>
          <a:p>
            <a:pPr indent="0" lvl="0" marL="0" rtl="0" algn="l">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DR Congo</a:t>
            </a:r>
            <a:endParaRPr>
              <a:solidFill>
                <a:schemeClr val="dk1"/>
              </a:solidFill>
            </a:endParaRPr>
          </a:p>
          <a:p>
            <a:pPr indent="0" lvl="0" marL="0" rtl="0" algn="l">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Ecuador</a:t>
            </a:r>
            <a:endParaRPr>
              <a:solidFill>
                <a:schemeClr val="dk1"/>
              </a:solidFill>
            </a:endParaRPr>
          </a:p>
          <a:p>
            <a:pPr indent="0" lvl="0" marL="0" rtl="0" algn="l">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Egypt</a:t>
            </a:r>
            <a:endParaRPr>
              <a:solidFill>
                <a:schemeClr val="dk1"/>
              </a:solidFill>
            </a:endParaRPr>
          </a:p>
          <a:p>
            <a:pPr indent="0" lvl="0" marL="0" rtl="0" algn="l">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Fiji</a:t>
            </a:r>
            <a:endParaRPr>
              <a:solidFill>
                <a:schemeClr val="dk1"/>
              </a:solidFill>
            </a:endParaRPr>
          </a:p>
          <a:p>
            <a:pPr indent="0" lvl="0" marL="0" rtl="0" algn="l">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France</a:t>
            </a:r>
            <a:endParaRPr>
              <a:solidFill>
                <a:schemeClr val="dk1"/>
              </a:solidFill>
            </a:endParaRPr>
          </a:p>
          <a:p>
            <a:pPr indent="0" lvl="0" marL="0" rtl="0" algn="l">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Germany</a:t>
            </a:r>
            <a:endParaRPr>
              <a:solidFill>
                <a:schemeClr val="dk1"/>
              </a:solidFill>
            </a:endParaRPr>
          </a:p>
          <a:p>
            <a:pPr indent="0" lvl="0" marL="0" rtl="0" algn="l">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Ghana</a:t>
            </a:r>
            <a:endParaRPr>
              <a:solidFill>
                <a:schemeClr val="dk1"/>
              </a:solidFill>
            </a:endParaRPr>
          </a:p>
          <a:p>
            <a:pPr indent="0" lvl="0" marL="0" rtl="0" algn="l">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Greece</a:t>
            </a:r>
            <a:endParaRPr>
              <a:solidFill>
                <a:schemeClr val="dk1"/>
              </a:solidFill>
            </a:endParaRPr>
          </a:p>
          <a:p>
            <a:pPr indent="0" lvl="0" marL="0" rtl="0" algn="l">
              <a:spcBef>
                <a:spcPts val="0"/>
              </a:spcBef>
              <a:spcAft>
                <a:spcPts val="0"/>
              </a:spcAft>
              <a:buNone/>
            </a:pPr>
            <a:r>
              <a:rPr lang="fr" sz="1100">
                <a:solidFill>
                  <a:srgbClr val="3F3F3F"/>
                </a:solidFill>
                <a:latin typeface="Century Gothic"/>
                <a:ea typeface="Century Gothic"/>
                <a:cs typeface="Century Gothic"/>
                <a:sym typeface="Century Gothic"/>
              </a:rPr>
              <a:t>Honduras</a:t>
            </a:r>
            <a:endParaRPr sz="1100">
              <a:solidFill>
                <a:srgbClr val="3F3F3F"/>
              </a:solidFill>
              <a:latin typeface="Century Gothic"/>
              <a:ea typeface="Century Gothic"/>
              <a:cs typeface="Century Gothic"/>
              <a:sym typeface="Century Gothic"/>
            </a:endParaRPr>
          </a:p>
          <a:p>
            <a:pPr indent="0" lvl="0" marL="0" rtl="0" algn="l">
              <a:spcBef>
                <a:spcPts val="0"/>
              </a:spcBef>
              <a:spcAft>
                <a:spcPts val="0"/>
              </a:spcAft>
              <a:buNone/>
            </a:pPr>
            <a:r>
              <a:rPr lang="fr" sz="1100">
                <a:solidFill>
                  <a:srgbClr val="3F3F3F"/>
                </a:solidFill>
                <a:latin typeface="Century Gothic"/>
                <a:ea typeface="Century Gothic"/>
                <a:cs typeface="Century Gothic"/>
                <a:sym typeface="Century Gothic"/>
              </a:rPr>
              <a:t>Hong Kong</a:t>
            </a:r>
            <a:endParaRPr>
              <a:solidFill>
                <a:schemeClr val="dk1"/>
              </a:solidFill>
            </a:endParaRPr>
          </a:p>
          <a:p>
            <a:pPr indent="0" lvl="0" marL="0" rtl="0" algn="l">
              <a:spcBef>
                <a:spcPts val="0"/>
              </a:spcBef>
              <a:spcAft>
                <a:spcPts val="0"/>
              </a:spcAft>
              <a:buClr>
                <a:schemeClr val="dk1"/>
              </a:buClr>
              <a:buSzPts val="1100"/>
              <a:buFont typeface="Arial"/>
              <a:buNone/>
            </a:pPr>
            <a:r>
              <a:t/>
            </a:r>
            <a:endParaRPr sz="1100">
              <a:solidFill>
                <a:srgbClr val="3F3F3F"/>
              </a:solidFill>
              <a:latin typeface="Century Gothic"/>
              <a:ea typeface="Century Gothic"/>
              <a:cs typeface="Century Gothic"/>
              <a:sym typeface="Century Gothic"/>
            </a:endParaRPr>
          </a:p>
          <a:p>
            <a:pPr indent="0" lvl="0" marL="0" rtl="0" algn="l">
              <a:spcBef>
                <a:spcPts val="0"/>
              </a:spcBef>
              <a:spcAft>
                <a:spcPts val="0"/>
              </a:spcAft>
              <a:buNone/>
            </a:pPr>
            <a:r>
              <a:t/>
            </a:r>
            <a:endParaRPr>
              <a:latin typeface="Calibri"/>
              <a:ea typeface="Calibri"/>
              <a:cs typeface="Calibri"/>
              <a:sym typeface="Calibri"/>
            </a:endParaRPr>
          </a:p>
        </p:txBody>
      </p:sp>
      <p:sp>
        <p:nvSpPr>
          <p:cNvPr id="225" name="Google Shape;225;p39"/>
          <p:cNvSpPr txBox="1"/>
          <p:nvPr/>
        </p:nvSpPr>
        <p:spPr>
          <a:xfrm>
            <a:off x="3154025" y="2571750"/>
            <a:ext cx="1475100" cy="2385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India</a:t>
            </a:r>
            <a:endParaRPr>
              <a:solidFill>
                <a:schemeClr val="dk1"/>
              </a:solidFill>
            </a:endParaRPr>
          </a:p>
          <a:p>
            <a:pPr indent="0" lvl="0" marL="0" rtl="0" algn="l">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Iraq</a:t>
            </a:r>
            <a:endParaRPr>
              <a:solidFill>
                <a:schemeClr val="dk1"/>
              </a:solidFill>
            </a:endParaRPr>
          </a:p>
          <a:p>
            <a:pPr indent="0" lvl="0" marL="0" rtl="0" algn="l">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Italy</a:t>
            </a:r>
            <a:endParaRPr>
              <a:solidFill>
                <a:schemeClr val="dk1"/>
              </a:solidFill>
            </a:endParaRPr>
          </a:p>
          <a:p>
            <a:pPr indent="0" lvl="0" marL="0" rtl="0" algn="l">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Japan</a:t>
            </a:r>
            <a:endParaRPr>
              <a:solidFill>
                <a:schemeClr val="dk1"/>
              </a:solidFill>
            </a:endParaRPr>
          </a:p>
          <a:p>
            <a:pPr indent="0" lvl="0" marL="0" rtl="0" algn="l">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Jordan</a:t>
            </a:r>
            <a:endParaRPr>
              <a:solidFill>
                <a:schemeClr val="dk1"/>
              </a:solidFill>
            </a:endParaRPr>
          </a:p>
          <a:p>
            <a:pPr indent="0" lvl="0" marL="0" rtl="0" algn="l">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Kenya</a:t>
            </a:r>
            <a:endParaRPr>
              <a:solidFill>
                <a:schemeClr val="dk1"/>
              </a:solidFill>
            </a:endParaRPr>
          </a:p>
          <a:p>
            <a:pPr indent="0" lvl="0" marL="0" rtl="0" algn="l">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Korea</a:t>
            </a:r>
            <a:endParaRPr>
              <a:solidFill>
                <a:schemeClr val="dk1"/>
              </a:solidFill>
            </a:endParaRPr>
          </a:p>
          <a:p>
            <a:pPr indent="0" lvl="0" marL="0" rtl="0" algn="l">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Kuwait</a:t>
            </a:r>
            <a:endParaRPr>
              <a:solidFill>
                <a:schemeClr val="dk1"/>
              </a:solidFill>
            </a:endParaRPr>
          </a:p>
          <a:p>
            <a:pPr indent="0" lvl="0" marL="0" rtl="0" algn="l">
              <a:spcBef>
                <a:spcPts val="0"/>
              </a:spcBef>
              <a:spcAft>
                <a:spcPts val="0"/>
              </a:spcAft>
              <a:buNone/>
            </a:pPr>
            <a:r>
              <a:rPr lang="fr" sz="1100">
                <a:solidFill>
                  <a:srgbClr val="3F3F3F"/>
                </a:solidFill>
                <a:latin typeface="Century Gothic"/>
                <a:ea typeface="Century Gothic"/>
                <a:cs typeface="Century Gothic"/>
                <a:sym typeface="Century Gothic"/>
              </a:rPr>
              <a:t>Lebanon</a:t>
            </a:r>
            <a:endParaRPr sz="1100">
              <a:solidFill>
                <a:srgbClr val="3F3F3F"/>
              </a:solidFill>
              <a:latin typeface="Century Gothic"/>
              <a:ea typeface="Century Gothic"/>
              <a:cs typeface="Century Gothic"/>
              <a:sym typeface="Century Gothic"/>
            </a:endParaRPr>
          </a:p>
          <a:p>
            <a:pPr indent="0" lvl="0" marL="0" rtl="0" algn="l">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Liberia</a:t>
            </a:r>
            <a:endParaRPr sz="1100">
              <a:solidFill>
                <a:srgbClr val="3F3F3F"/>
              </a:solidFill>
              <a:latin typeface="Century Gothic"/>
              <a:ea typeface="Century Gothic"/>
              <a:cs typeface="Century Gothic"/>
              <a:sym typeface="Century Gothic"/>
            </a:endParaRPr>
          </a:p>
          <a:p>
            <a:pPr indent="0" lvl="0" marL="0" rtl="0" algn="l">
              <a:spcBef>
                <a:spcPts val="0"/>
              </a:spcBef>
              <a:spcAft>
                <a:spcPts val="0"/>
              </a:spcAft>
              <a:buClr>
                <a:schemeClr val="dk1"/>
              </a:buClr>
              <a:buSzPts val="1100"/>
              <a:buFont typeface="Arial"/>
              <a:buNone/>
            </a:pPr>
            <a:r>
              <a:rPr lang="fr" sz="1100">
                <a:solidFill>
                  <a:srgbClr val="3F3F3F"/>
                </a:solidFill>
                <a:latin typeface="Century Gothic"/>
                <a:ea typeface="Century Gothic"/>
                <a:cs typeface="Century Gothic"/>
                <a:sym typeface="Century Gothic"/>
              </a:rPr>
              <a:t>Libya</a:t>
            </a:r>
            <a:endParaRPr>
              <a:solidFill>
                <a:schemeClr val="dk1"/>
              </a:solidFill>
            </a:endParaRPr>
          </a:p>
          <a:p>
            <a:pPr indent="0" lvl="0" marL="0" rtl="0" algn="l">
              <a:spcBef>
                <a:spcPts val="0"/>
              </a:spcBef>
              <a:spcAft>
                <a:spcPts val="0"/>
              </a:spcAft>
              <a:buNone/>
            </a:pPr>
            <a:r>
              <a:rPr lang="fr" sz="1100">
                <a:solidFill>
                  <a:srgbClr val="3F3F3F"/>
                </a:solidFill>
                <a:latin typeface="Century Gothic"/>
                <a:ea typeface="Century Gothic"/>
                <a:cs typeface="Century Gothic"/>
                <a:sym typeface="Century Gothic"/>
              </a:rPr>
              <a:t>Madagascar</a:t>
            </a:r>
            <a:endParaRPr sz="1100">
              <a:solidFill>
                <a:srgbClr val="3F3F3F"/>
              </a:solidFill>
              <a:latin typeface="Century Gothic"/>
              <a:ea typeface="Century Gothic"/>
              <a:cs typeface="Century Gothic"/>
              <a:sym typeface="Century Gothic"/>
            </a:endParaRPr>
          </a:p>
          <a:p>
            <a:pPr indent="0" lvl="0" marL="0" rtl="0" algn="l">
              <a:spcBef>
                <a:spcPts val="0"/>
              </a:spcBef>
              <a:spcAft>
                <a:spcPts val="0"/>
              </a:spcAft>
              <a:buClr>
                <a:schemeClr val="dk1"/>
              </a:buClr>
              <a:buSzPts val="1100"/>
              <a:buFont typeface="Arial"/>
              <a:buNone/>
            </a:pPr>
            <a:r>
              <a:rPr lang="fr" sz="1100">
                <a:solidFill>
                  <a:srgbClr val="3F3F3F"/>
                </a:solidFill>
                <a:latin typeface="Century Gothic"/>
                <a:ea typeface="Century Gothic"/>
                <a:cs typeface="Century Gothic"/>
                <a:sym typeface="Century Gothic"/>
              </a:rPr>
              <a:t>Malawi</a:t>
            </a:r>
            <a:endParaRPr sz="1100">
              <a:solidFill>
                <a:srgbClr val="3F3F3F"/>
              </a:solidFill>
              <a:latin typeface="Century Gothic"/>
              <a:ea typeface="Century Gothic"/>
              <a:cs typeface="Century Gothic"/>
              <a:sym typeface="Century Gothic"/>
            </a:endParaRPr>
          </a:p>
        </p:txBody>
      </p:sp>
      <p:sp>
        <p:nvSpPr>
          <p:cNvPr id="226" name="Google Shape;226;p39"/>
          <p:cNvSpPr txBox="1"/>
          <p:nvPr/>
        </p:nvSpPr>
        <p:spPr>
          <a:xfrm>
            <a:off x="4407575" y="2402550"/>
            <a:ext cx="1222800" cy="255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Malaysia</a:t>
            </a:r>
            <a:endParaRPr>
              <a:solidFill>
                <a:schemeClr val="dk1"/>
              </a:solidFill>
            </a:endParaRPr>
          </a:p>
          <a:p>
            <a:pPr indent="0" lvl="0" marL="0" rtl="0" algn="l">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Malta</a:t>
            </a:r>
            <a:endParaRPr>
              <a:solidFill>
                <a:schemeClr val="dk1"/>
              </a:solidFill>
            </a:endParaRPr>
          </a:p>
          <a:p>
            <a:pPr indent="0" lvl="0" marL="0" rtl="0" algn="l">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Mauritius</a:t>
            </a:r>
            <a:endParaRPr>
              <a:solidFill>
                <a:schemeClr val="dk1"/>
              </a:solidFill>
            </a:endParaRPr>
          </a:p>
          <a:p>
            <a:pPr indent="0" lvl="0" marL="0" rtl="0" algn="l">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Mexico</a:t>
            </a:r>
            <a:endParaRPr>
              <a:solidFill>
                <a:schemeClr val="dk1"/>
              </a:solidFill>
            </a:endParaRPr>
          </a:p>
          <a:p>
            <a:pPr indent="0" lvl="0" marL="0" rtl="0" algn="l">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Montenegro</a:t>
            </a:r>
            <a:endParaRPr>
              <a:solidFill>
                <a:schemeClr val="dk1"/>
              </a:solidFill>
            </a:endParaRPr>
          </a:p>
          <a:p>
            <a:pPr indent="0" lvl="0" marL="0" rtl="0" algn="l">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Morocco</a:t>
            </a:r>
            <a:endParaRPr sz="1100">
              <a:solidFill>
                <a:srgbClr val="3F3F3F"/>
              </a:solidFill>
              <a:latin typeface="Century Gothic"/>
              <a:ea typeface="Century Gothic"/>
              <a:cs typeface="Century Gothic"/>
              <a:sym typeface="Century Gothic"/>
            </a:endParaRPr>
          </a:p>
          <a:p>
            <a:pPr indent="0" lvl="0" marL="0" rtl="0" algn="l">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Mozambique</a:t>
            </a:r>
            <a:endParaRPr sz="1100">
              <a:solidFill>
                <a:srgbClr val="3F3F3F"/>
              </a:solidFill>
              <a:latin typeface="Century Gothic"/>
              <a:ea typeface="Century Gothic"/>
              <a:cs typeface="Century Gothic"/>
              <a:sym typeface="Century Gothic"/>
            </a:endParaRPr>
          </a:p>
          <a:p>
            <a:pPr indent="0" lvl="0" marL="0" rtl="0" algn="l">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Myanmar</a:t>
            </a:r>
            <a:endParaRPr>
              <a:solidFill>
                <a:schemeClr val="dk1"/>
              </a:solidFill>
            </a:endParaRPr>
          </a:p>
          <a:p>
            <a:pPr indent="0" lvl="0" marL="0" rtl="0" algn="l">
              <a:spcBef>
                <a:spcPts val="0"/>
              </a:spcBef>
              <a:spcAft>
                <a:spcPts val="0"/>
              </a:spcAft>
              <a:buNone/>
            </a:pPr>
            <a:r>
              <a:rPr lang="fr" sz="1100">
                <a:solidFill>
                  <a:srgbClr val="3F3F3F"/>
                </a:solidFill>
                <a:latin typeface="Century Gothic"/>
                <a:ea typeface="Century Gothic"/>
                <a:cs typeface="Century Gothic"/>
                <a:sym typeface="Century Gothic"/>
              </a:rPr>
              <a:t>Nepal</a:t>
            </a:r>
            <a:endParaRPr sz="1100">
              <a:solidFill>
                <a:srgbClr val="3F3F3F"/>
              </a:solidFill>
              <a:latin typeface="Century Gothic"/>
              <a:ea typeface="Century Gothic"/>
              <a:cs typeface="Century Gothic"/>
              <a:sym typeface="Century Gothic"/>
            </a:endParaRPr>
          </a:p>
          <a:p>
            <a:pPr indent="0" lvl="0" marL="0" rtl="0" algn="l">
              <a:spcBef>
                <a:spcPts val="0"/>
              </a:spcBef>
              <a:spcAft>
                <a:spcPts val="0"/>
              </a:spcAft>
              <a:buClr>
                <a:schemeClr val="dk1"/>
              </a:buClr>
              <a:buSzPts val="1100"/>
              <a:buFont typeface="Arial"/>
              <a:buNone/>
            </a:pPr>
            <a:r>
              <a:rPr lang="fr" sz="1100">
                <a:solidFill>
                  <a:srgbClr val="3F3F3F"/>
                </a:solidFill>
                <a:latin typeface="Century Gothic"/>
                <a:ea typeface="Century Gothic"/>
                <a:cs typeface="Century Gothic"/>
                <a:sym typeface="Century Gothic"/>
              </a:rPr>
              <a:t>New Zealand</a:t>
            </a:r>
            <a:endParaRPr>
              <a:solidFill>
                <a:schemeClr val="dk1"/>
              </a:solidFill>
            </a:endParaRPr>
          </a:p>
          <a:p>
            <a:pPr indent="0" lvl="0" marL="0" rtl="0" algn="l">
              <a:spcBef>
                <a:spcPts val="0"/>
              </a:spcBef>
              <a:spcAft>
                <a:spcPts val="0"/>
              </a:spcAft>
              <a:buClr>
                <a:schemeClr val="dk1"/>
              </a:buClr>
              <a:buSzPts val="1100"/>
              <a:buFont typeface="Arial"/>
              <a:buNone/>
            </a:pPr>
            <a:r>
              <a:rPr lang="fr" sz="1100">
                <a:solidFill>
                  <a:srgbClr val="3F3F3F"/>
                </a:solidFill>
                <a:latin typeface="Century Gothic"/>
                <a:ea typeface="Century Gothic"/>
                <a:cs typeface="Century Gothic"/>
                <a:sym typeface="Century Gothic"/>
              </a:rPr>
              <a:t>Namibia</a:t>
            </a:r>
            <a:endParaRPr>
              <a:solidFill>
                <a:schemeClr val="dk1"/>
              </a:solidFill>
            </a:endParaRPr>
          </a:p>
          <a:p>
            <a:pPr indent="0" lvl="0" marL="0" rtl="0" algn="l">
              <a:spcBef>
                <a:spcPts val="0"/>
              </a:spcBef>
              <a:spcAft>
                <a:spcPts val="0"/>
              </a:spcAft>
              <a:buClr>
                <a:schemeClr val="dk1"/>
              </a:buClr>
              <a:buSzPts val="1100"/>
              <a:buFont typeface="Arial"/>
              <a:buNone/>
            </a:pPr>
            <a:r>
              <a:rPr lang="fr" sz="1100">
                <a:solidFill>
                  <a:srgbClr val="3F3F3F"/>
                </a:solidFill>
                <a:latin typeface="Century Gothic"/>
                <a:ea typeface="Century Gothic"/>
                <a:cs typeface="Century Gothic"/>
                <a:sym typeface="Century Gothic"/>
              </a:rPr>
              <a:t>Nigeria</a:t>
            </a:r>
            <a:endParaRPr>
              <a:solidFill>
                <a:schemeClr val="dk1"/>
              </a:solidFill>
            </a:endParaRPr>
          </a:p>
          <a:p>
            <a:pPr indent="0" lvl="0" marL="0" rtl="0" algn="l">
              <a:spcBef>
                <a:spcPts val="0"/>
              </a:spcBef>
              <a:spcAft>
                <a:spcPts val="0"/>
              </a:spcAft>
              <a:buNone/>
            </a:pPr>
            <a:r>
              <a:rPr lang="fr" sz="1100">
                <a:solidFill>
                  <a:srgbClr val="3F3F3F"/>
                </a:solidFill>
                <a:latin typeface="Century Gothic"/>
                <a:ea typeface="Century Gothic"/>
                <a:cs typeface="Century Gothic"/>
                <a:sym typeface="Century Gothic"/>
              </a:rPr>
              <a:t>Oman</a:t>
            </a:r>
            <a:endParaRPr sz="1100">
              <a:solidFill>
                <a:srgbClr val="3F3F3F"/>
              </a:solidFill>
              <a:latin typeface="Century Gothic"/>
              <a:ea typeface="Century Gothic"/>
              <a:cs typeface="Century Gothic"/>
              <a:sym typeface="Century Gothic"/>
            </a:endParaRPr>
          </a:p>
          <a:p>
            <a:pPr indent="0" lvl="0" marL="0" rtl="0" algn="l">
              <a:spcBef>
                <a:spcPts val="0"/>
              </a:spcBef>
              <a:spcAft>
                <a:spcPts val="0"/>
              </a:spcAft>
              <a:buClr>
                <a:schemeClr val="dk1"/>
              </a:buClr>
              <a:buSzPts val="1100"/>
              <a:buFont typeface="Arial"/>
              <a:buNone/>
            </a:pPr>
            <a:r>
              <a:rPr lang="fr" sz="1100">
                <a:solidFill>
                  <a:srgbClr val="3F3F3F"/>
                </a:solidFill>
                <a:latin typeface="Century Gothic"/>
                <a:ea typeface="Century Gothic"/>
                <a:cs typeface="Century Gothic"/>
                <a:sym typeface="Century Gothic"/>
              </a:rPr>
              <a:t>Pakistan</a:t>
            </a:r>
            <a:endParaRPr sz="1100">
              <a:solidFill>
                <a:srgbClr val="3F3F3F"/>
              </a:solidFill>
              <a:latin typeface="Century Gothic"/>
              <a:ea typeface="Century Gothic"/>
              <a:cs typeface="Century Gothic"/>
              <a:sym typeface="Century Gothic"/>
            </a:endParaRPr>
          </a:p>
        </p:txBody>
      </p:sp>
      <p:sp>
        <p:nvSpPr>
          <p:cNvPr id="227" name="Google Shape;227;p39"/>
          <p:cNvSpPr txBox="1"/>
          <p:nvPr/>
        </p:nvSpPr>
        <p:spPr>
          <a:xfrm>
            <a:off x="5793600" y="2740950"/>
            <a:ext cx="1370700" cy="260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100">
                <a:solidFill>
                  <a:srgbClr val="3F3F3F"/>
                </a:solidFill>
                <a:latin typeface="Century Gothic"/>
                <a:ea typeface="Century Gothic"/>
                <a:cs typeface="Century Gothic"/>
                <a:sym typeface="Century Gothic"/>
              </a:rPr>
              <a:t>Palestine</a:t>
            </a:r>
            <a:endParaRPr>
              <a:solidFill>
                <a:schemeClr val="dk1"/>
              </a:solidFill>
            </a:endParaRPr>
          </a:p>
          <a:p>
            <a:pPr indent="0" lvl="0" marL="0" rtl="0" algn="l">
              <a:spcBef>
                <a:spcPts val="0"/>
              </a:spcBef>
              <a:spcAft>
                <a:spcPts val="0"/>
              </a:spcAft>
              <a:buNone/>
            </a:pPr>
            <a:r>
              <a:rPr lang="fr" sz="1100">
                <a:solidFill>
                  <a:srgbClr val="3F3F3F"/>
                </a:solidFill>
                <a:latin typeface="Century Gothic"/>
                <a:ea typeface="Century Gothic"/>
                <a:cs typeface="Century Gothic"/>
                <a:sym typeface="Century Gothic"/>
              </a:rPr>
              <a:t>Peru</a:t>
            </a:r>
            <a:endParaRPr>
              <a:solidFill>
                <a:schemeClr val="dk1"/>
              </a:solidFill>
            </a:endParaRPr>
          </a:p>
          <a:p>
            <a:pPr indent="0" lvl="0" marL="0" rtl="0" algn="l">
              <a:spcBef>
                <a:spcPts val="0"/>
              </a:spcBef>
              <a:spcAft>
                <a:spcPts val="0"/>
              </a:spcAft>
              <a:buNone/>
            </a:pPr>
            <a:r>
              <a:rPr lang="fr" sz="1100">
                <a:solidFill>
                  <a:srgbClr val="3F3F3F"/>
                </a:solidFill>
                <a:latin typeface="Century Gothic"/>
                <a:ea typeface="Century Gothic"/>
                <a:cs typeface="Century Gothic"/>
                <a:sym typeface="Century Gothic"/>
              </a:rPr>
              <a:t>Poland</a:t>
            </a:r>
            <a:endParaRPr>
              <a:solidFill>
                <a:schemeClr val="dk1"/>
              </a:solidFill>
            </a:endParaRPr>
          </a:p>
          <a:p>
            <a:pPr indent="0" lvl="0" marL="0" rtl="0" algn="l">
              <a:spcBef>
                <a:spcPts val="0"/>
              </a:spcBef>
              <a:spcAft>
                <a:spcPts val="0"/>
              </a:spcAft>
              <a:buNone/>
            </a:pPr>
            <a:r>
              <a:rPr lang="fr" sz="1100">
                <a:solidFill>
                  <a:srgbClr val="3F3F3F"/>
                </a:solidFill>
                <a:latin typeface="Century Gothic"/>
                <a:ea typeface="Century Gothic"/>
                <a:cs typeface="Century Gothic"/>
                <a:sym typeface="Century Gothic"/>
              </a:rPr>
              <a:t>Portugal</a:t>
            </a:r>
            <a:endParaRPr>
              <a:solidFill>
                <a:schemeClr val="dk1"/>
              </a:solidFill>
            </a:endParaRPr>
          </a:p>
          <a:p>
            <a:pPr indent="0" lvl="0" marL="0" rtl="0" algn="l">
              <a:spcBef>
                <a:spcPts val="0"/>
              </a:spcBef>
              <a:spcAft>
                <a:spcPts val="0"/>
              </a:spcAft>
              <a:buNone/>
            </a:pPr>
            <a:r>
              <a:rPr lang="fr" sz="1100">
                <a:solidFill>
                  <a:srgbClr val="3F3F3F"/>
                </a:solidFill>
                <a:latin typeface="Century Gothic"/>
                <a:ea typeface="Century Gothic"/>
                <a:cs typeface="Century Gothic"/>
                <a:sym typeface="Century Gothic"/>
              </a:rPr>
              <a:t>Puerto Rico</a:t>
            </a:r>
            <a:endParaRPr>
              <a:solidFill>
                <a:schemeClr val="dk1"/>
              </a:solidFill>
            </a:endParaRPr>
          </a:p>
          <a:p>
            <a:pPr indent="0" lvl="0" marL="0" rtl="0" algn="l">
              <a:spcBef>
                <a:spcPts val="0"/>
              </a:spcBef>
              <a:spcAft>
                <a:spcPts val="0"/>
              </a:spcAft>
              <a:buNone/>
            </a:pPr>
            <a:r>
              <a:rPr lang="fr" sz="1100">
                <a:solidFill>
                  <a:srgbClr val="3F3F3F"/>
                </a:solidFill>
                <a:latin typeface="Century Gothic"/>
                <a:ea typeface="Century Gothic"/>
                <a:cs typeface="Century Gothic"/>
                <a:sym typeface="Century Gothic"/>
              </a:rPr>
              <a:t>Romania</a:t>
            </a:r>
            <a:endParaRPr sz="1100">
              <a:solidFill>
                <a:srgbClr val="3F3F3F"/>
              </a:solidFill>
              <a:latin typeface="Century Gothic"/>
              <a:ea typeface="Century Gothic"/>
              <a:cs typeface="Century Gothic"/>
              <a:sym typeface="Century Gothic"/>
            </a:endParaRPr>
          </a:p>
          <a:p>
            <a:pPr indent="0" lvl="0" marL="0" rtl="0" algn="l">
              <a:spcBef>
                <a:spcPts val="0"/>
              </a:spcBef>
              <a:spcAft>
                <a:spcPts val="0"/>
              </a:spcAft>
              <a:buClr>
                <a:schemeClr val="dk1"/>
              </a:buClr>
              <a:buSzPts val="1100"/>
              <a:buFont typeface="Arial"/>
              <a:buNone/>
            </a:pPr>
            <a:r>
              <a:rPr lang="fr" sz="1100">
                <a:solidFill>
                  <a:srgbClr val="3F3F3F"/>
                </a:solidFill>
                <a:latin typeface="Century Gothic"/>
                <a:ea typeface="Century Gothic"/>
                <a:cs typeface="Century Gothic"/>
                <a:sym typeface="Century Gothic"/>
              </a:rPr>
              <a:t>Russia</a:t>
            </a:r>
            <a:endParaRPr>
              <a:solidFill>
                <a:schemeClr val="dk1"/>
              </a:solidFill>
            </a:endParaRPr>
          </a:p>
          <a:p>
            <a:pPr indent="0" lvl="0" marL="0" rtl="0" algn="l">
              <a:spcBef>
                <a:spcPts val="0"/>
              </a:spcBef>
              <a:spcAft>
                <a:spcPts val="0"/>
              </a:spcAft>
              <a:buClr>
                <a:schemeClr val="dk1"/>
              </a:buClr>
              <a:buSzPts val="1100"/>
              <a:buFont typeface="Arial"/>
              <a:buNone/>
            </a:pPr>
            <a:r>
              <a:rPr lang="fr" sz="1100">
                <a:solidFill>
                  <a:srgbClr val="3F3F3F"/>
                </a:solidFill>
                <a:latin typeface="Century Gothic"/>
                <a:ea typeface="Century Gothic"/>
                <a:cs typeface="Century Gothic"/>
                <a:sym typeface="Century Gothic"/>
              </a:rPr>
              <a:t>Rwanda</a:t>
            </a:r>
            <a:endParaRPr>
              <a:solidFill>
                <a:schemeClr val="dk1"/>
              </a:solidFill>
            </a:endParaRPr>
          </a:p>
          <a:p>
            <a:pPr indent="0" lvl="0" marL="0" rtl="0" algn="l">
              <a:spcBef>
                <a:spcPts val="0"/>
              </a:spcBef>
              <a:spcAft>
                <a:spcPts val="0"/>
              </a:spcAft>
              <a:buClr>
                <a:schemeClr val="dk1"/>
              </a:buClr>
              <a:buSzPts val="1100"/>
              <a:buFont typeface="Arial"/>
              <a:buNone/>
            </a:pPr>
            <a:r>
              <a:rPr lang="fr" sz="1100">
                <a:solidFill>
                  <a:srgbClr val="3F3F3F"/>
                </a:solidFill>
                <a:latin typeface="Century Gothic"/>
                <a:ea typeface="Century Gothic"/>
                <a:cs typeface="Century Gothic"/>
                <a:sym typeface="Century Gothic"/>
              </a:rPr>
              <a:t>Saudi Arabia</a:t>
            </a:r>
            <a:endParaRPr>
              <a:solidFill>
                <a:schemeClr val="dk1"/>
              </a:solidFill>
            </a:endParaRPr>
          </a:p>
          <a:p>
            <a:pPr indent="0" lvl="0" marL="0" rtl="0" algn="l">
              <a:spcBef>
                <a:spcPts val="0"/>
              </a:spcBef>
              <a:spcAft>
                <a:spcPts val="0"/>
              </a:spcAft>
              <a:buClr>
                <a:schemeClr val="dk1"/>
              </a:buClr>
              <a:buSzPts val="1100"/>
              <a:buFont typeface="Arial"/>
              <a:buNone/>
            </a:pPr>
            <a:r>
              <a:rPr lang="fr" sz="1100">
                <a:solidFill>
                  <a:srgbClr val="3F3F3F"/>
                </a:solidFill>
                <a:latin typeface="Century Gothic"/>
                <a:ea typeface="Century Gothic"/>
                <a:cs typeface="Century Gothic"/>
                <a:sym typeface="Century Gothic"/>
              </a:rPr>
              <a:t>Senegal</a:t>
            </a:r>
            <a:endParaRPr>
              <a:solidFill>
                <a:schemeClr val="dk1"/>
              </a:solidFill>
            </a:endParaRPr>
          </a:p>
          <a:p>
            <a:pPr indent="0" lvl="0" marL="0" rtl="0" algn="l">
              <a:spcBef>
                <a:spcPts val="0"/>
              </a:spcBef>
              <a:spcAft>
                <a:spcPts val="0"/>
              </a:spcAft>
              <a:buNone/>
            </a:pPr>
            <a:r>
              <a:rPr lang="fr" sz="1100">
                <a:solidFill>
                  <a:srgbClr val="3F3F3F"/>
                </a:solidFill>
                <a:latin typeface="Century Gothic"/>
                <a:ea typeface="Century Gothic"/>
                <a:cs typeface="Century Gothic"/>
                <a:sym typeface="Century Gothic"/>
              </a:rPr>
              <a:t>Serbia</a:t>
            </a:r>
            <a:endParaRPr sz="1100">
              <a:solidFill>
                <a:srgbClr val="3F3F3F"/>
              </a:solidFill>
              <a:latin typeface="Century Gothic"/>
              <a:ea typeface="Century Gothic"/>
              <a:cs typeface="Century Gothic"/>
              <a:sym typeface="Century Gothic"/>
            </a:endParaRPr>
          </a:p>
          <a:p>
            <a:pPr indent="0" lvl="0" marL="0" rtl="0" algn="l">
              <a:spcBef>
                <a:spcPts val="0"/>
              </a:spcBef>
              <a:spcAft>
                <a:spcPts val="0"/>
              </a:spcAft>
              <a:buNone/>
            </a:pPr>
            <a:r>
              <a:rPr lang="fr" sz="1100">
                <a:solidFill>
                  <a:srgbClr val="3F3F3F"/>
                </a:solidFill>
                <a:latin typeface="Century Gothic"/>
                <a:ea typeface="Century Gothic"/>
                <a:cs typeface="Century Gothic"/>
                <a:sym typeface="Century Gothic"/>
              </a:rPr>
              <a:t>Sierra Leone</a:t>
            </a:r>
            <a:endParaRPr>
              <a:solidFill>
                <a:schemeClr val="dk1"/>
              </a:solidFill>
            </a:endParaRPr>
          </a:p>
          <a:p>
            <a:pPr indent="0" lvl="0" marL="0" rtl="0" algn="l">
              <a:spcBef>
                <a:spcPts val="0"/>
              </a:spcBef>
              <a:spcAft>
                <a:spcPts val="0"/>
              </a:spcAft>
              <a:buClr>
                <a:schemeClr val="dk1"/>
              </a:buClr>
              <a:buSzPts val="1100"/>
              <a:buFont typeface="Arial"/>
              <a:buNone/>
            </a:pPr>
            <a:r>
              <a:t/>
            </a:r>
            <a:endParaRPr sz="1100">
              <a:solidFill>
                <a:srgbClr val="3F3F3F"/>
              </a:solidFill>
              <a:latin typeface="Century Gothic"/>
              <a:ea typeface="Century Gothic"/>
              <a:cs typeface="Century Gothic"/>
              <a:sym typeface="Century Gothic"/>
            </a:endParaRPr>
          </a:p>
          <a:p>
            <a:pPr indent="0" lvl="0" marL="0" rtl="0" algn="l">
              <a:spcBef>
                <a:spcPts val="0"/>
              </a:spcBef>
              <a:spcAft>
                <a:spcPts val="0"/>
              </a:spcAft>
              <a:buClr>
                <a:schemeClr val="dk1"/>
              </a:buClr>
              <a:buFont typeface="Arial"/>
              <a:buNone/>
            </a:pPr>
            <a:r>
              <a:t/>
            </a:r>
            <a:endParaRPr>
              <a:latin typeface="Calibri"/>
              <a:ea typeface="Calibri"/>
              <a:cs typeface="Calibri"/>
              <a:sym typeface="Calibri"/>
            </a:endParaRPr>
          </a:p>
        </p:txBody>
      </p:sp>
      <p:sp>
        <p:nvSpPr>
          <p:cNvPr id="228" name="Google Shape;228;p39"/>
          <p:cNvSpPr txBox="1"/>
          <p:nvPr/>
        </p:nvSpPr>
        <p:spPr>
          <a:xfrm>
            <a:off x="6804625" y="1212275"/>
            <a:ext cx="2076900" cy="3786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Singapore</a:t>
            </a:r>
            <a:endParaRPr>
              <a:solidFill>
                <a:schemeClr val="dk1"/>
              </a:solidFill>
            </a:endParaRPr>
          </a:p>
          <a:p>
            <a:pPr indent="0" lvl="0" marL="0" rtl="0" algn="l">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Slovakia</a:t>
            </a:r>
            <a:endParaRPr>
              <a:solidFill>
                <a:schemeClr val="dk1"/>
              </a:solidFill>
            </a:endParaRPr>
          </a:p>
          <a:p>
            <a:pPr indent="0" lvl="0" marL="0" rtl="0" algn="l">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Slovenia</a:t>
            </a:r>
            <a:endParaRPr>
              <a:solidFill>
                <a:schemeClr val="dk1"/>
              </a:solidFill>
            </a:endParaRPr>
          </a:p>
          <a:p>
            <a:pPr indent="0" lvl="0" marL="0" rtl="0" algn="l">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South Africa</a:t>
            </a:r>
            <a:endParaRPr>
              <a:solidFill>
                <a:schemeClr val="dk1"/>
              </a:solidFill>
            </a:endParaRPr>
          </a:p>
          <a:p>
            <a:pPr indent="0" lvl="0" marL="0" rtl="0" algn="l">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Spain</a:t>
            </a:r>
            <a:endParaRPr>
              <a:solidFill>
                <a:schemeClr val="dk1"/>
              </a:solidFill>
            </a:endParaRPr>
          </a:p>
          <a:p>
            <a:pPr indent="0" lvl="0" marL="0" rtl="0" algn="l">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Sri Lanka</a:t>
            </a:r>
            <a:endParaRPr>
              <a:solidFill>
                <a:schemeClr val="dk1"/>
              </a:solidFill>
            </a:endParaRPr>
          </a:p>
          <a:p>
            <a:pPr indent="0" lvl="0" marL="0" rtl="0" algn="l">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Sudan</a:t>
            </a:r>
            <a:endParaRPr>
              <a:solidFill>
                <a:schemeClr val="dk1"/>
              </a:solidFill>
            </a:endParaRPr>
          </a:p>
          <a:p>
            <a:pPr indent="0" lvl="0" marL="0" rtl="0" algn="l">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Switzerland</a:t>
            </a:r>
            <a:endParaRPr>
              <a:solidFill>
                <a:schemeClr val="dk1"/>
              </a:solidFill>
            </a:endParaRPr>
          </a:p>
          <a:p>
            <a:pPr indent="0" lvl="0" marL="0" rtl="0" algn="l">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Syria</a:t>
            </a:r>
            <a:endParaRPr>
              <a:solidFill>
                <a:schemeClr val="dk1"/>
              </a:solidFill>
            </a:endParaRPr>
          </a:p>
          <a:p>
            <a:pPr indent="0" lvl="0" marL="0" rtl="0" algn="l">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Tanzania</a:t>
            </a:r>
            <a:endParaRPr>
              <a:solidFill>
                <a:schemeClr val="dk1"/>
              </a:solidFill>
            </a:endParaRPr>
          </a:p>
          <a:p>
            <a:pPr indent="0" lvl="0" marL="0" rtl="0" algn="l">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Tunisia</a:t>
            </a:r>
            <a:endParaRPr>
              <a:solidFill>
                <a:schemeClr val="dk1"/>
              </a:solidFill>
            </a:endParaRPr>
          </a:p>
          <a:p>
            <a:pPr indent="0" lvl="0" marL="0" rtl="0" algn="l">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Uganda</a:t>
            </a:r>
            <a:endParaRPr>
              <a:solidFill>
                <a:schemeClr val="dk1"/>
              </a:solidFill>
            </a:endParaRPr>
          </a:p>
          <a:p>
            <a:pPr indent="0" lvl="0" marL="0" rtl="0" algn="l">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United Arab Emirates</a:t>
            </a:r>
            <a:endParaRPr>
              <a:solidFill>
                <a:schemeClr val="dk1"/>
              </a:solidFill>
            </a:endParaRPr>
          </a:p>
          <a:p>
            <a:pPr indent="0" lvl="0" marL="0" rtl="0" algn="l">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United Kingdom</a:t>
            </a:r>
            <a:endParaRPr>
              <a:solidFill>
                <a:schemeClr val="dk1"/>
              </a:solidFill>
            </a:endParaRPr>
          </a:p>
          <a:p>
            <a:pPr indent="0" lvl="0" marL="0" rtl="0" algn="l">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United States of America</a:t>
            </a:r>
            <a:endParaRPr>
              <a:solidFill>
                <a:schemeClr val="dk1"/>
              </a:solidFill>
            </a:endParaRPr>
          </a:p>
          <a:p>
            <a:pPr indent="0" lvl="0" marL="0" rtl="0" algn="l">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Ukraine</a:t>
            </a:r>
            <a:endParaRPr>
              <a:solidFill>
                <a:schemeClr val="dk1"/>
              </a:solidFill>
            </a:endParaRPr>
          </a:p>
          <a:p>
            <a:pPr indent="0" lvl="0" marL="0" rtl="0" algn="l">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Uruguay</a:t>
            </a:r>
            <a:endParaRPr>
              <a:solidFill>
                <a:schemeClr val="dk1"/>
              </a:solidFill>
            </a:endParaRPr>
          </a:p>
          <a:p>
            <a:pPr indent="0" lvl="0" marL="0" rtl="0" algn="l">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Yemen</a:t>
            </a:r>
            <a:endParaRPr>
              <a:solidFill>
                <a:schemeClr val="dk1"/>
              </a:solidFill>
            </a:endParaRPr>
          </a:p>
          <a:p>
            <a:pPr indent="0" lvl="0" marL="0" rtl="0" algn="l">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Zambia</a:t>
            </a:r>
            <a:endParaRPr>
              <a:solidFill>
                <a:schemeClr val="dk1"/>
              </a:solidFill>
            </a:endParaRPr>
          </a:p>
          <a:p>
            <a:pPr indent="0" lvl="0" marL="0" rtl="0" algn="l">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Zimbabwe</a:t>
            </a:r>
            <a:endParaRPr>
              <a:solidFill>
                <a:schemeClr val="dk1"/>
              </a:solidFill>
            </a:endParaRPr>
          </a:p>
          <a:p>
            <a:pPr indent="0" lvl="0" marL="0" rtl="0" algn="l">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pic>
        <p:nvPicPr>
          <p:cNvPr id="234" name="Google Shape;234;p40"/>
          <p:cNvPicPr preferRelativeResize="0"/>
          <p:nvPr/>
        </p:nvPicPr>
        <p:blipFill rotWithShape="1">
          <a:blip r:embed="rId3">
            <a:alphaModFix/>
          </a:blip>
          <a:srcRect b="3686" l="0" r="0" t="3695"/>
          <a:stretch/>
        </p:blipFill>
        <p:spPr>
          <a:xfrm>
            <a:off x="-536" y="0"/>
            <a:ext cx="9144535" cy="1761660"/>
          </a:xfrm>
          <a:prstGeom prst="rect">
            <a:avLst/>
          </a:prstGeom>
          <a:noFill/>
          <a:ln>
            <a:noFill/>
          </a:ln>
        </p:spPr>
      </p:pic>
      <p:sp>
        <p:nvSpPr>
          <p:cNvPr id="235" name="Google Shape;235;p40"/>
          <p:cNvSpPr txBox="1"/>
          <p:nvPr/>
        </p:nvSpPr>
        <p:spPr>
          <a:xfrm>
            <a:off x="251525" y="2128350"/>
            <a:ext cx="8600400" cy="2354100"/>
          </a:xfrm>
          <a:prstGeom prst="rect">
            <a:avLst/>
          </a:prstGeom>
          <a:noFill/>
          <a:ln>
            <a:noFill/>
          </a:ln>
        </p:spPr>
        <p:txBody>
          <a:bodyPr anchorCtr="0" anchor="t" bIns="45700" lIns="91425" spcFirstLastPara="1" rIns="91425" wrap="square" tIns="45700">
            <a:normAutofit/>
          </a:bodyPr>
          <a:lstStyle/>
          <a:p>
            <a:pPr indent="-277394" lvl="0" marL="285750" marR="0" rtl="0" algn="l">
              <a:lnSpc>
                <a:spcPct val="80000"/>
              </a:lnSpc>
              <a:spcBef>
                <a:spcPts val="0"/>
              </a:spcBef>
              <a:spcAft>
                <a:spcPts val="0"/>
              </a:spcAft>
              <a:buClr>
                <a:srgbClr val="891F4C"/>
              </a:buClr>
              <a:buSzPts val="1468"/>
              <a:buChar char="•"/>
            </a:pPr>
            <a:r>
              <a:rPr b="1" lang="fr" sz="1468">
                <a:solidFill>
                  <a:srgbClr val="3F3F3F"/>
                </a:solidFill>
                <a:latin typeface="Century Gothic"/>
                <a:ea typeface="Century Gothic"/>
                <a:cs typeface="Century Gothic"/>
                <a:sym typeface="Century Gothic"/>
              </a:rPr>
              <a:t>Associate NGO at UNESCO</a:t>
            </a:r>
            <a:endParaRPr b="1" sz="1468">
              <a:solidFill>
                <a:srgbClr val="3F3F3F"/>
              </a:solidFill>
              <a:latin typeface="Century Gothic"/>
              <a:ea typeface="Century Gothic"/>
              <a:cs typeface="Century Gothic"/>
              <a:sym typeface="Century Gothic"/>
            </a:endParaRPr>
          </a:p>
          <a:p>
            <a:pPr indent="0" lvl="0" marL="0" marR="0" rtl="0" algn="l">
              <a:lnSpc>
                <a:spcPct val="80000"/>
              </a:lnSpc>
              <a:spcBef>
                <a:spcPts val="0"/>
              </a:spcBef>
              <a:spcAft>
                <a:spcPts val="0"/>
              </a:spcAft>
              <a:buSzPts val="358"/>
              <a:buNone/>
            </a:pPr>
            <a:r>
              <a:t/>
            </a:r>
            <a:endParaRPr b="1" sz="1468">
              <a:solidFill>
                <a:srgbClr val="3F3F3F"/>
              </a:solidFill>
              <a:latin typeface="Century Gothic"/>
              <a:ea typeface="Century Gothic"/>
              <a:cs typeface="Century Gothic"/>
              <a:sym typeface="Century Gothic"/>
            </a:endParaRPr>
          </a:p>
          <a:p>
            <a:pPr indent="-277394" lvl="0" marL="285750" marR="0" rtl="0" algn="l">
              <a:lnSpc>
                <a:spcPct val="80000"/>
              </a:lnSpc>
              <a:spcBef>
                <a:spcPts val="0"/>
              </a:spcBef>
              <a:spcAft>
                <a:spcPts val="0"/>
              </a:spcAft>
              <a:buClr>
                <a:srgbClr val="891F4C"/>
              </a:buClr>
              <a:buSzPts val="1468"/>
              <a:buChar char="•"/>
            </a:pPr>
            <a:r>
              <a:rPr b="1" lang="fr" sz="1468">
                <a:solidFill>
                  <a:srgbClr val="3F3F3F"/>
                </a:solidFill>
                <a:latin typeface="Century Gothic"/>
                <a:ea typeface="Century Gothic"/>
                <a:cs typeface="Century Gothic"/>
                <a:sym typeface="Century Gothic"/>
              </a:rPr>
              <a:t>Co-leader of the Scientific and Technological Community Major Group at the UN</a:t>
            </a:r>
            <a:endParaRPr b="1" sz="1468">
              <a:solidFill>
                <a:srgbClr val="3F3F3F"/>
              </a:solidFill>
              <a:latin typeface="Century Gothic"/>
              <a:ea typeface="Century Gothic"/>
              <a:cs typeface="Century Gothic"/>
              <a:sym typeface="Century Gothic"/>
            </a:endParaRPr>
          </a:p>
          <a:p>
            <a:pPr indent="0" lvl="0" marL="0" marR="0" rtl="0" algn="l">
              <a:lnSpc>
                <a:spcPct val="80000"/>
              </a:lnSpc>
              <a:spcBef>
                <a:spcPts val="0"/>
              </a:spcBef>
              <a:spcAft>
                <a:spcPts val="0"/>
              </a:spcAft>
              <a:buSzPts val="358"/>
              <a:buNone/>
            </a:pPr>
            <a:r>
              <a:t/>
            </a:r>
            <a:endParaRPr b="1" sz="1468">
              <a:solidFill>
                <a:srgbClr val="3F3F3F"/>
              </a:solidFill>
              <a:latin typeface="Century Gothic"/>
              <a:ea typeface="Century Gothic"/>
              <a:cs typeface="Century Gothic"/>
              <a:sym typeface="Century Gothic"/>
            </a:endParaRPr>
          </a:p>
          <a:p>
            <a:pPr indent="-277394" lvl="0" marL="285750" marR="0" rtl="0" algn="l">
              <a:lnSpc>
                <a:spcPct val="80000"/>
              </a:lnSpc>
              <a:spcBef>
                <a:spcPts val="0"/>
              </a:spcBef>
              <a:spcAft>
                <a:spcPts val="0"/>
              </a:spcAft>
              <a:buClr>
                <a:srgbClr val="891F4C"/>
              </a:buClr>
              <a:buSzPts val="1468"/>
              <a:buChar char="•"/>
            </a:pPr>
            <a:r>
              <a:rPr b="1" lang="fr" sz="1468">
                <a:solidFill>
                  <a:srgbClr val="3F3F3F"/>
                </a:solidFill>
                <a:latin typeface="Century Gothic"/>
                <a:ea typeface="Century Gothic"/>
                <a:cs typeface="Century Gothic"/>
                <a:sym typeface="Century Gothic"/>
              </a:rPr>
              <a:t>13 x Standing Technical and Policy Implementation Committees and Working Groups</a:t>
            </a:r>
            <a:endParaRPr b="1" sz="1468">
              <a:solidFill>
                <a:srgbClr val="3F3F3F"/>
              </a:solidFill>
              <a:latin typeface="Century Gothic"/>
              <a:ea typeface="Century Gothic"/>
              <a:cs typeface="Century Gothic"/>
              <a:sym typeface="Century Gothic"/>
            </a:endParaRPr>
          </a:p>
          <a:p>
            <a:pPr indent="0" lvl="0" marL="0" marR="0" rtl="0" algn="l">
              <a:lnSpc>
                <a:spcPct val="80000"/>
              </a:lnSpc>
              <a:spcBef>
                <a:spcPts val="0"/>
              </a:spcBef>
              <a:spcAft>
                <a:spcPts val="0"/>
              </a:spcAft>
              <a:buNone/>
            </a:pPr>
            <a:r>
              <a:t/>
            </a:r>
            <a:endParaRPr b="1" sz="1468">
              <a:solidFill>
                <a:srgbClr val="3F3F3F"/>
              </a:solidFill>
              <a:latin typeface="Century Gothic"/>
              <a:ea typeface="Century Gothic"/>
              <a:cs typeface="Century Gothic"/>
              <a:sym typeface="Century Gothic"/>
            </a:endParaRPr>
          </a:p>
          <a:p>
            <a:pPr indent="-277394" lvl="0" marL="285750" marR="0" rtl="0" algn="l">
              <a:lnSpc>
                <a:spcPct val="80000"/>
              </a:lnSpc>
              <a:spcBef>
                <a:spcPts val="0"/>
              </a:spcBef>
              <a:spcAft>
                <a:spcPts val="0"/>
              </a:spcAft>
              <a:buClr>
                <a:srgbClr val="891F4C"/>
              </a:buClr>
              <a:buSzPts val="1468"/>
              <a:buChar char="•"/>
            </a:pPr>
            <a:r>
              <a:rPr b="1" lang="fr" sz="1468">
                <a:solidFill>
                  <a:srgbClr val="3F3F3F"/>
                </a:solidFill>
                <a:latin typeface="Century Gothic"/>
                <a:ea typeface="Century Gothic"/>
                <a:cs typeface="Century Gothic"/>
                <a:sym typeface="Century Gothic"/>
              </a:rPr>
              <a:t>Executive Council and </a:t>
            </a:r>
            <a:r>
              <a:rPr b="1" lang="fr" sz="1468">
                <a:solidFill>
                  <a:srgbClr val="3F3F3F"/>
                </a:solidFill>
                <a:latin typeface="Century Gothic"/>
                <a:ea typeface="Century Gothic"/>
                <a:cs typeface="Century Gothic"/>
                <a:sym typeface="Century Gothic"/>
              </a:rPr>
              <a:t>Executive Board</a:t>
            </a:r>
            <a:endParaRPr b="1" sz="1468">
              <a:solidFill>
                <a:srgbClr val="3F3F3F"/>
              </a:solidFill>
              <a:latin typeface="Century Gothic"/>
              <a:ea typeface="Century Gothic"/>
              <a:cs typeface="Century Gothic"/>
              <a:sym typeface="Century Gothic"/>
            </a:endParaRPr>
          </a:p>
          <a:p>
            <a:pPr indent="0" lvl="0" marL="0" marR="0" rtl="0" algn="l">
              <a:lnSpc>
                <a:spcPct val="80000"/>
              </a:lnSpc>
              <a:spcBef>
                <a:spcPts val="0"/>
              </a:spcBef>
              <a:spcAft>
                <a:spcPts val="0"/>
              </a:spcAft>
              <a:buNone/>
            </a:pPr>
            <a:r>
              <a:t/>
            </a:r>
            <a:endParaRPr b="1" sz="1468">
              <a:solidFill>
                <a:srgbClr val="3F3F3F"/>
              </a:solidFill>
              <a:latin typeface="Century Gothic"/>
              <a:ea typeface="Century Gothic"/>
              <a:cs typeface="Century Gothic"/>
              <a:sym typeface="Century Gothic"/>
            </a:endParaRPr>
          </a:p>
          <a:p>
            <a:pPr indent="-277394" lvl="0" marL="285750" marR="0" rtl="0" algn="l">
              <a:lnSpc>
                <a:spcPct val="80000"/>
              </a:lnSpc>
              <a:spcBef>
                <a:spcPts val="0"/>
              </a:spcBef>
              <a:spcAft>
                <a:spcPts val="0"/>
              </a:spcAft>
              <a:buClr>
                <a:srgbClr val="891F4C"/>
              </a:buClr>
              <a:buSzPts val="1468"/>
              <a:buChar char="•"/>
            </a:pPr>
            <a:r>
              <a:rPr b="1" lang="fr" sz="1468">
                <a:solidFill>
                  <a:srgbClr val="3F3F3F"/>
                </a:solidFill>
                <a:latin typeface="Century Gothic"/>
                <a:ea typeface="Century Gothic"/>
                <a:cs typeface="Century Gothic"/>
                <a:sym typeface="Century Gothic"/>
              </a:rPr>
              <a:t>General Assembly</a:t>
            </a:r>
            <a:endParaRPr b="1" sz="1468">
              <a:solidFill>
                <a:srgbClr val="3F3F3F"/>
              </a:solidFill>
              <a:latin typeface="Century Gothic"/>
              <a:ea typeface="Century Gothic"/>
              <a:cs typeface="Century Gothic"/>
              <a:sym typeface="Century Gothic"/>
            </a:endParaRPr>
          </a:p>
          <a:p>
            <a:pPr indent="0" lvl="0" marL="0" marR="0" rtl="0" algn="l">
              <a:lnSpc>
                <a:spcPct val="80000"/>
              </a:lnSpc>
              <a:spcBef>
                <a:spcPts val="0"/>
              </a:spcBef>
              <a:spcAft>
                <a:spcPts val="0"/>
              </a:spcAft>
              <a:buNone/>
            </a:pPr>
            <a:r>
              <a:t/>
            </a:r>
            <a:endParaRPr b="1" sz="1468">
              <a:solidFill>
                <a:srgbClr val="3F3F3F"/>
              </a:solidFill>
              <a:latin typeface="Century Gothic"/>
              <a:ea typeface="Century Gothic"/>
              <a:cs typeface="Century Gothic"/>
              <a:sym typeface="Century Gothic"/>
            </a:endParaRPr>
          </a:p>
          <a:p>
            <a:pPr indent="-277394" lvl="0" marL="285750" marR="0" rtl="0" algn="l">
              <a:lnSpc>
                <a:spcPct val="80000"/>
              </a:lnSpc>
              <a:spcBef>
                <a:spcPts val="0"/>
              </a:spcBef>
              <a:spcAft>
                <a:spcPts val="0"/>
              </a:spcAft>
              <a:buClr>
                <a:srgbClr val="891F4C"/>
              </a:buClr>
              <a:buSzPts val="1468"/>
              <a:buChar char="•"/>
            </a:pPr>
            <a:r>
              <a:rPr b="1" lang="fr" sz="1468">
                <a:solidFill>
                  <a:srgbClr val="3F3F3F"/>
                </a:solidFill>
                <a:latin typeface="Century Gothic"/>
                <a:ea typeface="Century Gothic"/>
                <a:cs typeface="Century Gothic"/>
                <a:sym typeface="Century Gothic"/>
              </a:rPr>
              <a:t>Supported by a secretariat based in Paris</a:t>
            </a:r>
            <a:endParaRPr sz="19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41"/>
          <p:cNvSpPr txBox="1"/>
          <p:nvPr/>
        </p:nvSpPr>
        <p:spPr>
          <a:xfrm>
            <a:off x="865525" y="426250"/>
            <a:ext cx="7664100" cy="754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2060"/>
              </a:buClr>
              <a:buSzPts val="3000"/>
              <a:buFont typeface="Century Gothic"/>
              <a:buNone/>
            </a:pPr>
            <a:r>
              <a:rPr b="0" i="0" lang="fr" sz="2500" u="none" cap="none" strike="noStrike">
                <a:solidFill>
                  <a:srgbClr val="002060"/>
                </a:solidFill>
                <a:latin typeface="Century Gothic"/>
                <a:ea typeface="Century Gothic"/>
                <a:cs typeface="Century Gothic"/>
                <a:sym typeface="Century Gothic"/>
              </a:rPr>
              <a:t>WFEO </a:t>
            </a:r>
            <a:r>
              <a:rPr b="0" i="0" lang="fr" sz="2500" u="none" cap="none" strike="noStrike">
                <a:solidFill>
                  <a:srgbClr val="002060"/>
                </a:solidFill>
                <a:latin typeface="Century Gothic"/>
                <a:ea typeface="Century Gothic"/>
                <a:cs typeface="Century Gothic"/>
                <a:sym typeface="Century Gothic"/>
              </a:rPr>
              <a:t>Committees and Working Group</a:t>
            </a:r>
            <a:r>
              <a:rPr b="0" i="0" lang="fr" sz="2500" u="none" cap="none" strike="noStrike">
                <a:solidFill>
                  <a:srgbClr val="002060"/>
                </a:solidFill>
                <a:latin typeface="Century Gothic"/>
                <a:ea typeface="Century Gothic"/>
                <a:cs typeface="Century Gothic"/>
                <a:sym typeface="Century Gothic"/>
              </a:rPr>
              <a:t>s</a:t>
            </a:r>
            <a:endParaRPr b="0" i="0" sz="2500" u="none" cap="none" strike="noStrike">
              <a:solidFill>
                <a:srgbClr val="00206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242" name="Google Shape;242;p41"/>
          <p:cNvSpPr txBox="1"/>
          <p:nvPr/>
        </p:nvSpPr>
        <p:spPr>
          <a:xfrm>
            <a:off x="861600" y="1013225"/>
            <a:ext cx="7420800" cy="3498900"/>
          </a:xfrm>
          <a:prstGeom prst="rect">
            <a:avLst/>
          </a:prstGeom>
          <a:noFill/>
          <a:ln>
            <a:noFill/>
          </a:ln>
        </p:spPr>
        <p:txBody>
          <a:bodyPr anchorCtr="0" anchor="t" bIns="45700" lIns="91425" spcFirstLastPara="1" rIns="91425" wrap="square" tIns="45700">
            <a:normAutofit fontScale="25000" lnSpcReduction="20000"/>
          </a:bodyPr>
          <a:lstStyle/>
          <a:p>
            <a:pPr indent="-265645" lvl="0" marL="285750" marR="0" rtl="0" algn="l">
              <a:lnSpc>
                <a:spcPct val="100000"/>
              </a:lnSpc>
              <a:spcBef>
                <a:spcPts val="0"/>
              </a:spcBef>
              <a:spcAft>
                <a:spcPts val="0"/>
              </a:spcAft>
              <a:buClr>
                <a:srgbClr val="891F4C"/>
              </a:buClr>
              <a:buSzPct val="100000"/>
              <a:buFont typeface="Arial"/>
              <a:buChar char="•"/>
            </a:pPr>
            <a:r>
              <a:rPr b="1" i="0" lang="fr" sz="5133" u="none" cap="none" strike="noStrike">
                <a:solidFill>
                  <a:srgbClr val="3F3F3F"/>
                </a:solidFill>
                <a:latin typeface="Century Gothic"/>
                <a:ea typeface="Century Gothic"/>
                <a:cs typeface="Century Gothic"/>
                <a:sym typeface="Century Gothic"/>
              </a:rPr>
              <a:t>Engineering and the Environment (Hosted</a:t>
            </a:r>
            <a:r>
              <a:rPr b="1" i="0" lang="fr" sz="5133" u="none" cap="none" strike="noStrike">
                <a:solidFill>
                  <a:srgbClr val="3F3F3F"/>
                </a:solidFill>
                <a:latin typeface="Century Gothic"/>
                <a:ea typeface="Century Gothic"/>
                <a:cs typeface="Century Gothic"/>
                <a:sym typeface="Century Gothic"/>
              </a:rPr>
              <a:t> by UK)</a:t>
            </a:r>
            <a:endParaRPr b="1" i="0" sz="5133" u="none" cap="none" strike="noStrike">
              <a:solidFill>
                <a:srgbClr val="3F3F3F"/>
              </a:solidFill>
              <a:latin typeface="Century Gothic"/>
              <a:ea typeface="Century Gothic"/>
              <a:cs typeface="Century Gothic"/>
              <a:sym typeface="Century Gothic"/>
            </a:endParaRPr>
          </a:p>
          <a:p>
            <a:pPr indent="-265645" lvl="0" marL="285750" marR="0" rtl="0" algn="l">
              <a:lnSpc>
                <a:spcPct val="100000"/>
              </a:lnSpc>
              <a:spcBef>
                <a:spcPts val="600"/>
              </a:spcBef>
              <a:spcAft>
                <a:spcPts val="0"/>
              </a:spcAft>
              <a:buClr>
                <a:srgbClr val="891F4C"/>
              </a:buClr>
              <a:buSzPct val="100000"/>
              <a:buFont typeface="Arial"/>
              <a:buChar char="•"/>
            </a:pPr>
            <a:r>
              <a:rPr b="1" lang="fr" sz="5133">
                <a:solidFill>
                  <a:srgbClr val="3F3F3F"/>
                </a:solidFill>
                <a:latin typeface="Century Gothic"/>
                <a:ea typeface="Century Gothic"/>
                <a:cs typeface="Century Gothic"/>
                <a:sym typeface="Century Gothic"/>
              </a:rPr>
              <a:t>Energy (Hosted by France)</a:t>
            </a:r>
            <a:endParaRPr sz="5133"/>
          </a:p>
          <a:p>
            <a:pPr indent="-265645" lvl="0" marL="285750" marR="0" rtl="0" algn="l">
              <a:lnSpc>
                <a:spcPct val="100000"/>
              </a:lnSpc>
              <a:spcBef>
                <a:spcPts val="600"/>
              </a:spcBef>
              <a:spcAft>
                <a:spcPts val="0"/>
              </a:spcAft>
              <a:buClr>
                <a:srgbClr val="891F4C"/>
              </a:buClr>
              <a:buSzPct val="100000"/>
              <a:buFont typeface="Arial"/>
              <a:buChar char="•"/>
            </a:pPr>
            <a:r>
              <a:rPr b="1" i="0" lang="fr" sz="5133" u="none" cap="none" strike="noStrike">
                <a:solidFill>
                  <a:srgbClr val="3F3F3F"/>
                </a:solidFill>
                <a:latin typeface="Century Gothic"/>
                <a:ea typeface="Century Gothic"/>
                <a:cs typeface="Century Gothic"/>
                <a:sym typeface="Century Gothic"/>
              </a:rPr>
              <a:t>Engineering Education (Hosted by Myanmar)</a:t>
            </a:r>
            <a:endParaRPr sz="5133"/>
          </a:p>
          <a:p>
            <a:pPr indent="-265645" lvl="0" marL="285750" marR="0" rtl="0" algn="l">
              <a:lnSpc>
                <a:spcPct val="100000"/>
              </a:lnSpc>
              <a:spcBef>
                <a:spcPts val="600"/>
              </a:spcBef>
              <a:spcAft>
                <a:spcPts val="0"/>
              </a:spcAft>
              <a:buClr>
                <a:srgbClr val="891F4C"/>
              </a:buClr>
              <a:buSzPct val="100000"/>
              <a:buFont typeface="Arial"/>
              <a:buChar char="•"/>
            </a:pPr>
            <a:r>
              <a:rPr b="1" lang="fr" sz="5133">
                <a:solidFill>
                  <a:srgbClr val="3F3F3F"/>
                </a:solidFill>
                <a:latin typeface="Century Gothic"/>
                <a:ea typeface="Century Gothic"/>
                <a:cs typeface="Century Gothic"/>
                <a:sym typeface="Century Gothic"/>
              </a:rPr>
              <a:t>Information and Communication (Hosted by India)</a:t>
            </a:r>
            <a:endParaRPr sz="5133"/>
          </a:p>
          <a:p>
            <a:pPr indent="-265645" lvl="0" marL="285750" marR="0" rtl="0" algn="l">
              <a:lnSpc>
                <a:spcPct val="100000"/>
              </a:lnSpc>
              <a:spcBef>
                <a:spcPts val="600"/>
              </a:spcBef>
              <a:spcAft>
                <a:spcPts val="0"/>
              </a:spcAft>
              <a:buClr>
                <a:srgbClr val="891F4C"/>
              </a:buClr>
              <a:buSzPct val="100000"/>
              <a:buFont typeface="Arial"/>
              <a:buChar char="•"/>
            </a:pPr>
            <a:r>
              <a:rPr b="1" lang="fr" sz="5133">
                <a:solidFill>
                  <a:srgbClr val="3F3F3F"/>
                </a:solidFill>
                <a:latin typeface="Century Gothic"/>
                <a:ea typeface="Century Gothic"/>
                <a:cs typeface="Century Gothic"/>
                <a:sym typeface="Century Gothic"/>
              </a:rPr>
              <a:t>Engineering and Innovative Technologies (Hosted by China)</a:t>
            </a:r>
            <a:endParaRPr sz="5133"/>
          </a:p>
          <a:p>
            <a:pPr indent="-265645" lvl="0" marL="285750" marR="0" rtl="0" algn="l">
              <a:lnSpc>
                <a:spcPct val="100000"/>
              </a:lnSpc>
              <a:spcBef>
                <a:spcPts val="600"/>
              </a:spcBef>
              <a:spcAft>
                <a:spcPts val="0"/>
              </a:spcAft>
              <a:buClr>
                <a:srgbClr val="891F4C"/>
              </a:buClr>
              <a:buSzPct val="100000"/>
              <a:buFont typeface="Arial"/>
              <a:buChar char="•"/>
            </a:pPr>
            <a:r>
              <a:rPr b="1" lang="fr" sz="5133">
                <a:solidFill>
                  <a:srgbClr val="3F3F3F"/>
                </a:solidFill>
                <a:latin typeface="Century Gothic"/>
                <a:ea typeface="Century Gothic"/>
                <a:cs typeface="Century Gothic"/>
                <a:sym typeface="Century Gothic"/>
              </a:rPr>
              <a:t>Engineering Capacity Building (Hosted by Zimbabwe)</a:t>
            </a:r>
            <a:endParaRPr sz="5133"/>
          </a:p>
          <a:p>
            <a:pPr indent="-265645" lvl="0" marL="285750" marR="0" rtl="0" algn="l">
              <a:lnSpc>
                <a:spcPct val="100000"/>
              </a:lnSpc>
              <a:spcBef>
                <a:spcPts val="600"/>
              </a:spcBef>
              <a:spcAft>
                <a:spcPts val="0"/>
              </a:spcAft>
              <a:buClr>
                <a:srgbClr val="891F4C"/>
              </a:buClr>
              <a:buSzPct val="100000"/>
              <a:buFont typeface="Arial"/>
              <a:buChar char="•"/>
            </a:pPr>
            <a:r>
              <a:rPr b="1" lang="fr" sz="5133">
                <a:solidFill>
                  <a:srgbClr val="3F3F3F"/>
                </a:solidFill>
                <a:latin typeface="Century Gothic"/>
                <a:ea typeface="Century Gothic"/>
                <a:cs typeface="Century Gothic"/>
                <a:sym typeface="Century Gothic"/>
              </a:rPr>
              <a:t>Disaster Risk Management (Hosted by Peru)</a:t>
            </a:r>
            <a:endParaRPr sz="5133"/>
          </a:p>
          <a:p>
            <a:pPr indent="-265645" lvl="0" marL="285750" marR="0" rtl="0" algn="l">
              <a:lnSpc>
                <a:spcPct val="100000"/>
              </a:lnSpc>
              <a:spcBef>
                <a:spcPts val="600"/>
              </a:spcBef>
              <a:spcAft>
                <a:spcPts val="0"/>
              </a:spcAft>
              <a:buClr>
                <a:srgbClr val="891F4C"/>
              </a:buClr>
              <a:buSzPct val="100000"/>
              <a:buFont typeface="Arial"/>
              <a:buChar char="•"/>
            </a:pPr>
            <a:r>
              <a:rPr b="1" lang="fr" sz="5133">
                <a:solidFill>
                  <a:srgbClr val="3F3F3F"/>
                </a:solidFill>
                <a:latin typeface="Century Gothic"/>
                <a:ea typeface="Century Gothic"/>
                <a:cs typeface="Century Gothic"/>
                <a:sym typeface="Century Gothic"/>
              </a:rPr>
              <a:t>Anti-Corruption (Hosted by Rwanda)</a:t>
            </a:r>
            <a:endParaRPr sz="5133"/>
          </a:p>
          <a:p>
            <a:pPr indent="-265645" lvl="0" marL="285750" marR="0" rtl="0" algn="l">
              <a:lnSpc>
                <a:spcPct val="100000"/>
              </a:lnSpc>
              <a:spcBef>
                <a:spcPts val="600"/>
              </a:spcBef>
              <a:spcAft>
                <a:spcPts val="0"/>
              </a:spcAft>
              <a:buClr>
                <a:srgbClr val="891F4C"/>
              </a:buClr>
              <a:buSzPct val="100000"/>
              <a:buFont typeface="Arial"/>
              <a:buChar char="•"/>
            </a:pPr>
            <a:r>
              <a:rPr b="1" lang="fr" sz="5133">
                <a:solidFill>
                  <a:srgbClr val="3F3F3F"/>
                </a:solidFill>
                <a:latin typeface="Century Gothic"/>
                <a:ea typeface="Century Gothic"/>
                <a:cs typeface="Century Gothic"/>
                <a:sym typeface="Century Gothic"/>
              </a:rPr>
              <a:t>Women in Engineering (Hosted by Nigeria)</a:t>
            </a:r>
            <a:endParaRPr sz="5133"/>
          </a:p>
          <a:p>
            <a:pPr indent="-265645" lvl="0" marL="285750" marR="0" rtl="0" algn="l">
              <a:lnSpc>
                <a:spcPct val="100000"/>
              </a:lnSpc>
              <a:spcBef>
                <a:spcPts val="600"/>
              </a:spcBef>
              <a:spcAft>
                <a:spcPts val="0"/>
              </a:spcAft>
              <a:buClr>
                <a:srgbClr val="891F4C"/>
              </a:buClr>
              <a:buSzPct val="100000"/>
              <a:buFont typeface="Arial"/>
              <a:buChar char="•"/>
            </a:pPr>
            <a:r>
              <a:rPr b="1" i="0" lang="fr" sz="5133" u="none" cap="none" strike="noStrike">
                <a:solidFill>
                  <a:srgbClr val="3F3F3F"/>
                </a:solidFill>
                <a:latin typeface="Century Gothic"/>
                <a:ea typeface="Century Gothic"/>
                <a:cs typeface="Century Gothic"/>
                <a:sym typeface="Century Gothic"/>
              </a:rPr>
              <a:t>Young Engineers/Future Leaders (Hosted by Lebanon)</a:t>
            </a:r>
            <a:endParaRPr sz="5133"/>
          </a:p>
          <a:p>
            <a:pPr indent="-265645" lvl="0" marL="285750" marR="0" rtl="0" algn="l">
              <a:spcBef>
                <a:spcPts val="600"/>
              </a:spcBef>
              <a:spcAft>
                <a:spcPts val="0"/>
              </a:spcAft>
              <a:buClr>
                <a:srgbClr val="891F4C"/>
              </a:buClr>
              <a:buSzPct val="100000"/>
              <a:buFont typeface="Arial"/>
              <a:buChar char="•"/>
            </a:pPr>
            <a:r>
              <a:rPr b="1" lang="fr" sz="5133">
                <a:solidFill>
                  <a:srgbClr val="3F3F3F"/>
                </a:solidFill>
                <a:latin typeface="Century Gothic"/>
                <a:ea typeface="Century Gothic"/>
                <a:cs typeface="Century Gothic"/>
                <a:sym typeface="Century Gothic"/>
              </a:rPr>
              <a:t>Water (Hosted by Spain and Portugal)</a:t>
            </a:r>
            <a:endParaRPr b="1" i="0" sz="5133" u="none" cap="none" strike="noStrike">
              <a:solidFill>
                <a:srgbClr val="3F3F3F"/>
              </a:solidFill>
              <a:latin typeface="Century Gothic"/>
              <a:ea typeface="Century Gothic"/>
              <a:cs typeface="Century Gothic"/>
              <a:sym typeface="Century Gothic"/>
            </a:endParaRPr>
          </a:p>
          <a:p>
            <a:pPr indent="0" lvl="0" marL="0" marR="0" rtl="0" algn="l">
              <a:lnSpc>
                <a:spcPct val="100000"/>
              </a:lnSpc>
              <a:spcBef>
                <a:spcPts val="600"/>
              </a:spcBef>
              <a:spcAft>
                <a:spcPts val="0"/>
              </a:spcAft>
              <a:buNone/>
            </a:pPr>
            <a:r>
              <a:rPr b="1" i="1" lang="fr" sz="5133">
                <a:solidFill>
                  <a:srgbClr val="3F3F3F"/>
                </a:solidFill>
                <a:latin typeface="Century Gothic"/>
                <a:ea typeface="Century Gothic"/>
                <a:cs typeface="Century Gothic"/>
                <a:sym typeface="Century Gothic"/>
              </a:rPr>
              <a:t>and a</a:t>
            </a:r>
            <a:r>
              <a:rPr b="1" i="1" lang="fr" sz="5133">
                <a:solidFill>
                  <a:srgbClr val="3F3F3F"/>
                </a:solidFill>
                <a:latin typeface="Century Gothic"/>
                <a:ea typeface="Century Gothic"/>
                <a:cs typeface="Century Gothic"/>
                <a:sym typeface="Century Gothic"/>
              </a:rPr>
              <a:t>lso</a:t>
            </a:r>
            <a:endParaRPr i="1" sz="5133"/>
          </a:p>
          <a:p>
            <a:pPr indent="-265645" lvl="0" marL="285750" marR="0" rtl="0" algn="l">
              <a:lnSpc>
                <a:spcPct val="100000"/>
              </a:lnSpc>
              <a:spcBef>
                <a:spcPts val="600"/>
              </a:spcBef>
              <a:spcAft>
                <a:spcPts val="0"/>
              </a:spcAft>
              <a:buClr>
                <a:srgbClr val="891F4C"/>
              </a:buClr>
              <a:buSzPct val="100000"/>
              <a:buFont typeface="Arial"/>
              <a:buChar char="•"/>
            </a:pPr>
            <a:r>
              <a:rPr b="1" i="0" lang="fr" sz="5133" u="none" cap="none" strike="noStrike">
                <a:solidFill>
                  <a:srgbClr val="3F3F3F"/>
                </a:solidFill>
                <a:latin typeface="Century Gothic"/>
                <a:ea typeface="Century Gothic"/>
                <a:cs typeface="Century Gothic"/>
                <a:sym typeface="Century Gothic"/>
              </a:rPr>
              <a:t>UN Relations Committee (Hosted by the USA)</a:t>
            </a:r>
            <a:endParaRPr sz="5133"/>
          </a:p>
          <a:p>
            <a:pPr indent="-265645" lvl="0" marL="285750" marR="0" rtl="0" algn="l">
              <a:lnSpc>
                <a:spcPct val="115000"/>
              </a:lnSpc>
              <a:spcBef>
                <a:spcPts val="600"/>
              </a:spcBef>
              <a:spcAft>
                <a:spcPts val="0"/>
              </a:spcAft>
              <a:buClr>
                <a:srgbClr val="891F4C"/>
              </a:buClr>
              <a:buSzPct val="100000"/>
              <a:buFont typeface="Arial"/>
              <a:buChar char="•"/>
            </a:pPr>
            <a:r>
              <a:rPr b="1" lang="fr" sz="5133">
                <a:solidFill>
                  <a:srgbClr val="3F3F3F"/>
                </a:solidFill>
                <a:latin typeface="Century Gothic"/>
                <a:ea typeface="Century Gothic"/>
                <a:cs typeface="Century Gothic"/>
                <a:sym typeface="Century Gothic"/>
              </a:rPr>
              <a:t>Working Group on Infrastructure Report Card (Hosted by the Federation of </a:t>
            </a:r>
            <a:r>
              <a:rPr b="1" lang="fr" sz="5133">
                <a:solidFill>
                  <a:srgbClr val="3F3F3F"/>
                </a:solidFill>
                <a:latin typeface="Century Gothic"/>
                <a:ea typeface="Century Gothic"/>
                <a:cs typeface="Century Gothic"/>
                <a:sym typeface="Century Gothic"/>
              </a:rPr>
              <a:t>African </a:t>
            </a:r>
            <a:r>
              <a:rPr b="1" lang="fr" sz="5133">
                <a:solidFill>
                  <a:srgbClr val="3F3F3F"/>
                </a:solidFill>
                <a:latin typeface="Century Gothic"/>
                <a:ea typeface="Century Gothic"/>
                <a:cs typeface="Century Gothic"/>
                <a:sym typeface="Century Gothic"/>
              </a:rPr>
              <a:t>Engineering Organisations)</a:t>
            </a:r>
            <a:endParaRPr sz="5133"/>
          </a:p>
          <a:p>
            <a:pPr indent="-171450" lvl="0" marL="285750" marR="0" rtl="0" algn="l">
              <a:lnSpc>
                <a:spcPct val="100000"/>
              </a:lnSpc>
              <a:spcBef>
                <a:spcPts val="600"/>
              </a:spcBef>
              <a:spcAft>
                <a:spcPts val="0"/>
              </a:spcAft>
              <a:buClr>
                <a:srgbClr val="891F4C"/>
              </a:buClr>
              <a:buSzPct val="138461"/>
              <a:buFont typeface="Arial"/>
              <a:buNone/>
            </a:pPr>
            <a:r>
              <a:t/>
            </a:r>
            <a:endParaRPr b="0" i="0" sz="1300" u="none" cap="none" strike="noStrike">
              <a:solidFill>
                <a:srgbClr val="000000"/>
              </a:solidFill>
              <a:latin typeface="Calibri"/>
              <a:ea typeface="Calibri"/>
              <a:cs typeface="Calibri"/>
              <a:sym typeface="Calibri"/>
            </a:endParaRPr>
          </a:p>
          <a:p>
            <a:pPr indent="-171450" lvl="0" marL="285750" marR="0" rtl="0" algn="l">
              <a:lnSpc>
                <a:spcPct val="100000"/>
              </a:lnSpc>
              <a:spcBef>
                <a:spcPts val="600"/>
              </a:spcBef>
              <a:spcAft>
                <a:spcPts val="0"/>
              </a:spcAft>
              <a:buClr>
                <a:schemeClr val="dk1"/>
              </a:buClr>
              <a:buSzPct val="138461"/>
              <a:buFont typeface="Calibri"/>
              <a:buNone/>
            </a:pPr>
            <a:r>
              <a:t/>
            </a:r>
            <a:endParaRPr b="0" i="0" sz="1300" u="none" cap="none" strike="noStrike">
              <a:solidFill>
                <a:srgbClr val="000000"/>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42"/>
          <p:cNvSpPr/>
          <p:nvPr/>
        </p:nvSpPr>
        <p:spPr>
          <a:xfrm>
            <a:off x="251525" y="411500"/>
            <a:ext cx="8627400" cy="4159500"/>
          </a:xfrm>
          <a:prstGeom prst="rect">
            <a:avLst/>
          </a:prstGeom>
          <a:noFill/>
          <a:ln>
            <a:noFill/>
          </a:ln>
        </p:spPr>
        <p:txBody>
          <a:bodyPr anchorCtr="0" anchor="t" bIns="45700" lIns="91425" spcFirstLastPara="1" rIns="91425" wrap="square" tIns="45700">
            <a:noAutofit/>
          </a:bodyPr>
          <a:lstStyle/>
          <a:p>
            <a:pPr indent="0" lvl="0" marL="0" marR="0" rtl="0" algn="l">
              <a:lnSpc>
                <a:spcPct val="70000"/>
              </a:lnSpc>
              <a:spcBef>
                <a:spcPts val="0"/>
              </a:spcBef>
              <a:spcAft>
                <a:spcPts val="0"/>
              </a:spcAft>
              <a:buNone/>
            </a:pPr>
            <a:r>
              <a:rPr b="1" lang="fr" sz="2200">
                <a:solidFill>
                  <a:schemeClr val="dk2"/>
                </a:solidFill>
                <a:latin typeface="Century Gothic"/>
                <a:ea typeface="Century Gothic"/>
                <a:cs typeface="Century Gothic"/>
                <a:sym typeface="Century Gothic"/>
              </a:rPr>
              <a:t>Influencing…</a:t>
            </a:r>
            <a:r>
              <a:rPr b="1" lang="fr" sz="3000">
                <a:solidFill>
                  <a:schemeClr val="dk2"/>
                </a:solidFill>
                <a:latin typeface="Sorts Mill Goudy"/>
                <a:ea typeface="Sorts Mill Goudy"/>
                <a:cs typeface="Sorts Mill Goudy"/>
                <a:sym typeface="Sorts Mill Goudy"/>
              </a:rPr>
              <a:t>   </a:t>
            </a:r>
            <a:r>
              <a:rPr b="1" lang="fr" sz="3800">
                <a:solidFill>
                  <a:schemeClr val="dk2"/>
                </a:solidFill>
                <a:latin typeface="Sorts Mill Goudy"/>
                <a:ea typeface="Sorts Mill Goudy"/>
                <a:cs typeface="Sorts Mill Goudy"/>
                <a:sym typeface="Sorts Mill Goudy"/>
              </a:rPr>
              <a:t>	</a:t>
            </a:r>
            <a:r>
              <a:rPr lang="fr" sz="1600">
                <a:solidFill>
                  <a:schemeClr val="dk2"/>
                </a:solidFill>
                <a:latin typeface="Century Gothic"/>
                <a:ea typeface="Century Gothic"/>
                <a:cs typeface="Century Gothic"/>
                <a:sym typeface="Century Gothic"/>
              </a:rPr>
              <a:t>a respected source of advice &amp; guidance on		               		                        		engineering and technology</a:t>
            </a:r>
            <a:endParaRPr sz="1200">
              <a:solidFill>
                <a:schemeClr val="dk2"/>
              </a:solidFill>
            </a:endParaRPr>
          </a:p>
          <a:p>
            <a:pPr indent="0" lvl="0" marL="0" marR="0" rtl="0" algn="l">
              <a:lnSpc>
                <a:spcPct val="70000"/>
              </a:lnSpc>
              <a:spcBef>
                <a:spcPts val="0"/>
              </a:spcBef>
              <a:spcAft>
                <a:spcPts val="0"/>
              </a:spcAft>
              <a:buNone/>
            </a:pPr>
            <a:r>
              <a:rPr b="1" lang="fr" sz="2200">
                <a:solidFill>
                  <a:schemeClr val="dk2"/>
                </a:solidFill>
                <a:latin typeface="Century Gothic"/>
                <a:ea typeface="Century Gothic"/>
                <a:cs typeface="Century Gothic"/>
                <a:sym typeface="Century Gothic"/>
              </a:rPr>
              <a:t>Supporting…</a:t>
            </a:r>
            <a:r>
              <a:rPr b="1" lang="fr" sz="3800">
                <a:solidFill>
                  <a:schemeClr val="dk2"/>
                </a:solidFill>
                <a:latin typeface="Century Gothic"/>
                <a:ea typeface="Century Gothic"/>
                <a:cs typeface="Century Gothic"/>
                <a:sym typeface="Century Gothic"/>
              </a:rPr>
              <a:t>   	</a:t>
            </a:r>
            <a:r>
              <a:rPr lang="fr" sz="1600">
                <a:solidFill>
                  <a:schemeClr val="dk2"/>
                </a:solidFill>
                <a:latin typeface="Century Gothic"/>
                <a:ea typeface="Century Gothic"/>
                <a:cs typeface="Century Gothic"/>
                <a:sym typeface="Century Gothic"/>
              </a:rPr>
              <a:t>UN sustainable development goals</a:t>
            </a:r>
            <a:r>
              <a:rPr lang="fr" sz="2600">
                <a:solidFill>
                  <a:schemeClr val="dk2"/>
                </a:solidFill>
                <a:latin typeface="Century Gothic"/>
                <a:ea typeface="Century Gothic"/>
                <a:cs typeface="Century Gothic"/>
                <a:sym typeface="Century Gothic"/>
              </a:rPr>
              <a:t> </a:t>
            </a:r>
            <a:endParaRPr sz="1200">
              <a:solidFill>
                <a:schemeClr val="dk2"/>
              </a:solidFill>
              <a:highlight>
                <a:schemeClr val="dk1"/>
              </a:highlight>
            </a:endParaRPr>
          </a:p>
          <a:p>
            <a:pPr indent="0" lvl="0" marL="0" marR="0" rtl="0" algn="l">
              <a:lnSpc>
                <a:spcPct val="70000"/>
              </a:lnSpc>
              <a:spcBef>
                <a:spcPts val="0"/>
              </a:spcBef>
              <a:spcAft>
                <a:spcPts val="0"/>
              </a:spcAft>
              <a:buNone/>
            </a:pPr>
            <a:r>
              <a:rPr b="1" lang="fr" sz="2200">
                <a:solidFill>
                  <a:schemeClr val="dk2"/>
                </a:solidFill>
                <a:latin typeface="Century Gothic"/>
                <a:ea typeface="Century Gothic"/>
                <a:cs typeface="Century Gothic"/>
                <a:sym typeface="Century Gothic"/>
              </a:rPr>
              <a:t>Partnering…</a:t>
            </a:r>
            <a:r>
              <a:rPr b="1" lang="fr" sz="6400">
                <a:solidFill>
                  <a:schemeClr val="dk2"/>
                </a:solidFill>
                <a:latin typeface="Sorts Mill Goudy"/>
                <a:ea typeface="Sorts Mill Goudy"/>
                <a:cs typeface="Sorts Mill Goudy"/>
                <a:sym typeface="Sorts Mill Goudy"/>
              </a:rPr>
              <a:t> 	</a:t>
            </a:r>
            <a:r>
              <a:rPr b="1" lang="fr" sz="3800">
                <a:solidFill>
                  <a:schemeClr val="dk2"/>
                </a:solidFill>
                <a:latin typeface="Sorts Mill Goudy"/>
                <a:ea typeface="Sorts Mill Goudy"/>
                <a:cs typeface="Sorts Mill Goudy"/>
                <a:sym typeface="Sorts Mill Goudy"/>
              </a:rPr>
              <a:t>	</a:t>
            </a:r>
            <a:r>
              <a:rPr lang="fr" sz="1600">
                <a:solidFill>
                  <a:schemeClr val="dk2"/>
                </a:solidFill>
                <a:latin typeface="Century Gothic"/>
                <a:ea typeface="Century Gothic"/>
                <a:cs typeface="Century Gothic"/>
                <a:sym typeface="Century Gothic"/>
              </a:rPr>
              <a:t>with our international peers in engineering and science</a:t>
            </a:r>
            <a:endParaRPr sz="1200">
              <a:solidFill>
                <a:schemeClr val="dk2"/>
              </a:solidFill>
            </a:endParaRPr>
          </a:p>
          <a:p>
            <a:pPr indent="0" lvl="0" marL="0" marR="0" rtl="0" algn="l">
              <a:lnSpc>
                <a:spcPct val="70000"/>
              </a:lnSpc>
              <a:spcBef>
                <a:spcPts val="0"/>
              </a:spcBef>
              <a:spcAft>
                <a:spcPts val="0"/>
              </a:spcAft>
              <a:buNone/>
            </a:pPr>
            <a:r>
              <a:rPr b="1" lang="fr" sz="2200">
                <a:solidFill>
                  <a:schemeClr val="dk2"/>
                </a:solidFill>
                <a:latin typeface="Century Gothic"/>
                <a:ea typeface="Century Gothic"/>
                <a:cs typeface="Century Gothic"/>
                <a:sym typeface="Century Gothic"/>
              </a:rPr>
              <a:t>Growing…</a:t>
            </a:r>
            <a:r>
              <a:rPr b="1" lang="fr" sz="6400">
                <a:solidFill>
                  <a:schemeClr val="dk2"/>
                </a:solidFill>
                <a:latin typeface="Sorts Mill Goudy"/>
                <a:ea typeface="Sorts Mill Goudy"/>
                <a:cs typeface="Sorts Mill Goudy"/>
                <a:sym typeface="Sorts Mill Goudy"/>
              </a:rPr>
              <a:t> 	</a:t>
            </a:r>
            <a:r>
              <a:rPr b="1" lang="fr" sz="3800">
                <a:solidFill>
                  <a:schemeClr val="dk2"/>
                </a:solidFill>
                <a:latin typeface="Sorts Mill Goudy"/>
                <a:ea typeface="Sorts Mill Goudy"/>
                <a:cs typeface="Sorts Mill Goudy"/>
                <a:sym typeface="Sorts Mill Goudy"/>
              </a:rPr>
              <a:t>	</a:t>
            </a:r>
            <a:r>
              <a:rPr lang="fr" sz="1600">
                <a:solidFill>
                  <a:schemeClr val="dk2"/>
                </a:solidFill>
                <a:latin typeface="Century Gothic"/>
                <a:ea typeface="Century Gothic"/>
                <a:cs typeface="Century Gothic"/>
                <a:sym typeface="Century Gothic"/>
              </a:rPr>
              <a:t>engineering capacity and mobility</a:t>
            </a:r>
            <a:endParaRPr sz="1200">
              <a:solidFill>
                <a:schemeClr val="dk2"/>
              </a:solidFill>
            </a:endParaRPr>
          </a:p>
          <a:p>
            <a:pPr indent="0" lvl="0" marL="0" marR="0" rtl="0" algn="l">
              <a:lnSpc>
                <a:spcPct val="70000"/>
              </a:lnSpc>
              <a:spcBef>
                <a:spcPts val="0"/>
              </a:spcBef>
              <a:spcAft>
                <a:spcPts val="0"/>
              </a:spcAft>
              <a:buNone/>
            </a:pPr>
            <a:r>
              <a:rPr b="1" lang="fr" sz="2200">
                <a:solidFill>
                  <a:schemeClr val="dk2"/>
                </a:solidFill>
                <a:latin typeface="Century Gothic"/>
                <a:ea typeface="Century Gothic"/>
                <a:cs typeface="Century Gothic"/>
                <a:sym typeface="Century Gothic"/>
              </a:rPr>
              <a:t>Improving…</a:t>
            </a:r>
            <a:r>
              <a:rPr b="1" lang="fr" sz="4600">
                <a:solidFill>
                  <a:schemeClr val="dk2"/>
                </a:solidFill>
                <a:latin typeface="Century Gothic"/>
                <a:ea typeface="Century Gothic"/>
                <a:cs typeface="Century Gothic"/>
                <a:sym typeface="Century Gothic"/>
              </a:rPr>
              <a:t> </a:t>
            </a:r>
            <a:r>
              <a:rPr b="1" lang="fr" sz="4600">
                <a:solidFill>
                  <a:schemeClr val="dk2"/>
                </a:solidFill>
                <a:latin typeface="Sorts Mill Goudy"/>
                <a:ea typeface="Sorts Mill Goudy"/>
                <a:cs typeface="Sorts Mill Goudy"/>
                <a:sym typeface="Sorts Mill Goudy"/>
              </a:rPr>
              <a:t>	</a:t>
            </a:r>
            <a:r>
              <a:rPr b="1" lang="fr" sz="3800">
                <a:solidFill>
                  <a:schemeClr val="dk2"/>
                </a:solidFill>
                <a:latin typeface="Sorts Mill Goudy"/>
                <a:ea typeface="Sorts Mill Goudy"/>
                <a:cs typeface="Sorts Mill Goudy"/>
                <a:sym typeface="Sorts Mill Goudy"/>
              </a:rPr>
              <a:t>	</a:t>
            </a:r>
            <a:r>
              <a:rPr lang="fr" sz="1600">
                <a:solidFill>
                  <a:schemeClr val="dk2"/>
                </a:solidFill>
                <a:latin typeface="Century Gothic"/>
                <a:ea typeface="Century Gothic"/>
                <a:cs typeface="Century Gothic"/>
                <a:sym typeface="Century Gothic"/>
              </a:rPr>
              <a:t>the ethical engineering practice and a diverse 								and inclusive profession</a:t>
            </a:r>
            <a:endParaRPr sz="1200">
              <a:solidFill>
                <a:schemeClr val="dk2"/>
              </a:solidFill>
            </a:endParaRPr>
          </a:p>
          <a:p>
            <a:pPr indent="0" lvl="0" marL="0" marR="0" rtl="0" algn="l">
              <a:lnSpc>
                <a:spcPct val="70000"/>
              </a:lnSpc>
              <a:spcBef>
                <a:spcPts val="0"/>
              </a:spcBef>
              <a:spcAft>
                <a:spcPts val="0"/>
              </a:spcAft>
              <a:buNone/>
            </a:pPr>
            <a:r>
              <a:rPr b="1" lang="fr" sz="2200">
                <a:solidFill>
                  <a:schemeClr val="dk2"/>
                </a:solidFill>
                <a:latin typeface="Century Gothic"/>
                <a:ea typeface="Century Gothic"/>
                <a:cs typeface="Century Gothic"/>
                <a:sym typeface="Century Gothic"/>
              </a:rPr>
              <a:t>Convening…</a:t>
            </a:r>
            <a:r>
              <a:rPr b="1" lang="fr" sz="6000">
                <a:solidFill>
                  <a:schemeClr val="dk2"/>
                </a:solidFill>
                <a:latin typeface="Sorts Mill Goudy"/>
                <a:ea typeface="Sorts Mill Goudy"/>
                <a:cs typeface="Sorts Mill Goudy"/>
                <a:sym typeface="Sorts Mill Goudy"/>
              </a:rPr>
              <a:t> 	</a:t>
            </a:r>
            <a:r>
              <a:rPr b="1" lang="fr" sz="3800">
                <a:solidFill>
                  <a:schemeClr val="dk2"/>
                </a:solidFill>
                <a:latin typeface="Sorts Mill Goudy"/>
                <a:ea typeface="Sorts Mill Goudy"/>
                <a:cs typeface="Sorts Mill Goudy"/>
                <a:sym typeface="Sorts Mill Goudy"/>
              </a:rPr>
              <a:t>	</a:t>
            </a:r>
            <a:r>
              <a:rPr lang="fr" sz="1600">
                <a:solidFill>
                  <a:schemeClr val="dk2"/>
                </a:solidFill>
                <a:latin typeface="Century Gothic"/>
                <a:ea typeface="Century Gothic"/>
                <a:cs typeface="Century Gothic"/>
                <a:sym typeface="Century Gothic"/>
              </a:rPr>
              <a:t>world engineers’ events</a:t>
            </a:r>
            <a:endParaRPr sz="1200">
              <a:solidFill>
                <a:schemeClr val="dk2"/>
              </a:solidFill>
            </a:endParaRPr>
          </a:p>
          <a:p>
            <a:pPr indent="0" lvl="0" marL="0" marR="0" rtl="0" algn="l">
              <a:lnSpc>
                <a:spcPct val="70000"/>
              </a:lnSpc>
              <a:spcBef>
                <a:spcPts val="0"/>
              </a:spcBef>
              <a:spcAft>
                <a:spcPts val="0"/>
              </a:spcAft>
              <a:buNone/>
            </a:pPr>
            <a:r>
              <a:rPr b="1" lang="fr" sz="2200">
                <a:solidFill>
                  <a:schemeClr val="dk2"/>
                </a:solidFill>
                <a:latin typeface="Century Gothic"/>
                <a:ea typeface="Century Gothic"/>
                <a:cs typeface="Century Gothic"/>
                <a:sym typeface="Century Gothic"/>
              </a:rPr>
              <a:t>Recognising…</a:t>
            </a:r>
            <a:r>
              <a:rPr b="1" lang="fr" sz="2200">
                <a:solidFill>
                  <a:schemeClr val="dk2"/>
                </a:solidFill>
                <a:latin typeface="Sorts Mill Goudy"/>
                <a:ea typeface="Sorts Mill Goudy"/>
                <a:cs typeface="Sorts Mill Goudy"/>
                <a:sym typeface="Sorts Mill Goudy"/>
              </a:rPr>
              <a:t> </a:t>
            </a:r>
            <a:r>
              <a:rPr b="1" lang="fr" sz="3200">
                <a:solidFill>
                  <a:schemeClr val="dk2"/>
                </a:solidFill>
                <a:latin typeface="Sorts Mill Goudy"/>
                <a:ea typeface="Sorts Mill Goudy"/>
                <a:cs typeface="Sorts Mill Goudy"/>
                <a:sym typeface="Sorts Mill Goudy"/>
              </a:rPr>
              <a:t>		</a:t>
            </a:r>
            <a:r>
              <a:rPr lang="fr" sz="1600">
                <a:solidFill>
                  <a:schemeClr val="dk2"/>
                </a:solidFill>
                <a:latin typeface="Century Gothic"/>
                <a:ea typeface="Century Gothic"/>
                <a:cs typeface="Century Gothic"/>
                <a:sym typeface="Century Gothic"/>
              </a:rPr>
              <a:t>excellence in engineering</a:t>
            </a:r>
            <a:endParaRPr sz="1200">
              <a:solidFill>
                <a:schemeClr val="dk2"/>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pic>
        <p:nvPicPr>
          <p:cNvPr id="254" name="Google Shape;254;p43"/>
          <p:cNvPicPr preferRelativeResize="0"/>
          <p:nvPr/>
        </p:nvPicPr>
        <p:blipFill rotWithShape="1">
          <a:blip r:embed="rId3">
            <a:alphaModFix/>
          </a:blip>
          <a:srcRect b="0" l="0" r="0" t="0"/>
          <a:stretch/>
        </p:blipFill>
        <p:spPr>
          <a:xfrm>
            <a:off x="725575" y="927125"/>
            <a:ext cx="7384701" cy="3514551"/>
          </a:xfrm>
          <a:prstGeom prst="rect">
            <a:avLst/>
          </a:prstGeom>
          <a:noFill/>
          <a:ln>
            <a:noFill/>
          </a:ln>
        </p:spPr>
      </p:pic>
      <p:sp>
        <p:nvSpPr>
          <p:cNvPr id="255" name="Google Shape;255;p43"/>
          <p:cNvSpPr txBox="1"/>
          <p:nvPr/>
        </p:nvSpPr>
        <p:spPr>
          <a:xfrm>
            <a:off x="395536" y="141480"/>
            <a:ext cx="7992900" cy="769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111E46"/>
              </a:buClr>
              <a:buSzPts val="2400"/>
              <a:buFont typeface="Century Gothic"/>
              <a:buNone/>
            </a:pPr>
            <a:r>
              <a:rPr lang="fr" sz="2200">
                <a:solidFill>
                  <a:srgbClr val="002060"/>
                </a:solidFill>
                <a:latin typeface="Century Gothic"/>
                <a:ea typeface="Century Gothic"/>
                <a:cs typeface="Century Gothic"/>
                <a:sym typeface="Century Gothic"/>
              </a:rPr>
              <a:t>E</a:t>
            </a:r>
            <a:r>
              <a:rPr lang="fr" sz="2200">
                <a:solidFill>
                  <a:srgbClr val="002060"/>
                </a:solidFill>
                <a:latin typeface="Century Gothic"/>
                <a:ea typeface="Century Gothic"/>
                <a:cs typeface="Century Gothic"/>
                <a:sym typeface="Century Gothic"/>
              </a:rPr>
              <a:t>very one of the UN Sustainable Development Goals </a:t>
            </a:r>
            <a:endParaRPr sz="2200">
              <a:solidFill>
                <a:srgbClr val="002060"/>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111E46"/>
              </a:buClr>
              <a:buSzPts val="2400"/>
              <a:buFont typeface="Century Gothic"/>
              <a:buNone/>
            </a:pPr>
            <a:r>
              <a:rPr lang="fr" sz="2200">
                <a:solidFill>
                  <a:srgbClr val="002060"/>
                </a:solidFill>
                <a:latin typeface="Century Gothic"/>
                <a:ea typeface="Century Gothic"/>
                <a:cs typeface="Century Gothic"/>
                <a:sym typeface="Century Gothic"/>
              </a:rPr>
              <a:t>is advanced through engineering</a:t>
            </a:r>
            <a:endParaRPr sz="2200">
              <a:solidFill>
                <a:srgbClr val="002060"/>
              </a:solidFill>
              <a:latin typeface="Century Gothic"/>
              <a:ea typeface="Century Gothic"/>
              <a:cs typeface="Century Gothic"/>
              <a:sym typeface="Century Gothic"/>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pic>
        <p:nvPicPr>
          <p:cNvPr id="261" name="Google Shape;261;p44"/>
          <p:cNvPicPr preferRelativeResize="0"/>
          <p:nvPr/>
        </p:nvPicPr>
        <p:blipFill rotWithShape="1">
          <a:blip r:embed="rId3">
            <a:alphaModFix amt="76000"/>
          </a:blip>
          <a:srcRect b="0" l="0" r="0" t="0"/>
          <a:stretch/>
        </p:blipFill>
        <p:spPr>
          <a:xfrm>
            <a:off x="701400" y="153125"/>
            <a:ext cx="3513517" cy="4445306"/>
          </a:xfrm>
          <a:prstGeom prst="rect">
            <a:avLst/>
          </a:prstGeom>
          <a:noFill/>
          <a:ln>
            <a:noFill/>
          </a:ln>
        </p:spPr>
      </p:pic>
      <p:sp>
        <p:nvSpPr>
          <p:cNvPr id="262" name="Google Shape;262;p44"/>
          <p:cNvSpPr txBox="1"/>
          <p:nvPr/>
        </p:nvSpPr>
        <p:spPr>
          <a:xfrm>
            <a:off x="-69475" y="153131"/>
            <a:ext cx="5362800" cy="12291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111E46"/>
              </a:buClr>
              <a:buSzPts val="3000"/>
              <a:buFont typeface="Century Gothic"/>
              <a:buNone/>
            </a:pPr>
            <a:r>
              <a:rPr b="1" i="1" lang="fr" sz="1400" u="none" cap="none" strike="noStrike">
                <a:solidFill>
                  <a:srgbClr val="111E46"/>
                </a:solidFill>
                <a:latin typeface="Century Gothic"/>
                <a:ea typeface="Century Gothic"/>
                <a:cs typeface="Century Gothic"/>
                <a:sym typeface="Century Gothic"/>
              </a:rPr>
              <a:t>WFEO – UNESCO Declaration, </a:t>
            </a:r>
            <a:endParaRPr b="1" i="1" sz="1400" u="none" cap="none" strike="noStrike">
              <a:solidFill>
                <a:srgbClr val="111E46"/>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111E46"/>
              </a:buClr>
              <a:buSzPts val="3000"/>
              <a:buFont typeface="Century Gothic"/>
              <a:buNone/>
            </a:pPr>
            <a:r>
              <a:rPr b="1" i="1" lang="fr" sz="1400" u="none" cap="none" strike="noStrike">
                <a:solidFill>
                  <a:srgbClr val="111E46"/>
                </a:solidFill>
                <a:latin typeface="Century Gothic"/>
                <a:ea typeface="Century Gothic"/>
                <a:cs typeface="Century Gothic"/>
                <a:sym typeface="Century Gothic"/>
              </a:rPr>
              <a:t>signed on March 7, 2018</a:t>
            </a:r>
            <a:endParaRPr b="1" i="1" sz="1400" u="none" cap="none" strike="noStrike">
              <a:solidFill>
                <a:srgbClr val="111E46"/>
              </a:solidFill>
              <a:latin typeface="Century Gothic"/>
              <a:ea typeface="Century Gothic"/>
              <a:cs typeface="Century Gothic"/>
              <a:sym typeface="Century Gothic"/>
            </a:endParaRPr>
          </a:p>
        </p:txBody>
      </p:sp>
      <p:pic>
        <p:nvPicPr>
          <p:cNvPr id="263" name="Google Shape;263;p44"/>
          <p:cNvPicPr preferRelativeResize="0"/>
          <p:nvPr/>
        </p:nvPicPr>
        <p:blipFill rotWithShape="1">
          <a:blip r:embed="rId4">
            <a:alphaModFix/>
          </a:blip>
          <a:srcRect b="0" l="169" r="159" t="0"/>
          <a:stretch/>
        </p:blipFill>
        <p:spPr>
          <a:xfrm>
            <a:off x="1567787" y="1157513"/>
            <a:ext cx="1566203" cy="1983219"/>
          </a:xfrm>
          <a:prstGeom prst="rect">
            <a:avLst/>
          </a:prstGeom>
          <a:noFill/>
          <a:ln>
            <a:noFill/>
          </a:ln>
        </p:spPr>
      </p:pic>
      <p:pic>
        <p:nvPicPr>
          <p:cNvPr id="264" name="Google Shape;264;p44"/>
          <p:cNvPicPr preferRelativeResize="0"/>
          <p:nvPr/>
        </p:nvPicPr>
        <p:blipFill rotWithShape="1">
          <a:blip r:embed="rId5">
            <a:alphaModFix amt="98000"/>
          </a:blip>
          <a:srcRect b="0" l="0" r="0" t="0"/>
          <a:stretch/>
        </p:blipFill>
        <p:spPr>
          <a:xfrm>
            <a:off x="4267050" y="153125"/>
            <a:ext cx="3645612" cy="444530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45"/>
          <p:cNvSpPr txBox="1"/>
          <p:nvPr/>
        </p:nvSpPr>
        <p:spPr>
          <a:xfrm>
            <a:off x="865522" y="249492"/>
            <a:ext cx="7200900" cy="507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111E46"/>
              </a:buClr>
              <a:buSzPts val="3000"/>
              <a:buFont typeface="Century Gothic"/>
              <a:buNone/>
            </a:pPr>
            <a:r>
              <a:rPr b="0" i="0" lang="fr" sz="2700" u="none" cap="none" strike="noStrike">
                <a:solidFill>
                  <a:srgbClr val="111E46"/>
                </a:solidFill>
                <a:latin typeface="Century Gothic"/>
                <a:ea typeface="Century Gothic"/>
                <a:cs typeface="Century Gothic"/>
                <a:sym typeface="Century Gothic"/>
              </a:rPr>
              <a:t>WFEO Engineering 2030 Plan</a:t>
            </a:r>
            <a:endParaRPr sz="1100"/>
          </a:p>
        </p:txBody>
      </p:sp>
      <p:sp>
        <p:nvSpPr>
          <p:cNvPr id="271" name="Google Shape;271;p45"/>
          <p:cNvSpPr txBox="1"/>
          <p:nvPr/>
        </p:nvSpPr>
        <p:spPr>
          <a:xfrm>
            <a:off x="865525" y="1031925"/>
            <a:ext cx="7738800" cy="4202100"/>
          </a:xfrm>
          <a:prstGeom prst="rect">
            <a:avLst/>
          </a:prstGeom>
          <a:noFill/>
          <a:ln>
            <a:noFill/>
          </a:ln>
        </p:spPr>
        <p:txBody>
          <a:bodyPr anchorCtr="0" anchor="t" bIns="45700" lIns="91425" spcFirstLastPara="1" rIns="91425" wrap="square" tIns="45700">
            <a:spAutoFit/>
          </a:bodyPr>
          <a:lstStyle/>
          <a:p>
            <a:pPr indent="-273050" lvl="0" marL="285750" marR="0" rtl="0" algn="l">
              <a:spcBef>
                <a:spcPts val="0"/>
              </a:spcBef>
              <a:spcAft>
                <a:spcPts val="0"/>
              </a:spcAft>
              <a:buClr>
                <a:srgbClr val="891F4C"/>
              </a:buClr>
              <a:buSzPts val="1600"/>
              <a:buFont typeface="Arial"/>
              <a:buChar char="•"/>
            </a:pPr>
            <a:r>
              <a:rPr b="1" lang="fr" sz="1600">
                <a:solidFill>
                  <a:srgbClr val="891F4C"/>
                </a:solidFill>
                <a:latin typeface="Century Gothic"/>
                <a:ea typeface="Century Gothic"/>
                <a:cs typeface="Century Gothic"/>
                <a:sym typeface="Century Gothic"/>
              </a:rPr>
              <a:t>WFEO Engineering 2030 - </a:t>
            </a:r>
            <a:r>
              <a:rPr b="1" lang="fr" sz="1600">
                <a:solidFill>
                  <a:srgbClr val="3F3F3F"/>
                </a:solidFill>
                <a:latin typeface="Century Gothic"/>
                <a:ea typeface="Century Gothic"/>
                <a:cs typeface="Century Gothic"/>
                <a:sym typeface="Century Gothic"/>
              </a:rPr>
              <a:t>A Plan to develop engineering capacity for a sustainable world through partnerships with educators, government, industry and professional engineering institutions</a:t>
            </a:r>
            <a:endParaRPr sz="1200"/>
          </a:p>
          <a:p>
            <a:pPr indent="-273050" lvl="0" marL="285750" marR="0" rtl="0" algn="l">
              <a:spcBef>
                <a:spcPts val="1200"/>
              </a:spcBef>
              <a:spcAft>
                <a:spcPts val="0"/>
              </a:spcAft>
              <a:buClr>
                <a:srgbClr val="891F4C"/>
              </a:buClr>
              <a:buSzPts val="1600"/>
              <a:buFont typeface="Arial"/>
              <a:buChar char="•"/>
            </a:pPr>
            <a:r>
              <a:rPr b="1" lang="fr" sz="1600">
                <a:solidFill>
                  <a:srgbClr val="3F3F3F"/>
                </a:solidFill>
                <a:latin typeface="Century Gothic"/>
                <a:ea typeface="Century Gothic"/>
                <a:cs typeface="Century Gothic"/>
                <a:sym typeface="Century Gothic"/>
              </a:rPr>
              <a:t>a strategic initiative to address the gap in engineering capacity and the quality of engineering professionals</a:t>
            </a:r>
            <a:endParaRPr sz="1200"/>
          </a:p>
          <a:p>
            <a:pPr indent="-273050" lvl="0" marL="285750" marR="0" rtl="0" algn="l">
              <a:spcBef>
                <a:spcPts val="1200"/>
              </a:spcBef>
              <a:spcAft>
                <a:spcPts val="0"/>
              </a:spcAft>
              <a:buClr>
                <a:srgbClr val="891F4C"/>
              </a:buClr>
              <a:buSzPts val="1600"/>
              <a:buFont typeface="Arial"/>
              <a:buChar char="•"/>
            </a:pPr>
            <a:r>
              <a:rPr b="1" lang="fr" sz="1600">
                <a:solidFill>
                  <a:srgbClr val="3F3F3F"/>
                </a:solidFill>
                <a:latin typeface="Century Gothic"/>
                <a:ea typeface="Century Gothic"/>
                <a:cs typeface="Century Gothic"/>
                <a:sym typeface="Century Gothic"/>
              </a:rPr>
              <a:t>a </a:t>
            </a:r>
            <a:r>
              <a:rPr b="1" lang="fr" sz="1600">
                <a:solidFill>
                  <a:srgbClr val="3F3F3F"/>
                </a:solidFill>
                <a:latin typeface="Century Gothic"/>
                <a:ea typeface="Century Gothic"/>
                <a:cs typeface="Century Gothic"/>
                <a:sym typeface="Century Gothic"/>
              </a:rPr>
              <a:t>recognition that engineers are essential for sustainable development; good engineering is essential achieving UN Sustainable Development Goals </a:t>
            </a:r>
            <a:r>
              <a:rPr b="1" i="0" lang="fr" sz="1600" u="none" cap="none" strike="noStrike">
                <a:solidFill>
                  <a:srgbClr val="3F3F3F"/>
                </a:solidFill>
                <a:latin typeface="Century Gothic"/>
                <a:ea typeface="Century Gothic"/>
                <a:cs typeface="Century Gothic"/>
                <a:sym typeface="Century Gothic"/>
              </a:rPr>
              <a:t>Consistent with the mission and objectives of WFEO</a:t>
            </a:r>
            <a:endParaRPr sz="1200"/>
          </a:p>
          <a:p>
            <a:pPr indent="-273050" lvl="0" marL="285750" marR="0" rtl="0" algn="l">
              <a:spcBef>
                <a:spcPts val="1200"/>
              </a:spcBef>
              <a:spcAft>
                <a:spcPts val="0"/>
              </a:spcAft>
              <a:buClr>
                <a:srgbClr val="891F4C"/>
              </a:buClr>
              <a:buSzPts val="1600"/>
              <a:buFont typeface="Arial"/>
              <a:buChar char="•"/>
            </a:pPr>
            <a:r>
              <a:rPr b="1" lang="fr" sz="1600">
                <a:solidFill>
                  <a:srgbClr val="3F3F3F"/>
                </a:solidFill>
                <a:latin typeface="Century Gothic"/>
                <a:ea typeface="Century Gothic"/>
                <a:cs typeface="Century Gothic"/>
                <a:sym typeface="Century Gothic"/>
              </a:rPr>
              <a:t>WFEO plays a key role in leading and coordinating the Plan</a:t>
            </a:r>
            <a:endParaRPr sz="1200"/>
          </a:p>
          <a:p>
            <a:pPr indent="-273050" lvl="0" marL="285750" marR="0" rtl="0" algn="l">
              <a:spcBef>
                <a:spcPts val="1200"/>
              </a:spcBef>
              <a:spcAft>
                <a:spcPts val="0"/>
              </a:spcAft>
              <a:buClr>
                <a:srgbClr val="891F4C"/>
              </a:buClr>
              <a:buSzPts val="1600"/>
              <a:buFont typeface="Arial"/>
              <a:buChar char="•"/>
            </a:pPr>
            <a:r>
              <a:rPr b="1" i="0" lang="fr" sz="1600" u="none" cap="none" strike="noStrike">
                <a:solidFill>
                  <a:srgbClr val="3F3F3F"/>
                </a:solidFill>
                <a:latin typeface="Century Gothic"/>
                <a:ea typeface="Century Gothic"/>
                <a:cs typeface="Century Gothic"/>
                <a:sym typeface="Century Gothic"/>
              </a:rPr>
              <a:t>Result of wide consultation between national and international members of WFEO and other international partners</a:t>
            </a:r>
            <a:endParaRPr sz="1200"/>
          </a:p>
          <a:p>
            <a:pPr indent="-171450" lvl="0" marL="285750" marR="0" rtl="0" algn="l">
              <a:lnSpc>
                <a:spcPct val="100000"/>
              </a:lnSpc>
              <a:spcBef>
                <a:spcPts val="1200"/>
              </a:spcBef>
              <a:spcAft>
                <a:spcPts val="0"/>
              </a:spcAft>
              <a:buClr>
                <a:srgbClr val="891F4C"/>
              </a:buClr>
              <a:buSzPts val="1800"/>
              <a:buFont typeface="Arial"/>
              <a:buNone/>
            </a:pPr>
            <a:r>
              <a:t/>
            </a:r>
            <a:endParaRPr b="0" i="0" sz="1800" u="none" cap="none" strike="noStrike">
              <a:solidFill>
                <a:srgbClr val="000000"/>
              </a:solidFill>
              <a:latin typeface="Calibri"/>
              <a:ea typeface="Calibri"/>
              <a:cs typeface="Calibri"/>
              <a:sym typeface="Calibri"/>
            </a:endParaRPr>
          </a:p>
          <a:p>
            <a:pPr indent="-171450" lvl="0" marL="285750" marR="0" rtl="0" algn="l">
              <a:lnSpc>
                <a:spcPct val="100000"/>
              </a:lnSpc>
              <a:spcBef>
                <a:spcPts val="60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descr="C:\Users\r_suran\AppData\Local\Temp\$$_B5FF\logos_banners_wfeo\logo_wfeo_blue_white2.png" id="272" name="Google Shape;272;p45"/>
          <p:cNvPicPr preferRelativeResize="0"/>
          <p:nvPr/>
        </p:nvPicPr>
        <p:blipFill rotWithShape="1">
          <a:blip r:embed="rId3">
            <a:alphaModFix/>
          </a:blip>
          <a:srcRect b="0" l="64290" r="0" t="0"/>
          <a:stretch/>
        </p:blipFill>
        <p:spPr>
          <a:xfrm>
            <a:off x="8139105" y="4497233"/>
            <a:ext cx="638190" cy="54006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