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1"/>
    <p:sldMasterId id="2147483682" r:id="rId2"/>
    <p:sldMasterId id="2147483683" r:id="rId3"/>
  </p:sldMasterIdLst>
  <p:notesMasterIdLst>
    <p:notesMasterId r:id="rId19"/>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71" r:id="rId16"/>
    <p:sldId id="269" r:id="rId17"/>
    <p:sldId id="270" r:id="rId18"/>
  </p:sldIdLst>
  <p:sldSz cx="9144000" cy="5143500" type="screen16x9"/>
  <p:notesSz cx="6858000" cy="9144000"/>
  <p:embeddedFontLst>
    <p:embeddedFont>
      <p:font typeface="Century Gothic" panose="020B0502020202020204" pitchFamily="34" charset="0"/>
      <p:regular r:id="rId20"/>
      <p:bold r:id="rId21"/>
      <p:italic r:id="rId22"/>
      <p:boldItalic r:id="rId23"/>
    </p:embeddedFont>
    <p:embeddedFont>
      <p:font typeface="Sorts Mill Goudy" panose="020B0604020202020204" charset="0"/>
      <p:regular r:id="rId24"/>
      <p:italic r:id="rId2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8" d="100"/>
          <a:sy n="118" d="100"/>
        </p:scale>
        <p:origin x="186" y="8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font" Target="fonts/font2.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6.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font" Target="fonts/font1.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5.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4.fntdata"/><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3.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53167823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180143fdbff_2_76:notes"/>
          <p:cNvSpPr>
            <a:spLocks noGrp="1" noRot="1" noChangeAspect="1"/>
          </p:cNvSpPr>
          <p:nvPr>
            <p:ph type="sldImg" idx="2"/>
          </p:nvPr>
        </p:nvSpPr>
        <p:spPr>
          <a:xfrm>
            <a:off x="28024" y="685838"/>
            <a:ext cx="6801965" cy="34291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 name="Google Shape;202;g180143fdbff_2_76:notes"/>
          <p:cNvSpPr txBox="1">
            <a:spLocks noGrp="1"/>
          </p:cNvSpPr>
          <p:nvPr>
            <p:ph type="body" idx="1"/>
          </p:nvPr>
        </p:nvSpPr>
        <p:spPr>
          <a:xfrm>
            <a:off x="685802" y="4343406"/>
            <a:ext cx="5486410" cy="411480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3" name="Google Shape;203;g180143fdbff_2_76:notes"/>
          <p:cNvSpPr txBox="1">
            <a:spLocks noGrp="1"/>
          </p:cNvSpPr>
          <p:nvPr>
            <p:ph type="sldNum" idx="12"/>
          </p:nvPr>
        </p:nvSpPr>
        <p:spPr>
          <a:xfrm>
            <a:off x="3884621" y="8685224"/>
            <a:ext cx="2971806" cy="457201"/>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1803e73676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5" name="Google Shape;275;g1803e73676b_0_0:notes"/>
          <p:cNvSpPr txBox="1">
            <a:spLocks noGrp="1"/>
          </p:cNvSpPr>
          <p:nvPr>
            <p:ph type="body" idx="1"/>
          </p:nvPr>
        </p:nvSpPr>
        <p:spPr>
          <a:xfrm>
            <a:off x="685802" y="4343406"/>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6" name="Google Shape;276;g1803e73676b_0_0:notes"/>
          <p:cNvSpPr txBox="1">
            <a:spLocks noGrp="1"/>
          </p:cNvSpPr>
          <p:nvPr>
            <p:ph type="sldNum" idx="12"/>
          </p:nvPr>
        </p:nvSpPr>
        <p:spPr>
          <a:xfrm>
            <a:off x="3884621" y="8685224"/>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1ab7229aa35_2_0:notes"/>
          <p:cNvSpPr>
            <a:spLocks noGrp="1" noRot="1" noChangeAspect="1"/>
          </p:cNvSpPr>
          <p:nvPr>
            <p:ph type="sldImg" idx="2"/>
          </p:nvPr>
        </p:nvSpPr>
        <p:spPr>
          <a:xfrm>
            <a:off x="28024" y="685838"/>
            <a:ext cx="6801900" cy="3429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9" name="Google Shape;289;g1ab7229aa35_2_0:notes"/>
          <p:cNvSpPr txBox="1">
            <a:spLocks noGrp="1"/>
          </p:cNvSpPr>
          <p:nvPr>
            <p:ph type="body" idx="1"/>
          </p:nvPr>
        </p:nvSpPr>
        <p:spPr>
          <a:xfrm>
            <a:off x="685802" y="4343406"/>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0" name="Google Shape;290;g1ab7229aa35_2_0:notes"/>
          <p:cNvSpPr txBox="1">
            <a:spLocks noGrp="1"/>
          </p:cNvSpPr>
          <p:nvPr>
            <p:ph type="sldNum" idx="12"/>
          </p:nvPr>
        </p:nvSpPr>
        <p:spPr>
          <a:xfrm>
            <a:off x="3884621" y="8685224"/>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217a89da339_0_515:notes"/>
          <p:cNvSpPr>
            <a:spLocks noGrp="1" noRot="1" noChangeAspect="1"/>
          </p:cNvSpPr>
          <p:nvPr>
            <p:ph type="sldImg" idx="2"/>
          </p:nvPr>
        </p:nvSpPr>
        <p:spPr>
          <a:xfrm>
            <a:off x="382588" y="685800"/>
            <a:ext cx="6092825" cy="34274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8" name="Google Shape;298;g217a89da339_0_515:notes"/>
          <p:cNvSpPr txBox="1">
            <a:spLocks noGrp="1"/>
          </p:cNvSpPr>
          <p:nvPr>
            <p:ph type="body" idx="1"/>
          </p:nvPr>
        </p:nvSpPr>
        <p:spPr>
          <a:xfrm>
            <a:off x="685802" y="4343407"/>
            <a:ext cx="5486400" cy="4114800"/>
          </a:xfrm>
          <a:prstGeom prst="rect">
            <a:avLst/>
          </a:prstGeom>
          <a:noFill/>
          <a:ln>
            <a:noFill/>
          </a:ln>
        </p:spPr>
        <p:txBody>
          <a:bodyPr spcFirstLastPara="1" wrap="square" lIns="90450" tIns="45225" rIns="90450" bIns="45225" anchor="t" anchorCtr="0">
            <a:noAutofit/>
          </a:bodyPr>
          <a:lstStyle/>
          <a:p>
            <a:pPr marL="0" lvl="0" indent="0" algn="l" rtl="0">
              <a:spcBef>
                <a:spcPts val="0"/>
              </a:spcBef>
              <a:spcAft>
                <a:spcPts val="0"/>
              </a:spcAft>
              <a:buNone/>
            </a:pPr>
            <a:endParaRPr/>
          </a:p>
        </p:txBody>
      </p:sp>
      <p:sp>
        <p:nvSpPr>
          <p:cNvPr id="299" name="Google Shape;299;g217a89da339_0_515:notes"/>
          <p:cNvSpPr txBox="1">
            <a:spLocks noGrp="1"/>
          </p:cNvSpPr>
          <p:nvPr>
            <p:ph type="sldNum" idx="12"/>
          </p:nvPr>
        </p:nvSpPr>
        <p:spPr>
          <a:xfrm>
            <a:off x="3884622" y="8685225"/>
            <a:ext cx="2971800" cy="457200"/>
          </a:xfrm>
          <a:prstGeom prst="rect">
            <a:avLst/>
          </a:prstGeom>
          <a:noFill/>
          <a:ln>
            <a:noFill/>
          </a:ln>
        </p:spPr>
        <p:txBody>
          <a:bodyPr spcFirstLastPara="1" wrap="square" lIns="90450" tIns="45225" rIns="90450" bIns="45225" anchor="b" anchorCtr="0">
            <a:noAutofit/>
          </a:bodyPr>
          <a:lstStyle/>
          <a:p>
            <a:pPr marL="0" lvl="0" indent="0" algn="r" rtl="0">
              <a:spcBef>
                <a:spcPts val="0"/>
              </a:spcBef>
              <a:spcAft>
                <a:spcPts val="0"/>
              </a:spcAft>
              <a:buNone/>
            </a:pPr>
            <a:fld id="{00000000-1234-1234-1234-123412341234}" type="slidenum">
              <a:rPr lang="fr"/>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217a89da339_0_425:notes"/>
          <p:cNvSpPr>
            <a:spLocks noGrp="1" noRot="1" noChangeAspect="1"/>
          </p:cNvSpPr>
          <p:nvPr>
            <p:ph type="sldImg" idx="2"/>
          </p:nvPr>
        </p:nvSpPr>
        <p:spPr>
          <a:xfrm>
            <a:off x="428625" y="692150"/>
            <a:ext cx="6156325" cy="34623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6" name="Google Shape;306;g217a89da339_0_425:notes"/>
          <p:cNvSpPr txBox="1">
            <a:spLocks noGrp="1"/>
          </p:cNvSpPr>
          <p:nvPr>
            <p:ph type="body" idx="1"/>
          </p:nvPr>
        </p:nvSpPr>
        <p:spPr>
          <a:xfrm>
            <a:off x="701363" y="4385720"/>
            <a:ext cx="5610900" cy="4155000"/>
          </a:xfrm>
          <a:prstGeom prst="rect">
            <a:avLst/>
          </a:prstGeom>
          <a:noFill/>
          <a:ln>
            <a:noFill/>
          </a:ln>
        </p:spPr>
        <p:txBody>
          <a:bodyPr spcFirstLastPara="1" wrap="square" lIns="91375" tIns="45675" rIns="91375" bIns="45675" anchor="t" anchorCtr="0">
            <a:noAutofit/>
          </a:bodyPr>
          <a:lstStyle/>
          <a:p>
            <a:pPr marL="0" lvl="0" indent="0" algn="l" rtl="0">
              <a:spcBef>
                <a:spcPts val="0"/>
              </a:spcBef>
              <a:spcAft>
                <a:spcPts val="0"/>
              </a:spcAft>
              <a:buNone/>
            </a:pPr>
            <a:r>
              <a:rPr lang="fr">
                <a:solidFill>
                  <a:schemeClr val="dk1"/>
                </a:solidFill>
                <a:latin typeface="Calibri"/>
                <a:ea typeface="Calibri"/>
                <a:cs typeface="Calibri"/>
                <a:sym typeface="Calibri"/>
              </a:rPr>
              <a:t>I am pleased to be speaking here today at this event.. AS a past President of WFEO, I am pleased to be working with IEA and for the opportunity to consult with you and seek your feedback on this important project. This is just one of many projects where we are collaborating and I look forward to working with you.</a:t>
            </a:r>
            <a:endParaRPr/>
          </a:p>
          <a:p>
            <a:pPr marL="0" lvl="0" indent="0" algn="l" rtl="0">
              <a:spcBef>
                <a:spcPts val="0"/>
              </a:spcBef>
              <a:spcAft>
                <a:spcPts val="0"/>
              </a:spcAft>
              <a:buNone/>
            </a:pPr>
            <a:endParaRPr>
              <a:solidFill>
                <a:schemeClr val="dk1"/>
              </a:solidFill>
              <a:latin typeface="Calibri"/>
              <a:ea typeface="Calibri"/>
              <a:cs typeface="Calibri"/>
              <a:sym typeface="Calibri"/>
            </a:endParaRPr>
          </a:p>
        </p:txBody>
      </p:sp>
      <p:sp>
        <p:nvSpPr>
          <p:cNvPr id="307" name="Google Shape;307;g217a89da339_0_425:notes"/>
          <p:cNvSpPr txBox="1">
            <a:spLocks noGrp="1"/>
          </p:cNvSpPr>
          <p:nvPr>
            <p:ph type="sldNum" idx="12"/>
          </p:nvPr>
        </p:nvSpPr>
        <p:spPr>
          <a:xfrm>
            <a:off x="3972761" y="8769835"/>
            <a:ext cx="3039300" cy="461400"/>
          </a:xfrm>
          <a:prstGeom prst="rect">
            <a:avLst/>
          </a:prstGeom>
          <a:noFill/>
          <a:ln>
            <a:noFill/>
          </a:ln>
        </p:spPr>
        <p:txBody>
          <a:bodyPr spcFirstLastPara="1" wrap="square" lIns="91375" tIns="45675" rIns="91375" bIns="45675" anchor="b" anchorCtr="0">
            <a:noAutofit/>
          </a:bodyPr>
          <a:lstStyle/>
          <a:p>
            <a:pPr marL="0" lvl="0" indent="0" algn="r" rtl="0">
              <a:spcBef>
                <a:spcPts val="0"/>
              </a:spcBef>
              <a:spcAft>
                <a:spcPts val="0"/>
              </a:spcAft>
              <a:buNone/>
            </a:pPr>
            <a:fld id="{00000000-1234-1234-1234-123412341234}" type="slidenum">
              <a:rPr lang="fr">
                <a:solidFill>
                  <a:schemeClr val="dk1"/>
                </a:solidFill>
                <a:latin typeface="Calibri"/>
                <a:ea typeface="Calibri"/>
                <a:cs typeface="Calibri"/>
                <a:sym typeface="Calibri"/>
              </a:rPr>
              <a:t>13</a:t>
            </a:fld>
            <a:endParaRPr>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1ab7229aa35_4_0:notes"/>
          <p:cNvSpPr>
            <a:spLocks noGrp="1" noRot="1" noChangeAspect="1"/>
          </p:cNvSpPr>
          <p:nvPr>
            <p:ph type="sldImg" idx="2"/>
          </p:nvPr>
        </p:nvSpPr>
        <p:spPr>
          <a:xfrm>
            <a:off x="28024" y="685838"/>
            <a:ext cx="6801900" cy="3429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1" name="Google Shape;321;g1ab7229aa35_4_0:notes"/>
          <p:cNvSpPr txBox="1">
            <a:spLocks noGrp="1"/>
          </p:cNvSpPr>
          <p:nvPr>
            <p:ph type="body" idx="1"/>
          </p:nvPr>
        </p:nvSpPr>
        <p:spPr>
          <a:xfrm>
            <a:off x="685802" y="4343406"/>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2" name="Google Shape;322;g1ab7229aa35_4_0:notes"/>
          <p:cNvSpPr txBox="1">
            <a:spLocks noGrp="1"/>
          </p:cNvSpPr>
          <p:nvPr>
            <p:ph type="sldNum" idx="12"/>
          </p:nvPr>
        </p:nvSpPr>
        <p:spPr>
          <a:xfrm>
            <a:off x="3884621" y="8685224"/>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180143fdbff_2_147:notes"/>
          <p:cNvSpPr>
            <a:spLocks noGrp="1" noRot="1" noChangeAspect="1"/>
          </p:cNvSpPr>
          <p:nvPr>
            <p:ph type="sldImg" idx="2"/>
          </p:nvPr>
        </p:nvSpPr>
        <p:spPr>
          <a:xfrm>
            <a:off x="28024" y="685838"/>
            <a:ext cx="6801965" cy="34291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g180143fdbff_2_147:notes"/>
          <p:cNvSpPr txBox="1">
            <a:spLocks noGrp="1"/>
          </p:cNvSpPr>
          <p:nvPr>
            <p:ph type="body" idx="1"/>
          </p:nvPr>
        </p:nvSpPr>
        <p:spPr>
          <a:xfrm>
            <a:off x="685802" y="4343406"/>
            <a:ext cx="5486410" cy="411480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0" name="Google Shape;330;g180143fdbff_2_147:notes"/>
          <p:cNvSpPr txBox="1">
            <a:spLocks noGrp="1"/>
          </p:cNvSpPr>
          <p:nvPr>
            <p:ph type="sldNum" idx="12"/>
          </p:nvPr>
        </p:nvSpPr>
        <p:spPr>
          <a:xfrm>
            <a:off x="3884621" y="8685224"/>
            <a:ext cx="2971806" cy="457201"/>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
              <a:t>15</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180143fdbff_2_85:notes"/>
          <p:cNvSpPr>
            <a:spLocks noGrp="1" noRot="1" noChangeAspect="1"/>
          </p:cNvSpPr>
          <p:nvPr>
            <p:ph type="sldImg" idx="2"/>
          </p:nvPr>
        </p:nvSpPr>
        <p:spPr>
          <a:xfrm>
            <a:off x="28024" y="685838"/>
            <a:ext cx="6801965" cy="34291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 name="Google Shape;212;g180143fdbff_2_85:notes"/>
          <p:cNvSpPr txBox="1">
            <a:spLocks noGrp="1"/>
          </p:cNvSpPr>
          <p:nvPr>
            <p:ph type="body" idx="1"/>
          </p:nvPr>
        </p:nvSpPr>
        <p:spPr>
          <a:xfrm>
            <a:off x="685802" y="4343406"/>
            <a:ext cx="5486410" cy="411480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3" name="Google Shape;213;g180143fdbff_2_85:notes"/>
          <p:cNvSpPr txBox="1">
            <a:spLocks noGrp="1"/>
          </p:cNvSpPr>
          <p:nvPr>
            <p:ph type="sldNum" idx="12"/>
          </p:nvPr>
        </p:nvSpPr>
        <p:spPr>
          <a:xfrm>
            <a:off x="3884621" y="8685224"/>
            <a:ext cx="2971806" cy="457201"/>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180143fdbff_2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 name="Google Shape;219;g180143fdbff_2_91:notes"/>
          <p:cNvSpPr txBox="1">
            <a:spLocks noGrp="1"/>
          </p:cNvSpPr>
          <p:nvPr>
            <p:ph type="body" idx="1"/>
          </p:nvPr>
        </p:nvSpPr>
        <p:spPr>
          <a:xfrm>
            <a:off x="685802" y="4343406"/>
            <a:ext cx="5486410" cy="411480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0" name="Google Shape;220;g180143fdbff_2_91:notes"/>
          <p:cNvSpPr txBox="1">
            <a:spLocks noGrp="1"/>
          </p:cNvSpPr>
          <p:nvPr>
            <p:ph type="sldNum" idx="12"/>
          </p:nvPr>
        </p:nvSpPr>
        <p:spPr>
          <a:xfrm>
            <a:off x="3884621" y="8685224"/>
            <a:ext cx="2971806" cy="457201"/>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180143fdbff_2_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 name="Google Shape;231;g180143fdbff_2_98:notes"/>
          <p:cNvSpPr txBox="1">
            <a:spLocks noGrp="1"/>
          </p:cNvSpPr>
          <p:nvPr>
            <p:ph type="body" idx="1"/>
          </p:nvPr>
        </p:nvSpPr>
        <p:spPr>
          <a:xfrm>
            <a:off x="685802" y="4343406"/>
            <a:ext cx="5486410" cy="411480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2" name="Google Shape;232;g180143fdbff_2_98:notes"/>
          <p:cNvSpPr txBox="1">
            <a:spLocks noGrp="1"/>
          </p:cNvSpPr>
          <p:nvPr>
            <p:ph type="sldNum" idx="12"/>
          </p:nvPr>
        </p:nvSpPr>
        <p:spPr>
          <a:xfrm>
            <a:off x="3884621" y="8685224"/>
            <a:ext cx="2971806" cy="457201"/>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180143fdbff_2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8" name="Google Shape;238;g180143fdbff_2_104:notes"/>
          <p:cNvSpPr txBox="1">
            <a:spLocks noGrp="1"/>
          </p:cNvSpPr>
          <p:nvPr>
            <p:ph type="body" idx="1"/>
          </p:nvPr>
        </p:nvSpPr>
        <p:spPr>
          <a:xfrm>
            <a:off x="685802" y="4343406"/>
            <a:ext cx="5486410" cy="411480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9" name="Google Shape;239;g180143fdbff_2_104:notes"/>
          <p:cNvSpPr txBox="1">
            <a:spLocks noGrp="1"/>
          </p:cNvSpPr>
          <p:nvPr>
            <p:ph type="sldNum" idx="12"/>
          </p:nvPr>
        </p:nvSpPr>
        <p:spPr>
          <a:xfrm>
            <a:off x="3884621" y="8685224"/>
            <a:ext cx="2971806" cy="457201"/>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180143fdbff_2_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g180143fdbff_2_110:notes"/>
          <p:cNvSpPr txBox="1">
            <a:spLocks noGrp="1"/>
          </p:cNvSpPr>
          <p:nvPr>
            <p:ph type="body" idx="1"/>
          </p:nvPr>
        </p:nvSpPr>
        <p:spPr>
          <a:xfrm>
            <a:off x="685802" y="4343406"/>
            <a:ext cx="5486410" cy="411480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6" name="Google Shape;246;g180143fdbff_2_110:notes"/>
          <p:cNvSpPr txBox="1">
            <a:spLocks noGrp="1"/>
          </p:cNvSpPr>
          <p:nvPr>
            <p:ph type="sldNum" idx="12"/>
          </p:nvPr>
        </p:nvSpPr>
        <p:spPr>
          <a:xfrm>
            <a:off x="3884621" y="8685224"/>
            <a:ext cx="2971806" cy="457201"/>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21727504481_0_0:notes"/>
          <p:cNvSpPr>
            <a:spLocks noGrp="1" noRot="1" noChangeAspect="1"/>
          </p:cNvSpPr>
          <p:nvPr>
            <p:ph type="sldImg" idx="2"/>
          </p:nvPr>
        </p:nvSpPr>
        <p:spPr>
          <a:xfrm>
            <a:off x="69090" y="685912"/>
            <a:ext cx="6719700" cy="3427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1" name="Google Shape;251;g21727504481_0_0:notes"/>
          <p:cNvSpPr txBox="1">
            <a:spLocks noGrp="1"/>
          </p:cNvSpPr>
          <p:nvPr>
            <p:ph type="body" idx="1"/>
          </p:nvPr>
        </p:nvSpPr>
        <p:spPr>
          <a:xfrm>
            <a:off x="685802" y="4343407"/>
            <a:ext cx="5486400" cy="4114800"/>
          </a:xfrm>
          <a:prstGeom prst="rect">
            <a:avLst/>
          </a:prstGeom>
          <a:noFill/>
          <a:ln>
            <a:noFill/>
          </a:ln>
        </p:spPr>
        <p:txBody>
          <a:bodyPr spcFirstLastPara="1" wrap="square" lIns="90450" tIns="45225" rIns="90450" bIns="45225" anchor="t" anchorCtr="0">
            <a:noAutofit/>
          </a:bodyPr>
          <a:lstStyle/>
          <a:p>
            <a:pPr marL="0" lvl="0" indent="0" algn="l" rtl="0">
              <a:spcBef>
                <a:spcPts val="0"/>
              </a:spcBef>
              <a:spcAft>
                <a:spcPts val="0"/>
              </a:spcAft>
              <a:buNone/>
            </a:pPr>
            <a:endParaRPr/>
          </a:p>
        </p:txBody>
      </p:sp>
      <p:sp>
        <p:nvSpPr>
          <p:cNvPr id="252" name="Google Shape;252;g21727504481_0_0:notes"/>
          <p:cNvSpPr txBox="1">
            <a:spLocks noGrp="1"/>
          </p:cNvSpPr>
          <p:nvPr>
            <p:ph type="sldNum" idx="12"/>
          </p:nvPr>
        </p:nvSpPr>
        <p:spPr>
          <a:xfrm>
            <a:off x="3884622" y="8685225"/>
            <a:ext cx="2971800" cy="457200"/>
          </a:xfrm>
          <a:prstGeom prst="rect">
            <a:avLst/>
          </a:prstGeom>
          <a:noFill/>
          <a:ln>
            <a:noFill/>
          </a:ln>
        </p:spPr>
        <p:txBody>
          <a:bodyPr spcFirstLastPara="1" wrap="square" lIns="90450" tIns="45225" rIns="90450" bIns="45225" anchor="b" anchorCtr="0">
            <a:noAutofit/>
          </a:bodyPr>
          <a:lstStyle/>
          <a:p>
            <a:pPr marL="0" lvl="0" indent="0" algn="r" rtl="0">
              <a:spcBef>
                <a:spcPts val="0"/>
              </a:spcBef>
              <a:spcAft>
                <a:spcPts val="0"/>
              </a:spcAft>
              <a:buNone/>
            </a:pPr>
            <a:fld id="{00000000-1234-1234-1234-123412341234}" type="slidenum">
              <a:rPr lang="fr"/>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21727504481_0_165:notes"/>
          <p:cNvSpPr>
            <a:spLocks noGrp="1" noRot="1" noChangeAspect="1"/>
          </p:cNvSpPr>
          <p:nvPr>
            <p:ph type="sldImg" idx="2"/>
          </p:nvPr>
        </p:nvSpPr>
        <p:spPr>
          <a:xfrm>
            <a:off x="149580" y="679974"/>
            <a:ext cx="6691500" cy="3411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g21727504481_0_165:notes"/>
          <p:cNvSpPr txBox="1">
            <a:spLocks noGrp="1"/>
          </p:cNvSpPr>
          <p:nvPr>
            <p:ph type="body" idx="1"/>
          </p:nvPr>
        </p:nvSpPr>
        <p:spPr>
          <a:xfrm>
            <a:off x="699025" y="4319791"/>
            <a:ext cx="5592300" cy="4092300"/>
          </a:xfrm>
          <a:prstGeom prst="rect">
            <a:avLst/>
          </a:prstGeom>
          <a:noFill/>
          <a:ln>
            <a:noFill/>
          </a:ln>
        </p:spPr>
        <p:txBody>
          <a:bodyPr spcFirstLastPara="1" wrap="square" lIns="90850" tIns="45400" rIns="90850" bIns="45400" anchor="t" anchorCtr="0">
            <a:noAutofit/>
          </a:bodyPr>
          <a:lstStyle/>
          <a:p>
            <a:pPr marL="0" lvl="0" indent="0" algn="l" rtl="0">
              <a:spcBef>
                <a:spcPts val="0"/>
              </a:spcBef>
              <a:spcAft>
                <a:spcPts val="0"/>
              </a:spcAft>
              <a:buNone/>
            </a:pPr>
            <a:endParaRPr>
              <a:solidFill>
                <a:schemeClr val="dk1"/>
              </a:solidFill>
              <a:latin typeface="Calibri"/>
              <a:ea typeface="Calibri"/>
              <a:cs typeface="Calibri"/>
              <a:sym typeface="Calibri"/>
            </a:endParaRPr>
          </a:p>
        </p:txBody>
      </p:sp>
      <p:sp>
        <p:nvSpPr>
          <p:cNvPr id="259" name="Google Shape;259;g21727504481_0_165:notes"/>
          <p:cNvSpPr txBox="1">
            <a:spLocks noGrp="1"/>
          </p:cNvSpPr>
          <p:nvPr>
            <p:ph type="sldNum" idx="12"/>
          </p:nvPr>
        </p:nvSpPr>
        <p:spPr>
          <a:xfrm>
            <a:off x="3959521" y="8638001"/>
            <a:ext cx="3029100" cy="454800"/>
          </a:xfrm>
          <a:prstGeom prst="rect">
            <a:avLst/>
          </a:prstGeom>
          <a:noFill/>
          <a:ln>
            <a:noFill/>
          </a:ln>
        </p:spPr>
        <p:txBody>
          <a:bodyPr spcFirstLastPara="1" wrap="square" lIns="90850" tIns="45400" rIns="90850" bIns="45400" anchor="b" anchorCtr="0">
            <a:noAutofit/>
          </a:bodyPr>
          <a:lstStyle/>
          <a:p>
            <a:pPr marL="0" lvl="0" indent="0" algn="r" rtl="0">
              <a:spcBef>
                <a:spcPts val="0"/>
              </a:spcBef>
              <a:spcAft>
                <a:spcPts val="0"/>
              </a:spcAft>
              <a:buNone/>
            </a:pPr>
            <a:fld id="{00000000-1234-1234-1234-123412341234}" type="slidenum">
              <a:rPr lang="fr">
                <a:solidFill>
                  <a:schemeClr val="dk1"/>
                </a:solidFill>
                <a:latin typeface="Calibri"/>
                <a:ea typeface="Calibri"/>
                <a:cs typeface="Calibri"/>
                <a:sym typeface="Calibri"/>
              </a:rPr>
              <a:t>8</a:t>
            </a:fld>
            <a:endParaRPr>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180143fdbff_2_127:notes"/>
          <p:cNvSpPr>
            <a:spLocks noGrp="1" noRot="1" noChangeAspect="1"/>
          </p:cNvSpPr>
          <p:nvPr>
            <p:ph type="sldImg" idx="2"/>
          </p:nvPr>
        </p:nvSpPr>
        <p:spPr>
          <a:xfrm>
            <a:off x="28024" y="685838"/>
            <a:ext cx="6801965" cy="34291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7" name="Google Shape;267;g180143fdbff_2_127:notes"/>
          <p:cNvSpPr txBox="1">
            <a:spLocks noGrp="1"/>
          </p:cNvSpPr>
          <p:nvPr>
            <p:ph type="body" idx="1"/>
          </p:nvPr>
        </p:nvSpPr>
        <p:spPr>
          <a:xfrm>
            <a:off x="685802" y="4343406"/>
            <a:ext cx="5486410" cy="411480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3F3F3F"/>
              </a:buClr>
              <a:buSzPts val="1200"/>
              <a:buFont typeface="Century Gothic"/>
              <a:buNone/>
            </a:pPr>
            <a:r>
              <a:rPr lang="fr" b="1">
                <a:solidFill>
                  <a:srgbClr val="3F3F3F"/>
                </a:solidFill>
                <a:latin typeface="Century Gothic"/>
                <a:ea typeface="Century Gothic"/>
                <a:cs typeface="Century Gothic"/>
                <a:sym typeface="Century Gothic"/>
              </a:rPr>
              <a:t>(Note "engineers" refers to professional engineers with four-year university engineering degrees as defined by the IEA Washington Accord as well as technologists and technicians with three and two year qualifications respectively. The equivalent definitions of ENAEE also apply.)</a:t>
            </a:r>
            <a:endParaRPr/>
          </a:p>
          <a:p>
            <a:pPr marL="0" lvl="0" indent="0" algn="l" rtl="0">
              <a:spcBef>
                <a:spcPts val="0"/>
              </a:spcBef>
              <a:spcAft>
                <a:spcPts val="0"/>
              </a:spcAft>
              <a:buNone/>
            </a:pPr>
            <a:endParaRPr/>
          </a:p>
        </p:txBody>
      </p:sp>
      <p:sp>
        <p:nvSpPr>
          <p:cNvPr id="268" name="Google Shape;268;g180143fdbff_2_127:notes"/>
          <p:cNvSpPr txBox="1">
            <a:spLocks noGrp="1"/>
          </p:cNvSpPr>
          <p:nvPr>
            <p:ph type="sldNum" idx="12"/>
          </p:nvPr>
        </p:nvSpPr>
        <p:spPr>
          <a:xfrm>
            <a:off x="3884621" y="8685224"/>
            <a:ext cx="2971806" cy="457201"/>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8"/>
        <p:cNvGrpSpPr/>
        <p:nvPr/>
      </p:nvGrpSpPr>
      <p:grpSpPr>
        <a:xfrm>
          <a:off x="0" y="0"/>
          <a:ext cx="0" cy="0"/>
          <a:chOff x="0" y="0"/>
          <a:chExt cx="0" cy="0"/>
        </a:xfrm>
      </p:grpSpPr>
      <p:sp>
        <p:nvSpPr>
          <p:cNvPr id="59" name="Google Shape;59;p14"/>
          <p:cNvSpPr txBox="1">
            <a:spLocks noGrp="1"/>
          </p:cNvSpPr>
          <p:nvPr>
            <p:ph type="ctrTitle"/>
          </p:nvPr>
        </p:nvSpPr>
        <p:spPr>
          <a:xfrm>
            <a:off x="685800" y="1597819"/>
            <a:ext cx="7772400" cy="1102519"/>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14"/>
          <p:cNvSpPr txBox="1">
            <a:spLocks noGrp="1"/>
          </p:cNvSpPr>
          <p:nvPr>
            <p:ph type="subTitle" idx="1"/>
          </p:nvPr>
        </p:nvSpPr>
        <p:spPr>
          <a:xfrm>
            <a:off x="1371600" y="2914650"/>
            <a:ext cx="6400800" cy="131445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pic>
        <p:nvPicPr>
          <p:cNvPr id="61" name="Google Shape;61;p14" descr="C:\Users\r_suran\AppData\Local\Temp\$$_B5FF\logos_banners_wfeo\logo_wfeo_blue_white2.png"/>
          <p:cNvPicPr preferRelativeResize="0"/>
          <p:nvPr/>
        </p:nvPicPr>
        <p:blipFill rotWithShape="1">
          <a:blip r:embed="rId2">
            <a:alphaModFix/>
          </a:blip>
          <a:srcRect l="64290"/>
          <a:stretch/>
        </p:blipFill>
        <p:spPr>
          <a:xfrm>
            <a:off x="8139105" y="4497233"/>
            <a:ext cx="638190" cy="54006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2"/>
        <p:cNvGrpSpPr/>
        <p:nvPr/>
      </p:nvGrpSpPr>
      <p:grpSpPr>
        <a:xfrm>
          <a:off x="0" y="0"/>
          <a:ext cx="0" cy="0"/>
          <a:chOff x="0" y="0"/>
          <a:chExt cx="0" cy="0"/>
        </a:xfrm>
      </p:grpSpPr>
      <p:sp>
        <p:nvSpPr>
          <p:cNvPr id="63" name="Google Shape;63;p15"/>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15"/>
          <p:cNvSpPr txBox="1">
            <a:spLocks noGrp="1"/>
          </p:cNvSpPr>
          <p:nvPr>
            <p:ph type="body" idx="1"/>
          </p:nvPr>
        </p:nvSpPr>
        <p:spPr>
          <a:xfrm>
            <a:off x="457200" y="1200150"/>
            <a:ext cx="8229600" cy="3394472"/>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5" name="Google Shape;65;p15"/>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5"/>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5"/>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8"/>
        <p:cNvGrpSpPr/>
        <p:nvPr/>
      </p:nvGrpSpPr>
      <p:grpSpPr>
        <a:xfrm>
          <a:off x="0" y="0"/>
          <a:ext cx="0" cy="0"/>
          <a:chOff x="0" y="0"/>
          <a:chExt cx="0" cy="0"/>
        </a:xfrm>
      </p:grpSpPr>
      <p:sp>
        <p:nvSpPr>
          <p:cNvPr id="69" name="Google Shape;69;p16"/>
          <p:cNvSpPr txBox="1">
            <a:spLocks noGrp="1"/>
          </p:cNvSpPr>
          <p:nvPr>
            <p:ph type="title"/>
          </p:nvPr>
        </p:nvSpPr>
        <p:spPr>
          <a:xfrm>
            <a:off x="722313" y="3305175"/>
            <a:ext cx="7772400" cy="1021556"/>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6"/>
          <p:cNvSpPr txBox="1">
            <a:spLocks noGrp="1"/>
          </p:cNvSpPr>
          <p:nvPr>
            <p:ph type="body" idx="1"/>
          </p:nvPr>
        </p:nvSpPr>
        <p:spPr>
          <a:xfrm>
            <a:off x="722313" y="2180035"/>
            <a:ext cx="7772400" cy="1125140"/>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71" name="Google Shape;71;p16"/>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6"/>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6"/>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
              <a:t>‹N°›</a:t>
            </a:fld>
            <a:endParaRPr/>
          </a:p>
        </p:txBody>
      </p:sp>
      <p:sp>
        <p:nvSpPr>
          <p:cNvPr id="74" name="Google Shape;74;p16"/>
          <p:cNvSpPr txBox="1"/>
          <p:nvPr/>
        </p:nvSpPr>
        <p:spPr>
          <a:xfrm>
            <a:off x="179512" y="4767263"/>
            <a:ext cx="5194920" cy="273844"/>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fr" sz="2000" b="1" i="1">
                <a:solidFill>
                  <a:srgbClr val="891F4C"/>
                </a:solidFill>
                <a:latin typeface="Sorts Mill Goudy"/>
                <a:ea typeface="Sorts Mill Goudy"/>
                <a:cs typeface="Sorts Mill Goudy"/>
                <a:sym typeface="Sorts Mill Goudy"/>
              </a:rPr>
              <a:t>Engineering</a:t>
            </a:r>
            <a:r>
              <a:rPr lang="fr" sz="2000" b="1">
                <a:solidFill>
                  <a:srgbClr val="111E46"/>
                </a:solidFill>
                <a:latin typeface="Sorts Mill Goudy"/>
                <a:ea typeface="Sorts Mill Goudy"/>
                <a:cs typeface="Sorts Mill Goudy"/>
                <a:sym typeface="Sorts Mill Goudy"/>
              </a:rPr>
              <a:t> for Sustainable Development</a:t>
            </a:r>
            <a:endParaRPr sz="2000">
              <a:solidFill>
                <a:srgbClr val="888888"/>
              </a:solidFill>
              <a:latin typeface="Calibri"/>
              <a:ea typeface="Calibri"/>
              <a:cs typeface="Calibri"/>
              <a:sym typeface="Calibri"/>
            </a:endParaRPr>
          </a:p>
          <a:p>
            <a:pPr marL="0" marR="0" lvl="0" indent="0" algn="l" rtl="0">
              <a:spcBef>
                <a:spcPts val="0"/>
              </a:spcBef>
              <a:spcAft>
                <a:spcPts val="0"/>
              </a:spcAft>
              <a:buNone/>
            </a:pPr>
            <a:endParaRPr sz="2000">
              <a:solidFill>
                <a:srgbClr val="888888"/>
              </a:solidFill>
              <a:latin typeface="Calibri"/>
              <a:ea typeface="Calibri"/>
              <a:cs typeface="Calibri"/>
              <a:sym typeface="Calibri"/>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5"/>
        <p:cNvGrpSpPr/>
        <p:nvPr/>
      </p:nvGrpSpPr>
      <p:grpSpPr>
        <a:xfrm>
          <a:off x="0" y="0"/>
          <a:ext cx="0" cy="0"/>
          <a:chOff x="0" y="0"/>
          <a:chExt cx="0" cy="0"/>
        </a:xfrm>
      </p:grpSpPr>
      <p:sp>
        <p:nvSpPr>
          <p:cNvPr id="76" name="Google Shape;76;p17"/>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17"/>
          <p:cNvSpPr txBox="1">
            <a:spLocks noGrp="1"/>
          </p:cNvSpPr>
          <p:nvPr>
            <p:ph type="body" idx="1"/>
          </p:nvPr>
        </p:nvSpPr>
        <p:spPr>
          <a:xfrm>
            <a:off x="457200" y="1200150"/>
            <a:ext cx="4038600" cy="3394472"/>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78" name="Google Shape;78;p17"/>
          <p:cNvSpPr txBox="1">
            <a:spLocks noGrp="1"/>
          </p:cNvSpPr>
          <p:nvPr>
            <p:ph type="body" idx="2"/>
          </p:nvPr>
        </p:nvSpPr>
        <p:spPr>
          <a:xfrm>
            <a:off x="4648200" y="1200150"/>
            <a:ext cx="4038600" cy="3394472"/>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79" name="Google Shape;79;p17"/>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17"/>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17"/>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2"/>
        <p:cNvGrpSpPr/>
        <p:nvPr/>
      </p:nvGrpSpPr>
      <p:grpSpPr>
        <a:xfrm>
          <a:off x="0" y="0"/>
          <a:ext cx="0" cy="0"/>
          <a:chOff x="0" y="0"/>
          <a:chExt cx="0" cy="0"/>
        </a:xfrm>
      </p:grpSpPr>
      <p:sp>
        <p:nvSpPr>
          <p:cNvPr id="83" name="Google Shape;83;p18"/>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 name="Google Shape;84;p18"/>
          <p:cNvSpPr txBox="1">
            <a:spLocks noGrp="1"/>
          </p:cNvSpPr>
          <p:nvPr>
            <p:ph type="body" idx="1"/>
          </p:nvPr>
        </p:nvSpPr>
        <p:spPr>
          <a:xfrm>
            <a:off x="457200" y="1151335"/>
            <a:ext cx="4040188" cy="47982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85" name="Google Shape;85;p18"/>
          <p:cNvSpPr txBox="1">
            <a:spLocks noGrp="1"/>
          </p:cNvSpPr>
          <p:nvPr>
            <p:ph type="body" idx="2"/>
          </p:nvPr>
        </p:nvSpPr>
        <p:spPr>
          <a:xfrm>
            <a:off x="457200" y="1631156"/>
            <a:ext cx="4040188" cy="2963466"/>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86" name="Google Shape;86;p18"/>
          <p:cNvSpPr txBox="1">
            <a:spLocks noGrp="1"/>
          </p:cNvSpPr>
          <p:nvPr>
            <p:ph type="body" idx="3"/>
          </p:nvPr>
        </p:nvSpPr>
        <p:spPr>
          <a:xfrm>
            <a:off x="4645025" y="1151335"/>
            <a:ext cx="4041775" cy="47982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87" name="Google Shape;87;p18"/>
          <p:cNvSpPr txBox="1">
            <a:spLocks noGrp="1"/>
          </p:cNvSpPr>
          <p:nvPr>
            <p:ph type="body" idx="4"/>
          </p:nvPr>
        </p:nvSpPr>
        <p:spPr>
          <a:xfrm>
            <a:off x="4645025" y="1631156"/>
            <a:ext cx="4041775" cy="2963466"/>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88" name="Google Shape;88;p18"/>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18"/>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18"/>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1"/>
        <p:cNvGrpSpPr/>
        <p:nvPr/>
      </p:nvGrpSpPr>
      <p:grpSpPr>
        <a:xfrm>
          <a:off x="0" y="0"/>
          <a:ext cx="0" cy="0"/>
          <a:chOff x="0" y="0"/>
          <a:chExt cx="0" cy="0"/>
        </a:xfrm>
      </p:grpSpPr>
      <p:sp>
        <p:nvSpPr>
          <p:cNvPr id="92" name="Google Shape;92;p19"/>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3" name="Google Shape;93;p19"/>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19"/>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19"/>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6"/>
        <p:cNvGrpSpPr/>
        <p:nvPr/>
      </p:nvGrpSpPr>
      <p:grpSpPr>
        <a:xfrm>
          <a:off x="0" y="0"/>
          <a:ext cx="0" cy="0"/>
          <a:chOff x="0" y="0"/>
          <a:chExt cx="0" cy="0"/>
        </a:xfrm>
      </p:grpSpPr>
      <p:sp>
        <p:nvSpPr>
          <p:cNvPr id="97" name="Google Shape;97;p20"/>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20"/>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20"/>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00"/>
        <p:cNvGrpSpPr/>
        <p:nvPr/>
      </p:nvGrpSpPr>
      <p:grpSpPr>
        <a:xfrm>
          <a:off x="0" y="0"/>
          <a:ext cx="0" cy="0"/>
          <a:chOff x="0" y="0"/>
          <a:chExt cx="0" cy="0"/>
        </a:xfrm>
      </p:grpSpPr>
      <p:sp>
        <p:nvSpPr>
          <p:cNvPr id="101" name="Google Shape;101;p21"/>
          <p:cNvSpPr txBox="1">
            <a:spLocks noGrp="1"/>
          </p:cNvSpPr>
          <p:nvPr>
            <p:ph type="title"/>
          </p:nvPr>
        </p:nvSpPr>
        <p:spPr>
          <a:xfrm>
            <a:off x="457200" y="204788"/>
            <a:ext cx="3008313" cy="8715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 name="Google Shape;102;p21"/>
          <p:cNvSpPr txBox="1">
            <a:spLocks noGrp="1"/>
          </p:cNvSpPr>
          <p:nvPr>
            <p:ph type="body" idx="1"/>
          </p:nvPr>
        </p:nvSpPr>
        <p:spPr>
          <a:xfrm>
            <a:off x="3575050" y="204788"/>
            <a:ext cx="5111750" cy="4389835"/>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103" name="Google Shape;103;p21"/>
          <p:cNvSpPr txBox="1">
            <a:spLocks noGrp="1"/>
          </p:cNvSpPr>
          <p:nvPr>
            <p:ph type="body" idx="2"/>
          </p:nvPr>
        </p:nvSpPr>
        <p:spPr>
          <a:xfrm>
            <a:off x="457200" y="1076325"/>
            <a:ext cx="3008313" cy="3518297"/>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104" name="Google Shape;104;p21"/>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21"/>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21"/>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07"/>
        <p:cNvGrpSpPr/>
        <p:nvPr/>
      </p:nvGrpSpPr>
      <p:grpSpPr>
        <a:xfrm>
          <a:off x="0" y="0"/>
          <a:ext cx="0" cy="0"/>
          <a:chOff x="0" y="0"/>
          <a:chExt cx="0" cy="0"/>
        </a:xfrm>
      </p:grpSpPr>
      <p:sp>
        <p:nvSpPr>
          <p:cNvPr id="108" name="Google Shape;108;p22"/>
          <p:cNvSpPr txBox="1">
            <a:spLocks noGrp="1"/>
          </p:cNvSpPr>
          <p:nvPr>
            <p:ph type="title"/>
          </p:nvPr>
        </p:nvSpPr>
        <p:spPr>
          <a:xfrm>
            <a:off x="1792288" y="3600450"/>
            <a:ext cx="5486400" cy="425054"/>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 name="Google Shape;109;p22"/>
          <p:cNvSpPr>
            <a:spLocks noGrp="1"/>
          </p:cNvSpPr>
          <p:nvPr>
            <p:ph type="pic" idx="2"/>
          </p:nvPr>
        </p:nvSpPr>
        <p:spPr>
          <a:xfrm>
            <a:off x="1792288" y="459581"/>
            <a:ext cx="5486400" cy="3086100"/>
          </a:xfrm>
          <a:prstGeom prst="rect">
            <a:avLst/>
          </a:prstGeom>
          <a:noFill/>
          <a:ln>
            <a:noFill/>
          </a:ln>
        </p:spPr>
      </p:sp>
      <p:sp>
        <p:nvSpPr>
          <p:cNvPr id="110" name="Google Shape;110;p22"/>
          <p:cNvSpPr txBox="1">
            <a:spLocks noGrp="1"/>
          </p:cNvSpPr>
          <p:nvPr>
            <p:ph type="body" idx="1"/>
          </p:nvPr>
        </p:nvSpPr>
        <p:spPr>
          <a:xfrm>
            <a:off x="1792288" y="4025503"/>
            <a:ext cx="5486400" cy="603647"/>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111" name="Google Shape;111;p22"/>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22"/>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22"/>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14"/>
        <p:cNvGrpSpPr/>
        <p:nvPr/>
      </p:nvGrpSpPr>
      <p:grpSpPr>
        <a:xfrm>
          <a:off x="0" y="0"/>
          <a:ext cx="0" cy="0"/>
          <a:chOff x="0" y="0"/>
          <a:chExt cx="0" cy="0"/>
        </a:xfrm>
      </p:grpSpPr>
      <p:sp>
        <p:nvSpPr>
          <p:cNvPr id="115" name="Google Shape;115;p23"/>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6" name="Google Shape;116;p23"/>
          <p:cNvSpPr txBox="1">
            <a:spLocks noGrp="1"/>
          </p:cNvSpPr>
          <p:nvPr>
            <p:ph type="body" idx="1"/>
          </p:nvPr>
        </p:nvSpPr>
        <p:spPr>
          <a:xfrm rot="5400000">
            <a:off x="2874764" y="-1217414"/>
            <a:ext cx="3394472"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17" name="Google Shape;117;p23"/>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23"/>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 name="Google Shape;119;p23"/>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20"/>
        <p:cNvGrpSpPr/>
        <p:nvPr/>
      </p:nvGrpSpPr>
      <p:grpSpPr>
        <a:xfrm>
          <a:off x="0" y="0"/>
          <a:ext cx="0" cy="0"/>
          <a:chOff x="0" y="0"/>
          <a:chExt cx="0" cy="0"/>
        </a:xfrm>
      </p:grpSpPr>
      <p:sp>
        <p:nvSpPr>
          <p:cNvPr id="121" name="Google Shape;121;p24"/>
          <p:cNvSpPr txBox="1">
            <a:spLocks noGrp="1"/>
          </p:cNvSpPr>
          <p:nvPr>
            <p:ph type="title"/>
          </p:nvPr>
        </p:nvSpPr>
        <p:spPr>
          <a:xfrm rot="5400000">
            <a:off x="5463778" y="1371600"/>
            <a:ext cx="4388644"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 name="Google Shape;122;p24"/>
          <p:cNvSpPr txBox="1">
            <a:spLocks noGrp="1"/>
          </p:cNvSpPr>
          <p:nvPr>
            <p:ph type="body" idx="1"/>
          </p:nvPr>
        </p:nvSpPr>
        <p:spPr>
          <a:xfrm rot="5400000">
            <a:off x="1272778" y="-609600"/>
            <a:ext cx="4388644"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23" name="Google Shape;123;p24"/>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p24"/>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24"/>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2"/>
        <p:cNvGrpSpPr/>
        <p:nvPr/>
      </p:nvGrpSpPr>
      <p:grpSpPr>
        <a:xfrm>
          <a:off x="0" y="0"/>
          <a:ext cx="0" cy="0"/>
          <a:chOff x="0" y="0"/>
          <a:chExt cx="0" cy="0"/>
        </a:xfrm>
      </p:grpSpPr>
      <p:sp>
        <p:nvSpPr>
          <p:cNvPr id="133" name="Google Shape;133;p26"/>
          <p:cNvSpPr txBox="1">
            <a:spLocks noGrp="1"/>
          </p:cNvSpPr>
          <p:nvPr>
            <p:ph type="ctrTitle"/>
          </p:nvPr>
        </p:nvSpPr>
        <p:spPr>
          <a:xfrm>
            <a:off x="685800" y="1597819"/>
            <a:ext cx="7772400" cy="1102519"/>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4" name="Google Shape;134;p26"/>
          <p:cNvSpPr txBox="1">
            <a:spLocks noGrp="1"/>
          </p:cNvSpPr>
          <p:nvPr>
            <p:ph type="subTitle" idx="1"/>
          </p:nvPr>
        </p:nvSpPr>
        <p:spPr>
          <a:xfrm>
            <a:off x="1371600" y="2914650"/>
            <a:ext cx="6400800" cy="131445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35" name="Google Shape;135;p26"/>
          <p:cNvSpPr txBox="1">
            <a:spLocks noGrp="1"/>
          </p:cNvSpPr>
          <p:nvPr>
            <p:ph type="dt" idx="10"/>
          </p:nvPr>
        </p:nvSpPr>
        <p:spPr>
          <a:xfrm>
            <a:off x="179512" y="4767263"/>
            <a:ext cx="519492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2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136" name="Google Shape;136;p26" descr="C:\Users\r_suran\AppData\Local\Temp\$$_B5FF\logos_banners_wfeo\logo_wfeo_blue_white2.png"/>
          <p:cNvPicPr preferRelativeResize="0"/>
          <p:nvPr/>
        </p:nvPicPr>
        <p:blipFill rotWithShape="1">
          <a:blip r:embed="rId2">
            <a:alphaModFix/>
          </a:blip>
          <a:srcRect l="64290"/>
          <a:stretch/>
        </p:blipFill>
        <p:spPr>
          <a:xfrm>
            <a:off x="8139105" y="4497233"/>
            <a:ext cx="638190" cy="540060"/>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37"/>
        <p:cNvGrpSpPr/>
        <p:nvPr/>
      </p:nvGrpSpPr>
      <p:grpSpPr>
        <a:xfrm>
          <a:off x="0" y="0"/>
          <a:ext cx="0" cy="0"/>
          <a:chOff x="0" y="0"/>
          <a:chExt cx="0" cy="0"/>
        </a:xfrm>
      </p:grpSpPr>
      <p:sp>
        <p:nvSpPr>
          <p:cNvPr id="138" name="Google Shape;138;p27"/>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9" name="Google Shape;139;p27"/>
          <p:cNvSpPr txBox="1">
            <a:spLocks noGrp="1"/>
          </p:cNvSpPr>
          <p:nvPr>
            <p:ph type="body" idx="1"/>
          </p:nvPr>
        </p:nvSpPr>
        <p:spPr>
          <a:xfrm>
            <a:off x="457200" y="1200150"/>
            <a:ext cx="8229600" cy="3394472"/>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40" name="Google Shape;140;p27"/>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 name="Google Shape;141;p27"/>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2" name="Google Shape;142;p27"/>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3"/>
        <p:cNvGrpSpPr/>
        <p:nvPr/>
      </p:nvGrpSpPr>
      <p:grpSpPr>
        <a:xfrm>
          <a:off x="0" y="0"/>
          <a:ext cx="0" cy="0"/>
          <a:chOff x="0" y="0"/>
          <a:chExt cx="0" cy="0"/>
        </a:xfrm>
      </p:grpSpPr>
      <p:sp>
        <p:nvSpPr>
          <p:cNvPr id="144" name="Google Shape;144;p28"/>
          <p:cNvSpPr txBox="1">
            <a:spLocks noGrp="1"/>
          </p:cNvSpPr>
          <p:nvPr>
            <p:ph type="title"/>
          </p:nvPr>
        </p:nvSpPr>
        <p:spPr>
          <a:xfrm>
            <a:off x="722313" y="3305175"/>
            <a:ext cx="7772400" cy="1021556"/>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5" name="Google Shape;145;p28"/>
          <p:cNvSpPr txBox="1">
            <a:spLocks noGrp="1"/>
          </p:cNvSpPr>
          <p:nvPr>
            <p:ph type="body" idx="1"/>
          </p:nvPr>
        </p:nvSpPr>
        <p:spPr>
          <a:xfrm>
            <a:off x="722313" y="2180035"/>
            <a:ext cx="7772400" cy="1125140"/>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146" name="Google Shape;146;p28"/>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7" name="Google Shape;147;p28"/>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8" name="Google Shape;148;p28"/>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49"/>
        <p:cNvGrpSpPr/>
        <p:nvPr/>
      </p:nvGrpSpPr>
      <p:grpSpPr>
        <a:xfrm>
          <a:off x="0" y="0"/>
          <a:ext cx="0" cy="0"/>
          <a:chOff x="0" y="0"/>
          <a:chExt cx="0" cy="0"/>
        </a:xfrm>
      </p:grpSpPr>
      <p:sp>
        <p:nvSpPr>
          <p:cNvPr id="150" name="Google Shape;150;p29"/>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1" name="Google Shape;151;p29"/>
          <p:cNvSpPr txBox="1">
            <a:spLocks noGrp="1"/>
          </p:cNvSpPr>
          <p:nvPr>
            <p:ph type="body" idx="1"/>
          </p:nvPr>
        </p:nvSpPr>
        <p:spPr>
          <a:xfrm>
            <a:off x="457200" y="1200150"/>
            <a:ext cx="4038600" cy="3394472"/>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52" name="Google Shape;152;p29"/>
          <p:cNvSpPr txBox="1">
            <a:spLocks noGrp="1"/>
          </p:cNvSpPr>
          <p:nvPr>
            <p:ph type="body" idx="2"/>
          </p:nvPr>
        </p:nvSpPr>
        <p:spPr>
          <a:xfrm>
            <a:off x="4648200" y="1200150"/>
            <a:ext cx="4038600" cy="3394472"/>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53" name="Google Shape;153;p29"/>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4" name="Google Shape;154;p29"/>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5" name="Google Shape;155;p29"/>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56"/>
        <p:cNvGrpSpPr/>
        <p:nvPr/>
      </p:nvGrpSpPr>
      <p:grpSpPr>
        <a:xfrm>
          <a:off x="0" y="0"/>
          <a:ext cx="0" cy="0"/>
          <a:chOff x="0" y="0"/>
          <a:chExt cx="0" cy="0"/>
        </a:xfrm>
      </p:grpSpPr>
      <p:sp>
        <p:nvSpPr>
          <p:cNvPr id="157" name="Google Shape;157;p30"/>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8" name="Google Shape;158;p30"/>
          <p:cNvSpPr txBox="1">
            <a:spLocks noGrp="1"/>
          </p:cNvSpPr>
          <p:nvPr>
            <p:ph type="body" idx="1"/>
          </p:nvPr>
        </p:nvSpPr>
        <p:spPr>
          <a:xfrm>
            <a:off x="457200" y="1151335"/>
            <a:ext cx="4040188" cy="47982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159" name="Google Shape;159;p30"/>
          <p:cNvSpPr txBox="1">
            <a:spLocks noGrp="1"/>
          </p:cNvSpPr>
          <p:nvPr>
            <p:ph type="body" idx="2"/>
          </p:nvPr>
        </p:nvSpPr>
        <p:spPr>
          <a:xfrm>
            <a:off x="457200" y="1631156"/>
            <a:ext cx="4040188" cy="2963466"/>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160" name="Google Shape;160;p30"/>
          <p:cNvSpPr txBox="1">
            <a:spLocks noGrp="1"/>
          </p:cNvSpPr>
          <p:nvPr>
            <p:ph type="body" idx="3"/>
          </p:nvPr>
        </p:nvSpPr>
        <p:spPr>
          <a:xfrm>
            <a:off x="4645025" y="1151335"/>
            <a:ext cx="4041775" cy="47982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161" name="Google Shape;161;p30"/>
          <p:cNvSpPr txBox="1">
            <a:spLocks noGrp="1"/>
          </p:cNvSpPr>
          <p:nvPr>
            <p:ph type="body" idx="4"/>
          </p:nvPr>
        </p:nvSpPr>
        <p:spPr>
          <a:xfrm>
            <a:off x="4645025" y="1631156"/>
            <a:ext cx="4041775" cy="2963466"/>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162" name="Google Shape;162;p30"/>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3" name="Google Shape;163;p30"/>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4" name="Google Shape;164;p30"/>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5"/>
        <p:cNvGrpSpPr/>
        <p:nvPr/>
      </p:nvGrpSpPr>
      <p:grpSpPr>
        <a:xfrm>
          <a:off x="0" y="0"/>
          <a:ext cx="0" cy="0"/>
          <a:chOff x="0" y="0"/>
          <a:chExt cx="0" cy="0"/>
        </a:xfrm>
      </p:grpSpPr>
      <p:sp>
        <p:nvSpPr>
          <p:cNvPr id="166" name="Google Shape;166;p31"/>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7" name="Google Shape;167;p31"/>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8" name="Google Shape;168;p31"/>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9" name="Google Shape;169;p31"/>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0"/>
        <p:cNvGrpSpPr/>
        <p:nvPr/>
      </p:nvGrpSpPr>
      <p:grpSpPr>
        <a:xfrm>
          <a:off x="0" y="0"/>
          <a:ext cx="0" cy="0"/>
          <a:chOff x="0" y="0"/>
          <a:chExt cx="0" cy="0"/>
        </a:xfrm>
      </p:grpSpPr>
      <p:sp>
        <p:nvSpPr>
          <p:cNvPr id="171" name="Google Shape;171;p32"/>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2" name="Google Shape;172;p32"/>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3" name="Google Shape;173;p32"/>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74"/>
        <p:cNvGrpSpPr/>
        <p:nvPr/>
      </p:nvGrpSpPr>
      <p:grpSpPr>
        <a:xfrm>
          <a:off x="0" y="0"/>
          <a:ext cx="0" cy="0"/>
          <a:chOff x="0" y="0"/>
          <a:chExt cx="0" cy="0"/>
        </a:xfrm>
      </p:grpSpPr>
      <p:sp>
        <p:nvSpPr>
          <p:cNvPr id="175" name="Google Shape;175;p33"/>
          <p:cNvSpPr txBox="1">
            <a:spLocks noGrp="1"/>
          </p:cNvSpPr>
          <p:nvPr>
            <p:ph type="title"/>
          </p:nvPr>
        </p:nvSpPr>
        <p:spPr>
          <a:xfrm>
            <a:off x="457200" y="204788"/>
            <a:ext cx="3008313" cy="8715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6" name="Google Shape;176;p33"/>
          <p:cNvSpPr txBox="1">
            <a:spLocks noGrp="1"/>
          </p:cNvSpPr>
          <p:nvPr>
            <p:ph type="body" idx="1"/>
          </p:nvPr>
        </p:nvSpPr>
        <p:spPr>
          <a:xfrm>
            <a:off x="3575050" y="204788"/>
            <a:ext cx="5111750" cy="4389835"/>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177" name="Google Shape;177;p33"/>
          <p:cNvSpPr txBox="1">
            <a:spLocks noGrp="1"/>
          </p:cNvSpPr>
          <p:nvPr>
            <p:ph type="body" idx="2"/>
          </p:nvPr>
        </p:nvSpPr>
        <p:spPr>
          <a:xfrm>
            <a:off x="457200" y="1076325"/>
            <a:ext cx="3008313" cy="3518297"/>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178" name="Google Shape;178;p33"/>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9" name="Google Shape;179;p33"/>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0" name="Google Shape;180;p33"/>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81"/>
        <p:cNvGrpSpPr/>
        <p:nvPr/>
      </p:nvGrpSpPr>
      <p:grpSpPr>
        <a:xfrm>
          <a:off x="0" y="0"/>
          <a:ext cx="0" cy="0"/>
          <a:chOff x="0" y="0"/>
          <a:chExt cx="0" cy="0"/>
        </a:xfrm>
      </p:grpSpPr>
      <p:sp>
        <p:nvSpPr>
          <p:cNvPr id="182" name="Google Shape;182;p34"/>
          <p:cNvSpPr txBox="1">
            <a:spLocks noGrp="1"/>
          </p:cNvSpPr>
          <p:nvPr>
            <p:ph type="title"/>
          </p:nvPr>
        </p:nvSpPr>
        <p:spPr>
          <a:xfrm>
            <a:off x="1792288" y="3600450"/>
            <a:ext cx="5486400" cy="425054"/>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3" name="Google Shape;183;p34"/>
          <p:cNvSpPr>
            <a:spLocks noGrp="1"/>
          </p:cNvSpPr>
          <p:nvPr>
            <p:ph type="pic" idx="2"/>
          </p:nvPr>
        </p:nvSpPr>
        <p:spPr>
          <a:xfrm>
            <a:off x="1792288" y="459581"/>
            <a:ext cx="5486400" cy="3086100"/>
          </a:xfrm>
          <a:prstGeom prst="rect">
            <a:avLst/>
          </a:prstGeom>
          <a:noFill/>
          <a:ln>
            <a:noFill/>
          </a:ln>
        </p:spPr>
      </p:sp>
      <p:sp>
        <p:nvSpPr>
          <p:cNvPr id="184" name="Google Shape;184;p34"/>
          <p:cNvSpPr txBox="1">
            <a:spLocks noGrp="1"/>
          </p:cNvSpPr>
          <p:nvPr>
            <p:ph type="body" idx="1"/>
          </p:nvPr>
        </p:nvSpPr>
        <p:spPr>
          <a:xfrm>
            <a:off x="1792288" y="4025503"/>
            <a:ext cx="5486400" cy="603647"/>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185" name="Google Shape;185;p34"/>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6" name="Google Shape;186;p34"/>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7" name="Google Shape;187;p34"/>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88"/>
        <p:cNvGrpSpPr/>
        <p:nvPr/>
      </p:nvGrpSpPr>
      <p:grpSpPr>
        <a:xfrm>
          <a:off x="0" y="0"/>
          <a:ext cx="0" cy="0"/>
          <a:chOff x="0" y="0"/>
          <a:chExt cx="0" cy="0"/>
        </a:xfrm>
      </p:grpSpPr>
      <p:sp>
        <p:nvSpPr>
          <p:cNvPr id="189" name="Google Shape;189;p35"/>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0" name="Google Shape;190;p35"/>
          <p:cNvSpPr txBox="1">
            <a:spLocks noGrp="1"/>
          </p:cNvSpPr>
          <p:nvPr>
            <p:ph type="body" idx="1"/>
          </p:nvPr>
        </p:nvSpPr>
        <p:spPr>
          <a:xfrm rot="5400000">
            <a:off x="2874764" y="-1217414"/>
            <a:ext cx="3394472"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91" name="Google Shape;191;p35"/>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2" name="Google Shape;192;p35"/>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3" name="Google Shape;193;p35"/>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94"/>
        <p:cNvGrpSpPr/>
        <p:nvPr/>
      </p:nvGrpSpPr>
      <p:grpSpPr>
        <a:xfrm>
          <a:off x="0" y="0"/>
          <a:ext cx="0" cy="0"/>
          <a:chOff x="0" y="0"/>
          <a:chExt cx="0" cy="0"/>
        </a:xfrm>
      </p:grpSpPr>
      <p:sp>
        <p:nvSpPr>
          <p:cNvPr id="195" name="Google Shape;195;p36"/>
          <p:cNvSpPr txBox="1">
            <a:spLocks noGrp="1"/>
          </p:cNvSpPr>
          <p:nvPr>
            <p:ph type="title"/>
          </p:nvPr>
        </p:nvSpPr>
        <p:spPr>
          <a:xfrm rot="5400000">
            <a:off x="5463778" y="1371600"/>
            <a:ext cx="4388644"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6" name="Google Shape;196;p36"/>
          <p:cNvSpPr txBox="1">
            <a:spLocks noGrp="1"/>
          </p:cNvSpPr>
          <p:nvPr>
            <p:ph type="body" idx="1"/>
          </p:nvPr>
        </p:nvSpPr>
        <p:spPr>
          <a:xfrm rot="5400000">
            <a:off x="1272778" y="-609600"/>
            <a:ext cx="4388644"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97" name="Google Shape;197;p36"/>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8" name="Google Shape;198;p36"/>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9" name="Google Shape;199;p36"/>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gradFill>
          <a:gsLst>
            <a:gs pos="0">
              <a:srgbClr val="D4E5F5"/>
            </a:gs>
            <a:gs pos="100000">
              <a:srgbClr val="70A4D5"/>
            </a:gs>
          </a:gsLst>
          <a:lin ang="5400012"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fr"/>
              <a:t>‹N°›</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rgbClr val="D4E5F5"/>
            </a:gs>
            <a:gs pos="100000">
              <a:srgbClr val="70A4D5"/>
            </a:gs>
          </a:gsLst>
          <a:lin ang="5400012" scaled="0"/>
        </a:gra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2" name="Google Shape;52;p13"/>
          <p:cNvSpPr txBox="1">
            <a:spLocks noGrp="1"/>
          </p:cNvSpPr>
          <p:nvPr>
            <p:ph type="body" idx="1"/>
          </p:nvPr>
        </p:nvSpPr>
        <p:spPr>
          <a:xfrm>
            <a:off x="457200" y="1200150"/>
            <a:ext cx="8229600" cy="3394472"/>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3" name="Google Shape;53;p13"/>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4" name="Google Shape;54;p13"/>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5" name="Google Shape;55;p13"/>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
              <a:t>‹N°›</a:t>
            </a:fld>
            <a:endParaRPr/>
          </a:p>
        </p:txBody>
      </p:sp>
      <p:sp>
        <p:nvSpPr>
          <p:cNvPr id="56" name="Google Shape;56;p13"/>
          <p:cNvSpPr txBox="1"/>
          <p:nvPr/>
        </p:nvSpPr>
        <p:spPr>
          <a:xfrm>
            <a:off x="179512" y="4767263"/>
            <a:ext cx="5194920" cy="27384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 sz="2000" b="1" i="1" u="none" strike="noStrike" cap="none">
                <a:solidFill>
                  <a:srgbClr val="891F4C"/>
                </a:solidFill>
                <a:latin typeface="Sorts Mill Goudy"/>
                <a:ea typeface="Sorts Mill Goudy"/>
                <a:cs typeface="Sorts Mill Goudy"/>
                <a:sym typeface="Sorts Mill Goudy"/>
              </a:rPr>
              <a:t>Engineering</a:t>
            </a:r>
            <a:r>
              <a:rPr lang="fr" sz="2000" b="1" i="0" u="none" strike="noStrike" cap="none">
                <a:solidFill>
                  <a:srgbClr val="111E46"/>
                </a:solidFill>
                <a:latin typeface="Sorts Mill Goudy"/>
                <a:ea typeface="Sorts Mill Goudy"/>
                <a:cs typeface="Sorts Mill Goudy"/>
                <a:sym typeface="Sorts Mill Goudy"/>
              </a:rPr>
              <a:t> for Sustainable Development</a:t>
            </a:r>
            <a:endParaRPr sz="20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endParaRPr sz="2000" b="0" i="0" u="none" strike="noStrike" cap="none">
              <a:solidFill>
                <a:schemeClr val="dk1"/>
              </a:solidFill>
              <a:latin typeface="Calibri"/>
              <a:ea typeface="Calibri"/>
              <a:cs typeface="Calibri"/>
              <a:sym typeface="Calibri"/>
            </a:endParaRPr>
          </a:p>
        </p:txBody>
      </p:sp>
      <p:pic>
        <p:nvPicPr>
          <p:cNvPr id="57" name="Google Shape;57;p13" descr="C:\Users\r_suran\AppData\Local\Temp\$$_B5FF\logos_banners_wfeo\logo_wfeo_blue_white2.png"/>
          <p:cNvPicPr preferRelativeResize="0"/>
          <p:nvPr/>
        </p:nvPicPr>
        <p:blipFill rotWithShape="1">
          <a:blip r:embed="rId13">
            <a:alphaModFix/>
          </a:blip>
          <a:srcRect l="64290"/>
          <a:stretch/>
        </p:blipFill>
        <p:spPr>
          <a:xfrm>
            <a:off x="8139105" y="4497233"/>
            <a:ext cx="638190" cy="54006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a:gsLst>
            <a:gs pos="0">
              <a:srgbClr val="D4E5F5"/>
            </a:gs>
            <a:gs pos="100000">
              <a:srgbClr val="70A4D5"/>
            </a:gs>
          </a:gsLst>
          <a:lin ang="5400012" scaled="0"/>
        </a:gradFill>
        <a:effectLst/>
      </p:bgPr>
    </p:bg>
    <p:spTree>
      <p:nvGrpSpPr>
        <p:cNvPr id="1" name="Shape 126"/>
        <p:cNvGrpSpPr/>
        <p:nvPr/>
      </p:nvGrpSpPr>
      <p:grpSpPr>
        <a:xfrm>
          <a:off x="0" y="0"/>
          <a:ext cx="0" cy="0"/>
          <a:chOff x="0" y="0"/>
          <a:chExt cx="0" cy="0"/>
        </a:xfrm>
      </p:grpSpPr>
      <p:sp>
        <p:nvSpPr>
          <p:cNvPr id="127" name="Google Shape;127;p25"/>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8" name="Google Shape;128;p25"/>
          <p:cNvSpPr txBox="1">
            <a:spLocks noGrp="1"/>
          </p:cNvSpPr>
          <p:nvPr>
            <p:ph type="body" idx="1"/>
          </p:nvPr>
        </p:nvSpPr>
        <p:spPr>
          <a:xfrm>
            <a:off x="457200" y="1200150"/>
            <a:ext cx="8229600" cy="3394472"/>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9" name="Google Shape;129;p25"/>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0" name="Google Shape;130;p25"/>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1" name="Google Shape;131;p25"/>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
              <a:t>‹N°›</a:t>
            </a:fld>
            <a:endParaRPr/>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1.png"/><Relationship Id="rId7"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8" Type="http://schemas.openxmlformats.org/officeDocument/2006/relationships/image" Target="../media/image22.jp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3.xml"/><Relationship Id="rId6" Type="http://schemas.openxmlformats.org/officeDocument/2006/relationships/image" Target="../media/image20.png"/><Relationship Id="rId11" Type="http://schemas.openxmlformats.org/officeDocument/2006/relationships/image" Target="../media/image25.jp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jpg"/><Relationship Id="rId1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37"/>
          <p:cNvSpPr/>
          <p:nvPr/>
        </p:nvSpPr>
        <p:spPr>
          <a:xfrm>
            <a:off x="0" y="4515967"/>
            <a:ext cx="9144000" cy="627534"/>
          </a:xfrm>
          <a:prstGeom prst="rect">
            <a:avLst/>
          </a:prstGeom>
          <a:solidFill>
            <a:srgbClr val="111E4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206" name="Google Shape;206;p37"/>
          <p:cNvSpPr/>
          <p:nvPr/>
        </p:nvSpPr>
        <p:spPr>
          <a:xfrm>
            <a:off x="2880525" y="882289"/>
            <a:ext cx="5935800" cy="925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fr" sz="2400" b="1" i="0" u="none" strike="noStrike">
                <a:solidFill>
                  <a:srgbClr val="111E46"/>
                </a:solidFill>
                <a:latin typeface="Arial"/>
                <a:ea typeface="Arial"/>
                <a:cs typeface="Arial"/>
                <a:sym typeface="Arial"/>
              </a:rPr>
              <a:t>The World Federation of Engineering Organizations</a:t>
            </a:r>
            <a:endParaRPr/>
          </a:p>
          <a:p>
            <a:pPr marL="0" marR="0" lvl="0" indent="0" algn="ctr" rtl="0">
              <a:spcBef>
                <a:spcPts val="0"/>
              </a:spcBef>
              <a:spcAft>
                <a:spcPts val="0"/>
              </a:spcAft>
              <a:buNone/>
            </a:pPr>
            <a:endParaRPr sz="2400" b="1">
              <a:solidFill>
                <a:srgbClr val="111E46"/>
              </a:solidFill>
            </a:endParaRPr>
          </a:p>
          <a:p>
            <a:pPr marL="0" lvl="0" indent="0" algn="ctr" rtl="0">
              <a:lnSpc>
                <a:spcPct val="115000"/>
              </a:lnSpc>
              <a:spcBef>
                <a:spcPts val="0"/>
              </a:spcBef>
              <a:spcAft>
                <a:spcPts val="0"/>
              </a:spcAft>
              <a:buClr>
                <a:schemeClr val="dk1"/>
              </a:buClr>
              <a:buFont typeface="Arial"/>
              <a:buNone/>
            </a:pPr>
            <a:r>
              <a:rPr lang="fr" sz="2400" b="1" i="1">
                <a:solidFill>
                  <a:srgbClr val="891F4C"/>
                </a:solidFill>
                <a:latin typeface="Sorts Mill Goudy"/>
                <a:ea typeface="Sorts Mill Goudy"/>
                <a:cs typeface="Sorts Mill Goudy"/>
                <a:sym typeface="Sorts Mill Goudy"/>
              </a:rPr>
              <a:t>Engineering </a:t>
            </a:r>
            <a:r>
              <a:rPr lang="fr" sz="2400" b="1">
                <a:solidFill>
                  <a:srgbClr val="111E46"/>
                </a:solidFill>
                <a:latin typeface="Sorts Mill Goudy"/>
                <a:ea typeface="Sorts Mill Goudy"/>
                <a:cs typeface="Sorts Mill Goudy"/>
                <a:sym typeface="Sorts Mill Goudy"/>
              </a:rPr>
              <a:t>for Sustainable Development</a:t>
            </a:r>
            <a:endParaRPr sz="2400">
              <a:solidFill>
                <a:srgbClr val="111E46"/>
              </a:solidFill>
              <a:latin typeface="Calibri"/>
              <a:ea typeface="Calibri"/>
              <a:cs typeface="Calibri"/>
              <a:sym typeface="Calibri"/>
            </a:endParaRPr>
          </a:p>
          <a:p>
            <a:pPr marL="0" marR="0" lvl="0" indent="0" algn="l" rtl="0">
              <a:spcBef>
                <a:spcPts val="0"/>
              </a:spcBef>
              <a:spcAft>
                <a:spcPts val="0"/>
              </a:spcAft>
              <a:buNone/>
            </a:pPr>
            <a:endParaRPr sz="2200" b="1">
              <a:solidFill>
                <a:srgbClr val="111E46"/>
              </a:solidFill>
            </a:endParaRPr>
          </a:p>
          <a:p>
            <a:pPr marL="0" marR="0" lvl="0" indent="0" algn="ctr" rtl="0">
              <a:spcBef>
                <a:spcPts val="0"/>
              </a:spcBef>
              <a:spcAft>
                <a:spcPts val="0"/>
              </a:spcAft>
              <a:buNone/>
            </a:pPr>
            <a:r>
              <a:rPr lang="fr" sz="4400" b="1" i="0" u="none" strike="noStrike">
                <a:solidFill>
                  <a:srgbClr val="111E46"/>
                </a:solidFill>
                <a:latin typeface="Arial"/>
                <a:ea typeface="Arial"/>
                <a:cs typeface="Arial"/>
                <a:sym typeface="Arial"/>
              </a:rPr>
              <a:t> </a:t>
            </a:r>
            <a:endParaRPr sz="2400">
              <a:solidFill>
                <a:srgbClr val="111E46"/>
              </a:solidFill>
              <a:latin typeface="Arial"/>
              <a:ea typeface="Arial"/>
              <a:cs typeface="Arial"/>
              <a:sym typeface="Arial"/>
            </a:endParaRPr>
          </a:p>
        </p:txBody>
      </p:sp>
      <p:sp>
        <p:nvSpPr>
          <p:cNvPr id="207" name="Google Shape;207;p37"/>
          <p:cNvSpPr/>
          <p:nvPr/>
        </p:nvSpPr>
        <p:spPr>
          <a:xfrm>
            <a:off x="0" y="4788976"/>
            <a:ext cx="9163326"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fr" sz="1800">
                <a:solidFill>
                  <a:srgbClr val="FFFFFF"/>
                </a:solidFill>
                <a:latin typeface="Arial"/>
                <a:ea typeface="Arial"/>
                <a:cs typeface="Arial"/>
                <a:sym typeface="Arial"/>
              </a:rPr>
              <a:t>www.wfeo.org</a:t>
            </a:r>
            <a:endParaRPr sz="1800">
              <a:solidFill>
                <a:schemeClr val="dk1"/>
              </a:solidFill>
              <a:latin typeface="Calibri"/>
              <a:ea typeface="Calibri"/>
              <a:cs typeface="Calibri"/>
              <a:sym typeface="Calibri"/>
            </a:endParaRPr>
          </a:p>
        </p:txBody>
      </p:sp>
      <p:pic>
        <p:nvPicPr>
          <p:cNvPr id="208" name="Google Shape;208;p37" descr="C:\Users\r_suran\AppData\Local\Temp\$$_B5FF\logos_banners_wfeo\logo_wfeo_blue_white2.png"/>
          <p:cNvPicPr preferRelativeResize="0"/>
          <p:nvPr/>
        </p:nvPicPr>
        <p:blipFill rotWithShape="1">
          <a:blip r:embed="rId3">
            <a:alphaModFix/>
          </a:blip>
          <a:srcRect l="64290"/>
          <a:stretch/>
        </p:blipFill>
        <p:spPr>
          <a:xfrm>
            <a:off x="360675" y="220525"/>
            <a:ext cx="2292926" cy="2248725"/>
          </a:xfrm>
          <a:prstGeom prst="rect">
            <a:avLst/>
          </a:prstGeom>
          <a:noFill/>
          <a:ln>
            <a:noFill/>
          </a:ln>
        </p:spPr>
      </p:pic>
      <p:sp>
        <p:nvSpPr>
          <p:cNvPr id="209" name="Google Shape;209;p37"/>
          <p:cNvSpPr txBox="1"/>
          <p:nvPr/>
        </p:nvSpPr>
        <p:spPr>
          <a:xfrm>
            <a:off x="6218100" y="3205375"/>
            <a:ext cx="29259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300" i="1"/>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46"/>
          <p:cNvSpPr txBox="1"/>
          <p:nvPr/>
        </p:nvSpPr>
        <p:spPr>
          <a:xfrm>
            <a:off x="438900" y="225325"/>
            <a:ext cx="7875000" cy="800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11E46"/>
              </a:buClr>
              <a:buSzPts val="3000"/>
              <a:buFont typeface="Century Gothic"/>
              <a:buNone/>
            </a:pPr>
            <a:r>
              <a:rPr lang="fr" sz="2300">
                <a:solidFill>
                  <a:srgbClr val="111E46"/>
                </a:solidFill>
                <a:latin typeface="Century Gothic"/>
                <a:ea typeface="Century Gothic"/>
                <a:cs typeface="Century Gothic"/>
                <a:sym typeface="Century Gothic"/>
              </a:rPr>
              <a:t>UNESCO </a:t>
            </a:r>
            <a:r>
              <a:rPr lang="fr" sz="2300" b="0" i="0" u="none" strike="noStrike" cap="none">
                <a:solidFill>
                  <a:srgbClr val="111E46"/>
                </a:solidFill>
                <a:latin typeface="Century Gothic"/>
                <a:ea typeface="Century Gothic"/>
                <a:cs typeface="Century Gothic"/>
                <a:sym typeface="Century Gothic"/>
              </a:rPr>
              <a:t>W</a:t>
            </a:r>
            <a:r>
              <a:rPr lang="fr" sz="2300">
                <a:solidFill>
                  <a:srgbClr val="111E46"/>
                </a:solidFill>
                <a:latin typeface="Century Gothic"/>
                <a:ea typeface="Century Gothic"/>
                <a:cs typeface="Century Gothic"/>
                <a:sym typeface="Century Gothic"/>
              </a:rPr>
              <a:t>orld</a:t>
            </a:r>
            <a:r>
              <a:rPr lang="fr" sz="2300" b="0" i="0" u="none" strike="noStrike" cap="none">
                <a:solidFill>
                  <a:srgbClr val="111E46"/>
                </a:solidFill>
                <a:latin typeface="Century Gothic"/>
                <a:ea typeface="Century Gothic"/>
                <a:cs typeface="Century Gothic"/>
                <a:sym typeface="Century Gothic"/>
              </a:rPr>
              <a:t> Engineering </a:t>
            </a:r>
            <a:r>
              <a:rPr lang="fr" sz="2300">
                <a:solidFill>
                  <a:srgbClr val="111E46"/>
                </a:solidFill>
                <a:latin typeface="Century Gothic"/>
                <a:ea typeface="Century Gothic"/>
                <a:cs typeface="Century Gothic"/>
                <a:sym typeface="Century Gothic"/>
              </a:rPr>
              <a:t>Day for Sustainable Development - 4th March</a:t>
            </a:r>
            <a:endParaRPr sz="700"/>
          </a:p>
        </p:txBody>
      </p:sp>
      <p:pic>
        <p:nvPicPr>
          <p:cNvPr id="279" name="Google Shape;279;p46" descr="C:\Users\r_suran\AppData\Local\Temp\$$_B5FF\logos_banners_wfeo\logo_wfeo_blue_white2.png"/>
          <p:cNvPicPr preferRelativeResize="0"/>
          <p:nvPr/>
        </p:nvPicPr>
        <p:blipFill rotWithShape="1">
          <a:blip r:embed="rId3">
            <a:alphaModFix/>
          </a:blip>
          <a:srcRect l="64290"/>
          <a:stretch/>
        </p:blipFill>
        <p:spPr>
          <a:xfrm>
            <a:off x="8139105" y="4497233"/>
            <a:ext cx="638190" cy="540060"/>
          </a:xfrm>
          <a:prstGeom prst="rect">
            <a:avLst/>
          </a:prstGeom>
          <a:noFill/>
          <a:ln>
            <a:noFill/>
          </a:ln>
        </p:spPr>
      </p:pic>
      <p:sp>
        <p:nvSpPr>
          <p:cNvPr id="280" name="Google Shape;280;p46"/>
          <p:cNvSpPr txBox="1"/>
          <p:nvPr/>
        </p:nvSpPr>
        <p:spPr>
          <a:xfrm>
            <a:off x="4402075" y="790925"/>
            <a:ext cx="4270800" cy="3678600"/>
          </a:xfrm>
          <a:prstGeom prst="rect">
            <a:avLst/>
          </a:prstGeom>
          <a:noFill/>
          <a:ln>
            <a:noFill/>
          </a:ln>
        </p:spPr>
        <p:txBody>
          <a:bodyPr spcFirstLastPara="1" wrap="square" lIns="91425" tIns="45700" rIns="91425" bIns="45700" anchor="t" anchorCtr="0">
            <a:spAutoFit/>
          </a:bodyPr>
          <a:lstStyle/>
          <a:p>
            <a:pPr marL="457200" marR="0" lvl="0" indent="0" algn="l" rtl="0">
              <a:spcBef>
                <a:spcPts val="0"/>
              </a:spcBef>
              <a:spcAft>
                <a:spcPts val="0"/>
              </a:spcAft>
              <a:buNone/>
            </a:pPr>
            <a:r>
              <a:rPr lang="fr" sz="1700" b="1" dirty="0">
                <a:solidFill>
                  <a:srgbClr val="891F4C"/>
                </a:solidFill>
                <a:latin typeface="Century Gothic"/>
                <a:ea typeface="Century Gothic"/>
                <a:cs typeface="Century Gothic"/>
                <a:sym typeface="Century Gothic"/>
              </a:rPr>
              <a:t>A WFEO led initiative that celebrates engineers worldwide,</a:t>
            </a:r>
            <a:endParaRPr sz="1700" b="1" dirty="0">
              <a:solidFill>
                <a:srgbClr val="891F4C"/>
              </a:solidFill>
              <a:latin typeface="Century Gothic"/>
              <a:ea typeface="Century Gothic"/>
              <a:cs typeface="Century Gothic"/>
              <a:sym typeface="Century Gothic"/>
            </a:endParaRPr>
          </a:p>
          <a:p>
            <a:pPr marL="457200" marR="0" lvl="0" indent="0" algn="l" rtl="0">
              <a:spcBef>
                <a:spcPts val="0"/>
              </a:spcBef>
              <a:spcAft>
                <a:spcPts val="0"/>
              </a:spcAft>
              <a:buNone/>
            </a:pPr>
            <a:r>
              <a:rPr lang="fr" sz="1700" b="1" dirty="0">
                <a:solidFill>
                  <a:srgbClr val="891F4C"/>
                </a:solidFill>
                <a:latin typeface="Century Gothic"/>
                <a:ea typeface="Century Gothic"/>
                <a:cs typeface="Century Gothic"/>
                <a:sym typeface="Century Gothic"/>
              </a:rPr>
              <a:t>launched in 2020</a:t>
            </a:r>
            <a:endParaRPr sz="1700" b="1" dirty="0">
              <a:solidFill>
                <a:srgbClr val="891F4C"/>
              </a:solidFill>
              <a:latin typeface="Century Gothic"/>
              <a:ea typeface="Century Gothic"/>
              <a:cs typeface="Century Gothic"/>
              <a:sym typeface="Century Gothic"/>
            </a:endParaRPr>
          </a:p>
          <a:p>
            <a:pPr marL="0" marR="0" lvl="0" indent="0" algn="l" rtl="0">
              <a:spcBef>
                <a:spcPts val="0"/>
              </a:spcBef>
              <a:spcAft>
                <a:spcPts val="0"/>
              </a:spcAft>
              <a:buNone/>
            </a:pPr>
            <a:endParaRPr sz="1700" b="1" dirty="0">
              <a:solidFill>
                <a:srgbClr val="891F4C"/>
              </a:solidFill>
              <a:latin typeface="Century Gothic"/>
              <a:ea typeface="Century Gothic"/>
              <a:cs typeface="Century Gothic"/>
              <a:sym typeface="Century Gothic"/>
            </a:endParaRPr>
          </a:p>
          <a:p>
            <a:pPr marL="285750" marR="0" lvl="0" indent="-266700" algn="l" rtl="0">
              <a:spcBef>
                <a:spcPts val="0"/>
              </a:spcBef>
              <a:spcAft>
                <a:spcPts val="0"/>
              </a:spcAft>
              <a:buClr>
                <a:srgbClr val="891F4C"/>
              </a:buClr>
              <a:buSzPts val="1500"/>
              <a:buChar char="•"/>
            </a:pPr>
            <a:r>
              <a:rPr lang="fr" sz="1500" dirty="0">
                <a:solidFill>
                  <a:srgbClr val="3F3F3F"/>
                </a:solidFill>
                <a:latin typeface="Century Gothic"/>
                <a:ea typeface="Century Gothic"/>
                <a:cs typeface="Century Gothic"/>
                <a:sym typeface="Century Gothic"/>
              </a:rPr>
              <a:t>Since WED 2022, two new international events are held: the 4 March LIVE streaming of engineers’ events from around the world and the World Engineering Day Students Hackathon.</a:t>
            </a:r>
            <a:endParaRPr sz="1500" dirty="0">
              <a:solidFill>
                <a:srgbClr val="3F3F3F"/>
              </a:solidFill>
              <a:latin typeface="Century Gothic"/>
              <a:ea typeface="Century Gothic"/>
              <a:cs typeface="Century Gothic"/>
              <a:sym typeface="Century Gothic"/>
            </a:endParaRPr>
          </a:p>
          <a:p>
            <a:pPr marL="457200" marR="0" lvl="0" indent="0" algn="l" rtl="0">
              <a:spcBef>
                <a:spcPts val="0"/>
              </a:spcBef>
              <a:spcAft>
                <a:spcPts val="0"/>
              </a:spcAft>
              <a:buNone/>
            </a:pPr>
            <a:endParaRPr sz="1500" dirty="0">
              <a:solidFill>
                <a:srgbClr val="3F3F3F"/>
              </a:solidFill>
              <a:latin typeface="Century Gothic"/>
              <a:ea typeface="Century Gothic"/>
              <a:cs typeface="Century Gothic"/>
              <a:sym typeface="Century Gothic"/>
            </a:endParaRPr>
          </a:p>
          <a:p>
            <a:pPr marL="285750" marR="0" lvl="0" indent="-266700" algn="l" rtl="0">
              <a:spcBef>
                <a:spcPts val="0"/>
              </a:spcBef>
              <a:spcAft>
                <a:spcPts val="0"/>
              </a:spcAft>
              <a:buClr>
                <a:srgbClr val="891F4C"/>
              </a:buClr>
              <a:buSzPts val="1500"/>
              <a:buChar char="•"/>
            </a:pPr>
            <a:r>
              <a:rPr lang="fr" sz="1500" dirty="0">
                <a:solidFill>
                  <a:srgbClr val="3F3F3F"/>
                </a:solidFill>
                <a:latin typeface="Century Gothic"/>
                <a:ea typeface="Century Gothic"/>
                <a:cs typeface="Century Gothic"/>
                <a:sym typeface="Century Gothic"/>
              </a:rPr>
              <a:t>+100 Global Events - Webinars, Stream, Talks and Competitions, from over 80 countries covering all continents, reach</a:t>
            </a:r>
            <a:r>
              <a:rPr lang="fr-FR" sz="1500" dirty="0" err="1">
                <a:solidFill>
                  <a:srgbClr val="3F3F3F"/>
                </a:solidFill>
                <a:latin typeface="Century Gothic"/>
                <a:ea typeface="Century Gothic"/>
                <a:cs typeface="Century Gothic"/>
                <a:sym typeface="Century Gothic"/>
              </a:rPr>
              <a:t>ing</a:t>
            </a:r>
            <a:r>
              <a:rPr lang="fr" sz="1500" dirty="0">
                <a:solidFill>
                  <a:srgbClr val="3F3F3F"/>
                </a:solidFill>
                <a:latin typeface="Century Gothic"/>
                <a:ea typeface="Century Gothic"/>
                <a:cs typeface="Century Gothic"/>
                <a:sym typeface="Century Gothic"/>
              </a:rPr>
              <a:t> more than 67 million via social media channels.</a:t>
            </a:r>
            <a:endParaRPr sz="1600" b="0" i="0" u="none" strike="noStrike" cap="none" dirty="0">
              <a:solidFill>
                <a:srgbClr val="000000"/>
              </a:solidFill>
              <a:latin typeface="Calibri"/>
              <a:ea typeface="Calibri"/>
              <a:cs typeface="Calibri"/>
              <a:sym typeface="Calibri"/>
            </a:endParaRPr>
          </a:p>
        </p:txBody>
      </p:sp>
      <p:sp>
        <p:nvSpPr>
          <p:cNvPr id="281" name="Google Shape;281;p46"/>
          <p:cNvSpPr txBox="1"/>
          <p:nvPr/>
        </p:nvSpPr>
        <p:spPr>
          <a:xfrm>
            <a:off x="438900" y="4497225"/>
            <a:ext cx="3527100" cy="354000"/>
          </a:xfrm>
          <a:prstGeom prst="rect">
            <a:avLst/>
          </a:prstGeom>
          <a:noFill/>
          <a:ln>
            <a:noFill/>
          </a:ln>
        </p:spPr>
        <p:txBody>
          <a:bodyPr spcFirstLastPara="1" wrap="square" lIns="91425" tIns="91425" rIns="91425" bIns="91425" anchor="t" anchorCtr="0">
            <a:spAutoFit/>
          </a:bodyPr>
          <a:lstStyle/>
          <a:p>
            <a:pPr marL="0" lvl="0" indent="0" algn="l" rtl="0">
              <a:spcBef>
                <a:spcPts val="1200"/>
              </a:spcBef>
              <a:spcAft>
                <a:spcPts val="0"/>
              </a:spcAft>
              <a:buNone/>
            </a:pPr>
            <a:r>
              <a:rPr lang="fr" sz="1100" b="1" u="sng">
                <a:solidFill>
                  <a:srgbClr val="0000FF"/>
                </a:solidFill>
                <a:latin typeface="Century Gothic"/>
                <a:ea typeface="Century Gothic"/>
                <a:cs typeface="Century Gothic"/>
                <a:sym typeface="Century Gothic"/>
              </a:rPr>
              <a:t>https://www.worldengineeringday.net</a:t>
            </a:r>
            <a:endParaRPr u="sng">
              <a:solidFill>
                <a:srgbClr val="0000FF"/>
              </a:solidFill>
              <a:latin typeface="Calibri"/>
              <a:ea typeface="Calibri"/>
              <a:cs typeface="Calibri"/>
              <a:sym typeface="Calibri"/>
            </a:endParaRPr>
          </a:p>
        </p:txBody>
      </p:sp>
      <p:pic>
        <p:nvPicPr>
          <p:cNvPr id="282" name="Google Shape;282;p46" descr="徽标, 公司名称&#10;&#10;描述已自动生成"/>
          <p:cNvPicPr preferRelativeResize="0"/>
          <p:nvPr/>
        </p:nvPicPr>
        <p:blipFill rotWithShape="1">
          <a:blip r:embed="rId4">
            <a:alphaModFix/>
          </a:blip>
          <a:srcRect/>
          <a:stretch/>
        </p:blipFill>
        <p:spPr>
          <a:xfrm>
            <a:off x="2345475" y="3038450"/>
            <a:ext cx="2144375" cy="1462175"/>
          </a:xfrm>
          <a:prstGeom prst="rect">
            <a:avLst/>
          </a:prstGeom>
          <a:noFill/>
          <a:ln>
            <a:noFill/>
          </a:ln>
        </p:spPr>
      </p:pic>
      <p:pic>
        <p:nvPicPr>
          <p:cNvPr id="283" name="Google Shape;283;p46"/>
          <p:cNvPicPr preferRelativeResize="0"/>
          <p:nvPr/>
        </p:nvPicPr>
        <p:blipFill rotWithShape="1">
          <a:blip r:embed="rId5">
            <a:alphaModFix/>
          </a:blip>
          <a:srcRect/>
          <a:stretch/>
        </p:blipFill>
        <p:spPr>
          <a:xfrm>
            <a:off x="2427625" y="1834800"/>
            <a:ext cx="1942201" cy="1175374"/>
          </a:xfrm>
          <a:prstGeom prst="rect">
            <a:avLst/>
          </a:prstGeom>
          <a:noFill/>
          <a:ln>
            <a:noFill/>
          </a:ln>
        </p:spPr>
      </p:pic>
      <p:pic>
        <p:nvPicPr>
          <p:cNvPr id="284" name="Google Shape;284;p46"/>
          <p:cNvPicPr preferRelativeResize="0"/>
          <p:nvPr/>
        </p:nvPicPr>
        <p:blipFill rotWithShape="1">
          <a:blip r:embed="rId6">
            <a:alphaModFix/>
          </a:blip>
          <a:srcRect/>
          <a:stretch/>
        </p:blipFill>
        <p:spPr>
          <a:xfrm>
            <a:off x="201101" y="1834807"/>
            <a:ext cx="2144376" cy="1207043"/>
          </a:xfrm>
          <a:prstGeom prst="rect">
            <a:avLst/>
          </a:prstGeom>
          <a:noFill/>
          <a:ln>
            <a:noFill/>
          </a:ln>
        </p:spPr>
      </p:pic>
      <p:pic>
        <p:nvPicPr>
          <p:cNvPr id="285" name="Google Shape;285;p46"/>
          <p:cNvPicPr preferRelativeResize="0"/>
          <p:nvPr/>
        </p:nvPicPr>
        <p:blipFill>
          <a:blip r:embed="rId7">
            <a:alphaModFix/>
          </a:blip>
          <a:stretch>
            <a:fillRect/>
          </a:stretch>
        </p:blipFill>
        <p:spPr>
          <a:xfrm>
            <a:off x="1380750" y="1202250"/>
            <a:ext cx="2696289" cy="632550"/>
          </a:xfrm>
          <a:prstGeom prst="rect">
            <a:avLst/>
          </a:prstGeom>
          <a:noFill/>
          <a:ln>
            <a:noFill/>
          </a:ln>
        </p:spPr>
      </p:pic>
      <p:pic>
        <p:nvPicPr>
          <p:cNvPr id="286" name="Google Shape;286;p46" descr="图形用户界面, 网站&#10;&#10;描述已自动生成"/>
          <p:cNvPicPr preferRelativeResize="0"/>
          <p:nvPr/>
        </p:nvPicPr>
        <p:blipFill rotWithShape="1">
          <a:blip r:embed="rId8">
            <a:alphaModFix/>
          </a:blip>
          <a:srcRect/>
          <a:stretch/>
        </p:blipFill>
        <p:spPr>
          <a:xfrm>
            <a:off x="63614" y="3181849"/>
            <a:ext cx="2281861" cy="11753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47"/>
          <p:cNvSpPr txBox="1"/>
          <p:nvPr/>
        </p:nvSpPr>
        <p:spPr>
          <a:xfrm>
            <a:off x="462775" y="214050"/>
            <a:ext cx="8202000" cy="554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11E46"/>
              </a:buClr>
              <a:buSzPts val="3000"/>
              <a:buFont typeface="Century Gothic"/>
              <a:buNone/>
            </a:pPr>
            <a:r>
              <a:rPr lang="fr" sz="3000">
                <a:solidFill>
                  <a:srgbClr val="111E46"/>
                </a:solidFill>
                <a:latin typeface="Century Gothic"/>
                <a:ea typeface="Century Gothic"/>
                <a:cs typeface="Century Gothic"/>
                <a:sym typeface="Century Gothic"/>
              </a:rPr>
              <a:t>UNESCO Engineering Report - 4 March 2021</a:t>
            </a:r>
            <a:endParaRPr sz="3000" b="0" i="0" u="none" strike="noStrike" cap="none">
              <a:solidFill>
                <a:srgbClr val="111E46"/>
              </a:solidFill>
              <a:latin typeface="Century Gothic"/>
              <a:ea typeface="Century Gothic"/>
              <a:cs typeface="Century Gothic"/>
              <a:sym typeface="Century Gothic"/>
            </a:endParaRPr>
          </a:p>
        </p:txBody>
      </p:sp>
      <p:pic>
        <p:nvPicPr>
          <p:cNvPr id="293" name="Google Shape;293;p47"/>
          <p:cNvPicPr preferRelativeResize="0"/>
          <p:nvPr/>
        </p:nvPicPr>
        <p:blipFill rotWithShape="1">
          <a:blip r:embed="rId3">
            <a:alphaModFix/>
          </a:blip>
          <a:srcRect/>
          <a:stretch/>
        </p:blipFill>
        <p:spPr>
          <a:xfrm>
            <a:off x="755576" y="968241"/>
            <a:ext cx="2427646" cy="3168352"/>
          </a:xfrm>
          <a:prstGeom prst="rect">
            <a:avLst/>
          </a:prstGeom>
          <a:noFill/>
          <a:ln>
            <a:noFill/>
          </a:ln>
          <a:effectLst>
            <a:outerShdw blurRad="292100" dist="139700" dir="2700000" algn="tl" rotWithShape="0">
              <a:srgbClr val="333333">
                <a:alpha val="64709"/>
              </a:srgbClr>
            </a:outerShdw>
          </a:effectLst>
        </p:spPr>
      </p:pic>
      <p:sp>
        <p:nvSpPr>
          <p:cNvPr id="294" name="Google Shape;294;p47"/>
          <p:cNvSpPr txBox="1"/>
          <p:nvPr/>
        </p:nvSpPr>
        <p:spPr>
          <a:xfrm>
            <a:off x="3801050" y="968250"/>
            <a:ext cx="4512900" cy="3494100"/>
          </a:xfrm>
          <a:prstGeom prst="rect">
            <a:avLst/>
          </a:prstGeom>
          <a:noFill/>
          <a:ln>
            <a:noFill/>
          </a:ln>
        </p:spPr>
        <p:txBody>
          <a:bodyPr spcFirstLastPara="1" wrap="square" lIns="91425" tIns="45700" rIns="91425" bIns="45700" anchor="t" anchorCtr="0">
            <a:spAutoFit/>
          </a:bodyPr>
          <a:lstStyle/>
          <a:p>
            <a:pPr marL="457200" marR="0" lvl="0" indent="0" algn="l" rtl="0">
              <a:spcBef>
                <a:spcPts val="0"/>
              </a:spcBef>
              <a:spcAft>
                <a:spcPts val="0"/>
              </a:spcAft>
              <a:buNone/>
            </a:pPr>
            <a:r>
              <a:rPr lang="fr" sz="1700" b="1">
                <a:solidFill>
                  <a:srgbClr val="891F4C"/>
                </a:solidFill>
                <a:latin typeface="Century Gothic"/>
                <a:ea typeface="Century Gothic"/>
                <a:cs typeface="Century Gothic"/>
                <a:sym typeface="Century Gothic"/>
              </a:rPr>
              <a:t>Highlights of the Report</a:t>
            </a:r>
            <a:endParaRPr sz="1700" b="1">
              <a:solidFill>
                <a:srgbClr val="891F4C"/>
              </a:solidFill>
              <a:latin typeface="Century Gothic"/>
              <a:ea typeface="Century Gothic"/>
              <a:cs typeface="Century Gothic"/>
              <a:sym typeface="Century Gothic"/>
            </a:endParaRPr>
          </a:p>
          <a:p>
            <a:pPr marL="0" marR="0" lvl="0" indent="0" algn="l" rtl="0">
              <a:spcBef>
                <a:spcPts val="0"/>
              </a:spcBef>
              <a:spcAft>
                <a:spcPts val="0"/>
              </a:spcAft>
              <a:buNone/>
            </a:pPr>
            <a:endParaRPr sz="1700" b="1">
              <a:solidFill>
                <a:srgbClr val="891F4C"/>
              </a:solidFill>
              <a:latin typeface="Century Gothic"/>
              <a:ea typeface="Century Gothic"/>
              <a:cs typeface="Century Gothic"/>
              <a:sym typeface="Century Gothic"/>
            </a:endParaRPr>
          </a:p>
          <a:p>
            <a:pPr marL="285750" marR="0" lvl="0" indent="-279400" algn="l" rtl="0">
              <a:spcBef>
                <a:spcPts val="0"/>
              </a:spcBef>
              <a:spcAft>
                <a:spcPts val="0"/>
              </a:spcAft>
              <a:buClr>
                <a:srgbClr val="891F4C"/>
              </a:buClr>
              <a:buSzPts val="1700"/>
              <a:buChar char="•"/>
            </a:pPr>
            <a:r>
              <a:rPr lang="fr" sz="1700" b="1">
                <a:solidFill>
                  <a:srgbClr val="3F3F3F"/>
                </a:solidFill>
                <a:latin typeface="Century Gothic"/>
                <a:ea typeface="Century Gothic"/>
                <a:cs typeface="Century Gothic"/>
                <a:sym typeface="Century Gothic"/>
              </a:rPr>
              <a:t>Leveraging the crucial role of engineering in delivering the SDGs</a:t>
            </a:r>
            <a:endParaRPr sz="1700" b="1">
              <a:solidFill>
                <a:srgbClr val="3F3F3F"/>
              </a:solidFill>
              <a:latin typeface="Century Gothic"/>
              <a:ea typeface="Century Gothic"/>
              <a:cs typeface="Century Gothic"/>
              <a:sym typeface="Century Gothic"/>
            </a:endParaRPr>
          </a:p>
          <a:p>
            <a:pPr marL="285750" marR="0" lvl="0" indent="-279400" algn="l" rtl="0">
              <a:spcBef>
                <a:spcPts val="0"/>
              </a:spcBef>
              <a:spcAft>
                <a:spcPts val="0"/>
              </a:spcAft>
              <a:buClr>
                <a:srgbClr val="891F4C"/>
              </a:buClr>
              <a:buSzPts val="1700"/>
              <a:buChar char="•"/>
            </a:pPr>
            <a:r>
              <a:rPr lang="fr" sz="1700" b="1">
                <a:solidFill>
                  <a:srgbClr val="3F3F3F"/>
                </a:solidFill>
                <a:latin typeface="Century Gothic"/>
                <a:ea typeface="Century Gothic"/>
                <a:cs typeface="Century Gothic"/>
                <a:sym typeface="Century Gothic"/>
              </a:rPr>
              <a:t>Focusing on engineering innovations and Stressing transition of engineering itself</a:t>
            </a:r>
            <a:endParaRPr sz="1700" b="1">
              <a:solidFill>
                <a:srgbClr val="3F3F3F"/>
              </a:solidFill>
              <a:latin typeface="Century Gothic"/>
              <a:ea typeface="Century Gothic"/>
              <a:cs typeface="Century Gothic"/>
              <a:sym typeface="Century Gothic"/>
            </a:endParaRPr>
          </a:p>
          <a:p>
            <a:pPr marL="285750" marR="0" lvl="0" indent="-279400" algn="l" rtl="0">
              <a:spcBef>
                <a:spcPts val="0"/>
              </a:spcBef>
              <a:spcAft>
                <a:spcPts val="0"/>
              </a:spcAft>
              <a:buClr>
                <a:srgbClr val="891F4C"/>
              </a:buClr>
              <a:buSzPts val="1700"/>
              <a:buChar char="•"/>
            </a:pPr>
            <a:r>
              <a:rPr lang="fr" sz="1700" b="1">
                <a:solidFill>
                  <a:srgbClr val="3F3F3F"/>
                </a:solidFill>
                <a:latin typeface="Century Gothic"/>
                <a:ea typeface="Century Gothic"/>
                <a:cs typeface="Century Gothic"/>
                <a:sym typeface="Century Gothic"/>
              </a:rPr>
              <a:t>Indicating capacity building is a continuous process and is key for achieving SDGs by engineering</a:t>
            </a:r>
            <a:endParaRPr sz="1700" b="1">
              <a:solidFill>
                <a:srgbClr val="3F3F3F"/>
              </a:solidFill>
              <a:latin typeface="Century Gothic"/>
              <a:ea typeface="Century Gothic"/>
              <a:cs typeface="Century Gothic"/>
              <a:sym typeface="Century Gothic"/>
            </a:endParaRPr>
          </a:p>
          <a:p>
            <a:pPr marL="285750" marR="0" lvl="0" indent="-279400" algn="l" rtl="0">
              <a:spcBef>
                <a:spcPts val="0"/>
              </a:spcBef>
              <a:spcAft>
                <a:spcPts val="0"/>
              </a:spcAft>
              <a:buClr>
                <a:srgbClr val="891F4C"/>
              </a:buClr>
              <a:buSzPts val="1700"/>
              <a:buFont typeface="Arial"/>
              <a:buChar char="•"/>
            </a:pPr>
            <a:r>
              <a:rPr lang="fr" sz="1700" b="1">
                <a:solidFill>
                  <a:srgbClr val="3F3F3F"/>
                </a:solidFill>
                <a:latin typeface="Century Gothic"/>
                <a:ea typeface="Century Gothic"/>
                <a:cs typeface="Century Gothic"/>
                <a:sym typeface="Century Gothic"/>
              </a:rPr>
              <a:t>Recognising regional particularities while promoting interregional cooperation</a:t>
            </a:r>
            <a:endParaRPr sz="1800" b="0" i="0" u="none" strike="noStrike" cap="none">
              <a:solidFill>
                <a:srgbClr val="000000"/>
              </a:solidFill>
              <a:latin typeface="Calibri"/>
              <a:ea typeface="Calibri"/>
              <a:cs typeface="Calibri"/>
              <a:sym typeface="Calibri"/>
            </a:endParaRPr>
          </a:p>
        </p:txBody>
      </p:sp>
      <p:sp>
        <p:nvSpPr>
          <p:cNvPr id="295" name="Google Shape;295;p47"/>
          <p:cNvSpPr txBox="1"/>
          <p:nvPr/>
        </p:nvSpPr>
        <p:spPr>
          <a:xfrm>
            <a:off x="462775" y="4418400"/>
            <a:ext cx="3527100" cy="354000"/>
          </a:xfrm>
          <a:prstGeom prst="rect">
            <a:avLst/>
          </a:prstGeom>
          <a:noFill/>
          <a:ln>
            <a:noFill/>
          </a:ln>
        </p:spPr>
        <p:txBody>
          <a:bodyPr spcFirstLastPara="1" wrap="square" lIns="91425" tIns="91425" rIns="91425" bIns="91425" anchor="t" anchorCtr="0">
            <a:spAutoFit/>
          </a:bodyPr>
          <a:lstStyle/>
          <a:p>
            <a:pPr marL="0" lvl="0" indent="0" algn="l" rtl="0">
              <a:spcBef>
                <a:spcPts val="1200"/>
              </a:spcBef>
              <a:spcAft>
                <a:spcPts val="0"/>
              </a:spcAft>
              <a:buNone/>
            </a:pPr>
            <a:r>
              <a:rPr lang="fr" sz="1100" b="1" u="sng">
                <a:solidFill>
                  <a:srgbClr val="0000FF"/>
                </a:solidFill>
                <a:latin typeface="Century Gothic"/>
                <a:ea typeface="Century Gothic"/>
                <a:cs typeface="Century Gothic"/>
                <a:sym typeface="Century Gothic"/>
              </a:rPr>
              <a:t>https://en.unesco.org/reports/engineering</a:t>
            </a:r>
            <a:endParaRPr u="sng">
              <a:solidFill>
                <a:srgbClr val="0000FF"/>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48"/>
          <p:cNvSpPr txBox="1"/>
          <p:nvPr/>
        </p:nvSpPr>
        <p:spPr>
          <a:xfrm>
            <a:off x="0" y="4774785"/>
            <a:ext cx="5904600" cy="3249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fr" sz="1700" b="1" i="1">
                <a:solidFill>
                  <a:srgbClr val="891F4C"/>
                </a:solidFill>
                <a:latin typeface="Sorts Mill Goudy"/>
                <a:ea typeface="Sorts Mill Goudy"/>
                <a:cs typeface="Sorts Mill Goudy"/>
                <a:sym typeface="Sorts Mill Goudy"/>
              </a:rPr>
              <a:t>Engineering </a:t>
            </a:r>
            <a:r>
              <a:rPr lang="fr" sz="1700" b="1">
                <a:solidFill>
                  <a:srgbClr val="111E46"/>
                </a:solidFill>
                <a:latin typeface="Sorts Mill Goudy"/>
                <a:ea typeface="Sorts Mill Goudy"/>
                <a:cs typeface="Sorts Mill Goudy"/>
                <a:sym typeface="Sorts Mill Goudy"/>
              </a:rPr>
              <a:t>for Sustainable Development</a:t>
            </a:r>
            <a:endParaRPr sz="1700">
              <a:solidFill>
                <a:schemeClr val="dk1"/>
              </a:solidFill>
              <a:latin typeface="Calibri"/>
              <a:ea typeface="Calibri"/>
              <a:cs typeface="Calibri"/>
              <a:sym typeface="Calibri"/>
            </a:endParaRPr>
          </a:p>
          <a:p>
            <a:pPr marL="0" marR="0" lvl="0" indent="0" algn="l" rtl="0">
              <a:lnSpc>
                <a:spcPct val="115000"/>
              </a:lnSpc>
              <a:spcBef>
                <a:spcPts val="1000"/>
              </a:spcBef>
              <a:spcAft>
                <a:spcPts val="0"/>
              </a:spcAft>
              <a:buNone/>
            </a:pPr>
            <a:endParaRPr sz="2400">
              <a:solidFill>
                <a:schemeClr val="dk1"/>
              </a:solidFill>
              <a:latin typeface="Calibri"/>
              <a:ea typeface="Calibri"/>
              <a:cs typeface="Calibri"/>
              <a:sym typeface="Calibri"/>
            </a:endParaRPr>
          </a:p>
        </p:txBody>
      </p:sp>
      <p:pic>
        <p:nvPicPr>
          <p:cNvPr id="302" name="Google Shape;302;p48"/>
          <p:cNvPicPr preferRelativeResize="0"/>
          <p:nvPr/>
        </p:nvPicPr>
        <p:blipFill rotWithShape="1">
          <a:blip r:embed="rId3">
            <a:alphaModFix/>
          </a:blip>
          <a:srcRect/>
          <a:stretch/>
        </p:blipFill>
        <p:spPr>
          <a:xfrm>
            <a:off x="1099491" y="1153120"/>
            <a:ext cx="7416826" cy="3186355"/>
          </a:xfrm>
          <a:prstGeom prst="rect">
            <a:avLst/>
          </a:prstGeom>
          <a:noFill/>
          <a:ln>
            <a:noFill/>
          </a:ln>
        </p:spPr>
      </p:pic>
      <p:sp>
        <p:nvSpPr>
          <p:cNvPr id="303" name="Google Shape;303;p48"/>
          <p:cNvSpPr txBox="1"/>
          <p:nvPr/>
        </p:nvSpPr>
        <p:spPr>
          <a:xfrm>
            <a:off x="827575" y="141475"/>
            <a:ext cx="7548900" cy="1015622"/>
          </a:xfrm>
          <a:prstGeom prst="rect">
            <a:avLst/>
          </a:prstGeom>
          <a:noFill/>
          <a:ln>
            <a:noFill/>
          </a:ln>
        </p:spPr>
        <p:txBody>
          <a:bodyPr spcFirstLastPara="1" wrap="square" lIns="91425" tIns="45700" rIns="91425" bIns="45700" anchor="t" anchorCtr="0">
            <a:spAutoFit/>
          </a:bodyPr>
          <a:lstStyle/>
          <a:p>
            <a:pPr lvl="0" algn="ctr"/>
            <a:r>
              <a:rPr lang="fr" sz="2200" dirty="0">
                <a:solidFill>
                  <a:srgbClr val="002060"/>
                </a:solidFill>
                <a:latin typeface="Century Gothic"/>
                <a:ea typeface="Century Gothic"/>
                <a:cs typeface="Century Gothic"/>
                <a:sym typeface="Century Gothic"/>
              </a:rPr>
              <a:t>WFEO Academy website – on line training at no cost for WFEO members</a:t>
            </a:r>
          </a:p>
          <a:p>
            <a:pPr lvl="0" algn="ctr"/>
            <a:r>
              <a:rPr lang="fr-FR" sz="1600" dirty="0">
                <a:solidFill>
                  <a:srgbClr val="002060"/>
                </a:solidFill>
                <a:latin typeface="Century Gothic"/>
                <a:ea typeface="Century Gothic"/>
                <a:cs typeface="Century Gothic"/>
                <a:sym typeface="Century Gothic"/>
              </a:rPr>
              <a:t>https://wfeoacademy.com/</a:t>
            </a:r>
            <a:endParaRPr sz="16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pic>
        <p:nvPicPr>
          <p:cNvPr id="309" name="Google Shape;309;p49"/>
          <p:cNvPicPr preferRelativeResize="0"/>
          <p:nvPr/>
        </p:nvPicPr>
        <p:blipFill rotWithShape="1">
          <a:blip r:embed="rId3">
            <a:alphaModFix/>
          </a:blip>
          <a:srcRect/>
          <a:stretch/>
        </p:blipFill>
        <p:spPr>
          <a:xfrm>
            <a:off x="3708617" y="213850"/>
            <a:ext cx="2172807" cy="739817"/>
          </a:xfrm>
          <a:prstGeom prst="rect">
            <a:avLst/>
          </a:prstGeom>
          <a:noFill/>
          <a:ln>
            <a:noFill/>
          </a:ln>
        </p:spPr>
      </p:pic>
      <p:pic>
        <p:nvPicPr>
          <p:cNvPr id="310" name="Google Shape;310;p49"/>
          <p:cNvPicPr preferRelativeResize="0"/>
          <p:nvPr/>
        </p:nvPicPr>
        <p:blipFill rotWithShape="1">
          <a:blip r:embed="rId4">
            <a:alphaModFix/>
          </a:blip>
          <a:srcRect l="50588"/>
          <a:stretch/>
        </p:blipFill>
        <p:spPr>
          <a:xfrm>
            <a:off x="439357" y="204420"/>
            <a:ext cx="3024334" cy="648072"/>
          </a:xfrm>
          <a:prstGeom prst="rect">
            <a:avLst/>
          </a:prstGeom>
          <a:noFill/>
          <a:ln>
            <a:noFill/>
          </a:ln>
        </p:spPr>
      </p:pic>
      <p:pic>
        <p:nvPicPr>
          <p:cNvPr id="311" name="Google Shape;311;p49"/>
          <p:cNvPicPr preferRelativeResize="0"/>
          <p:nvPr/>
        </p:nvPicPr>
        <p:blipFill rotWithShape="1">
          <a:blip r:embed="rId5">
            <a:alphaModFix/>
          </a:blip>
          <a:srcRect/>
          <a:stretch/>
        </p:blipFill>
        <p:spPr>
          <a:xfrm>
            <a:off x="0" y="1488035"/>
            <a:ext cx="1992054" cy="844175"/>
          </a:xfrm>
          <a:prstGeom prst="rect">
            <a:avLst/>
          </a:prstGeom>
          <a:noFill/>
          <a:ln>
            <a:noFill/>
          </a:ln>
        </p:spPr>
      </p:pic>
      <p:pic>
        <p:nvPicPr>
          <p:cNvPr id="312" name="Google Shape;312;p49" descr="http://www.icee-unesco.org/img/logo.b02ae31e.jpg"/>
          <p:cNvPicPr preferRelativeResize="0"/>
          <p:nvPr/>
        </p:nvPicPr>
        <p:blipFill rotWithShape="1">
          <a:blip r:embed="rId6">
            <a:alphaModFix/>
          </a:blip>
          <a:srcRect/>
          <a:stretch/>
        </p:blipFill>
        <p:spPr>
          <a:xfrm>
            <a:off x="5556012" y="3497987"/>
            <a:ext cx="1563567" cy="954375"/>
          </a:xfrm>
          <a:prstGeom prst="rect">
            <a:avLst/>
          </a:prstGeom>
          <a:noFill/>
          <a:ln>
            <a:noFill/>
          </a:ln>
        </p:spPr>
      </p:pic>
      <p:pic>
        <p:nvPicPr>
          <p:cNvPr id="313" name="Google Shape;313;p49" descr="https://www.ifees.net/wp-content/uploads/2020/10/IFEES-Horizontal-Logo.png"/>
          <p:cNvPicPr preferRelativeResize="0"/>
          <p:nvPr/>
        </p:nvPicPr>
        <p:blipFill rotWithShape="1">
          <a:blip r:embed="rId7">
            <a:alphaModFix/>
          </a:blip>
          <a:srcRect/>
          <a:stretch/>
        </p:blipFill>
        <p:spPr>
          <a:xfrm>
            <a:off x="4501539" y="1327987"/>
            <a:ext cx="2268299" cy="954364"/>
          </a:xfrm>
          <a:prstGeom prst="rect">
            <a:avLst/>
          </a:prstGeom>
          <a:noFill/>
          <a:ln>
            <a:noFill/>
          </a:ln>
        </p:spPr>
      </p:pic>
      <p:pic>
        <p:nvPicPr>
          <p:cNvPr id="314" name="Google Shape;314;p49" descr="Home"/>
          <p:cNvPicPr preferRelativeResize="0"/>
          <p:nvPr/>
        </p:nvPicPr>
        <p:blipFill rotWithShape="1">
          <a:blip r:embed="rId8">
            <a:alphaModFix/>
          </a:blip>
          <a:srcRect/>
          <a:stretch/>
        </p:blipFill>
        <p:spPr>
          <a:xfrm>
            <a:off x="529200" y="3814875"/>
            <a:ext cx="2908599" cy="581525"/>
          </a:xfrm>
          <a:prstGeom prst="rect">
            <a:avLst/>
          </a:prstGeom>
          <a:noFill/>
          <a:ln>
            <a:noFill/>
          </a:ln>
        </p:spPr>
      </p:pic>
      <p:sp>
        <p:nvSpPr>
          <p:cNvPr id="315" name="Google Shape;315;p49"/>
          <p:cNvSpPr txBox="1"/>
          <p:nvPr/>
        </p:nvSpPr>
        <p:spPr>
          <a:xfrm>
            <a:off x="0" y="4774785"/>
            <a:ext cx="7380300" cy="3249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fr" sz="1700" b="1" i="1" u="none" strike="noStrike" cap="none">
                <a:solidFill>
                  <a:srgbClr val="891F4C"/>
                </a:solidFill>
                <a:latin typeface="Sorts Mill Goudy"/>
                <a:ea typeface="Sorts Mill Goudy"/>
                <a:cs typeface="Sorts Mill Goudy"/>
                <a:sym typeface="Sorts Mill Goudy"/>
              </a:rPr>
              <a:t>Engineering </a:t>
            </a:r>
            <a:r>
              <a:rPr lang="fr" sz="1700" b="1" i="0" u="none" strike="noStrike" cap="none">
                <a:solidFill>
                  <a:srgbClr val="111E46"/>
                </a:solidFill>
                <a:latin typeface="Sorts Mill Goudy"/>
                <a:ea typeface="Sorts Mill Goudy"/>
                <a:cs typeface="Sorts Mill Goudy"/>
                <a:sym typeface="Sorts Mill Goudy"/>
              </a:rPr>
              <a:t>for Sustainable Development</a:t>
            </a:r>
            <a:endParaRPr sz="1700" b="0" i="0" u="none" strike="noStrike" cap="none">
              <a:solidFill>
                <a:schemeClr val="dk1"/>
              </a:solidFill>
              <a:latin typeface="Calibri"/>
              <a:ea typeface="Calibri"/>
              <a:cs typeface="Calibri"/>
              <a:sym typeface="Calibri"/>
            </a:endParaRPr>
          </a:p>
          <a:p>
            <a:pPr marL="0" marR="0" lvl="0" indent="0" algn="l" rtl="0">
              <a:lnSpc>
                <a:spcPct val="115000"/>
              </a:lnSpc>
              <a:spcBef>
                <a:spcPts val="1000"/>
              </a:spcBef>
              <a:spcAft>
                <a:spcPts val="0"/>
              </a:spcAft>
              <a:buNone/>
            </a:pPr>
            <a:endParaRPr sz="2400" b="0" i="0" u="none" strike="noStrike" cap="none">
              <a:solidFill>
                <a:schemeClr val="dk1"/>
              </a:solidFill>
              <a:latin typeface="Calibri"/>
              <a:ea typeface="Calibri"/>
              <a:cs typeface="Calibri"/>
              <a:sym typeface="Calibri"/>
            </a:endParaRPr>
          </a:p>
        </p:txBody>
      </p:sp>
      <p:pic>
        <p:nvPicPr>
          <p:cNvPr id="316" name="Google Shape;316;p49" descr="INWES Long Logo: International Network of Women Engineers and Scientists ... building a better future worldwide"/>
          <p:cNvPicPr preferRelativeResize="0"/>
          <p:nvPr/>
        </p:nvPicPr>
        <p:blipFill rotWithShape="1">
          <a:blip r:embed="rId9">
            <a:alphaModFix/>
          </a:blip>
          <a:srcRect/>
          <a:stretch/>
        </p:blipFill>
        <p:spPr>
          <a:xfrm>
            <a:off x="179500" y="2757850"/>
            <a:ext cx="4680525" cy="581525"/>
          </a:xfrm>
          <a:prstGeom prst="rect">
            <a:avLst/>
          </a:prstGeom>
          <a:noFill/>
          <a:ln>
            <a:noFill/>
          </a:ln>
        </p:spPr>
      </p:pic>
      <p:pic>
        <p:nvPicPr>
          <p:cNvPr id="317" name="Google Shape;317;p49"/>
          <p:cNvPicPr preferRelativeResize="0"/>
          <p:nvPr/>
        </p:nvPicPr>
        <p:blipFill rotWithShape="1">
          <a:blip r:embed="rId10">
            <a:alphaModFix/>
          </a:blip>
          <a:srcRect/>
          <a:stretch/>
        </p:blipFill>
        <p:spPr>
          <a:xfrm>
            <a:off x="5186802" y="2598440"/>
            <a:ext cx="2302005" cy="660655"/>
          </a:xfrm>
          <a:prstGeom prst="rect">
            <a:avLst/>
          </a:prstGeom>
          <a:noFill/>
          <a:ln>
            <a:noFill/>
          </a:ln>
        </p:spPr>
      </p:pic>
      <p:pic>
        <p:nvPicPr>
          <p:cNvPr id="318" name="Google Shape;318;p49" descr="All images"/>
          <p:cNvPicPr preferRelativeResize="0"/>
          <p:nvPr/>
        </p:nvPicPr>
        <p:blipFill rotWithShape="1">
          <a:blip r:embed="rId11">
            <a:alphaModFix/>
          </a:blip>
          <a:srcRect/>
          <a:stretch/>
        </p:blipFill>
        <p:spPr>
          <a:xfrm>
            <a:off x="7066528" y="1364716"/>
            <a:ext cx="885546" cy="885546"/>
          </a:xfrm>
          <a:prstGeom prst="rect">
            <a:avLst/>
          </a:prstGeom>
          <a:noFill/>
          <a:ln>
            <a:noFill/>
          </a:ln>
        </p:spPr>
      </p:pic>
      <p:pic>
        <p:nvPicPr>
          <p:cNvPr id="2" name="Image 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170974" y="1324990"/>
            <a:ext cx="917459" cy="907377"/>
          </a:xfrm>
          <a:prstGeom prst="rect">
            <a:avLst/>
          </a:prstGeom>
        </p:spPr>
      </p:pic>
      <p:pic>
        <p:nvPicPr>
          <p:cNvPr id="3" name="Image 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403849" y="1323033"/>
            <a:ext cx="845783" cy="897646"/>
          </a:xfrm>
          <a:prstGeom prst="rect">
            <a:avLst/>
          </a:prstGeom>
        </p:spPr>
      </p:pic>
      <p:pic>
        <p:nvPicPr>
          <p:cNvPr id="4" name="Image 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078494" y="223572"/>
            <a:ext cx="2772883" cy="551269"/>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pic>
        <p:nvPicPr>
          <p:cNvPr id="324" name="Google Shape;324;p50"/>
          <p:cNvPicPr preferRelativeResize="0"/>
          <p:nvPr/>
        </p:nvPicPr>
        <p:blipFill rotWithShape="1">
          <a:blip r:embed="rId3">
            <a:alphaModFix/>
          </a:blip>
          <a:srcRect l="4404" r="4413"/>
          <a:stretch/>
        </p:blipFill>
        <p:spPr>
          <a:xfrm>
            <a:off x="0" y="0"/>
            <a:ext cx="3909525" cy="4724650"/>
          </a:xfrm>
          <a:prstGeom prst="rect">
            <a:avLst/>
          </a:prstGeom>
          <a:noFill/>
          <a:ln>
            <a:noFill/>
          </a:ln>
        </p:spPr>
      </p:pic>
      <p:sp>
        <p:nvSpPr>
          <p:cNvPr id="325" name="Google Shape;325;p50"/>
          <p:cNvSpPr/>
          <p:nvPr/>
        </p:nvSpPr>
        <p:spPr>
          <a:xfrm>
            <a:off x="4391975" y="1059576"/>
            <a:ext cx="4392600" cy="225390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rgbClr val="891F4C"/>
              </a:buClr>
              <a:buSzPts val="2200"/>
              <a:buFont typeface="Arial"/>
              <a:buChar char="•"/>
            </a:pPr>
            <a:r>
              <a:rPr lang="fr" sz="2200" b="1">
                <a:solidFill>
                  <a:srgbClr val="3F3F3F"/>
                </a:solidFill>
                <a:latin typeface="Century Gothic"/>
                <a:ea typeface="Century Gothic"/>
                <a:cs typeface="Century Gothic"/>
                <a:sym typeface="Century Gothic"/>
              </a:rPr>
              <a:t>Participation</a:t>
            </a:r>
            <a:endParaRPr/>
          </a:p>
          <a:p>
            <a:pPr marL="342900" marR="0" lvl="0" indent="-228600" algn="l" rtl="0">
              <a:spcBef>
                <a:spcPts val="0"/>
              </a:spcBef>
              <a:spcAft>
                <a:spcPts val="0"/>
              </a:spcAft>
              <a:buClr>
                <a:srgbClr val="891F4C"/>
              </a:buClr>
              <a:buSzPts val="1800"/>
              <a:buFont typeface="Arial"/>
              <a:buNone/>
            </a:pPr>
            <a:endParaRPr sz="1800" b="1">
              <a:solidFill>
                <a:srgbClr val="3F3F3F"/>
              </a:solidFill>
              <a:latin typeface="Century Gothic"/>
              <a:ea typeface="Century Gothic"/>
              <a:cs typeface="Century Gothic"/>
              <a:sym typeface="Century Gothic"/>
            </a:endParaRPr>
          </a:p>
          <a:p>
            <a:pPr marL="341999" marR="0" lvl="0" indent="-341299" algn="l" rtl="0">
              <a:spcBef>
                <a:spcPts val="0"/>
              </a:spcBef>
              <a:spcAft>
                <a:spcPts val="0"/>
              </a:spcAft>
              <a:buClr>
                <a:srgbClr val="891F4C"/>
              </a:buClr>
              <a:buSzPts val="2200"/>
              <a:buFont typeface="Arial"/>
              <a:buChar char="•"/>
            </a:pPr>
            <a:r>
              <a:rPr lang="fr" sz="2200" b="1">
                <a:solidFill>
                  <a:srgbClr val="3F3F3F"/>
                </a:solidFill>
                <a:latin typeface="Century Gothic"/>
                <a:ea typeface="Century Gothic"/>
                <a:cs typeface="Century Gothic"/>
                <a:sym typeface="Century Gothic"/>
              </a:rPr>
              <a:t>Advocacy</a:t>
            </a:r>
            <a:endParaRPr/>
          </a:p>
          <a:p>
            <a:pPr marL="342900" marR="0" lvl="0" indent="-241300" algn="l" rtl="0">
              <a:spcBef>
                <a:spcPts val="0"/>
              </a:spcBef>
              <a:spcAft>
                <a:spcPts val="0"/>
              </a:spcAft>
              <a:buClr>
                <a:srgbClr val="891F4C"/>
              </a:buClr>
              <a:buSzPts val="1600"/>
              <a:buFont typeface="Arial"/>
              <a:buNone/>
            </a:pPr>
            <a:endParaRPr sz="1600" b="1">
              <a:solidFill>
                <a:srgbClr val="3F3F3F"/>
              </a:solidFill>
              <a:latin typeface="Century Gothic"/>
              <a:ea typeface="Century Gothic"/>
              <a:cs typeface="Century Gothic"/>
              <a:sym typeface="Century Gothic"/>
            </a:endParaRPr>
          </a:p>
          <a:p>
            <a:pPr marL="342900" marR="0" lvl="0" indent="-342900" algn="l" rtl="0">
              <a:spcBef>
                <a:spcPts val="0"/>
              </a:spcBef>
              <a:spcAft>
                <a:spcPts val="0"/>
              </a:spcAft>
              <a:buClr>
                <a:srgbClr val="891F4C"/>
              </a:buClr>
              <a:buSzPts val="2200"/>
              <a:buFont typeface="Arial"/>
              <a:buChar char="•"/>
            </a:pPr>
            <a:r>
              <a:rPr lang="fr" sz="2200" b="1">
                <a:solidFill>
                  <a:srgbClr val="3F3F3F"/>
                </a:solidFill>
                <a:latin typeface="Century Gothic"/>
                <a:ea typeface="Century Gothic"/>
                <a:cs typeface="Century Gothic"/>
                <a:sym typeface="Century Gothic"/>
              </a:rPr>
              <a:t>Representation</a:t>
            </a:r>
            <a:endParaRPr/>
          </a:p>
        </p:txBody>
      </p:sp>
      <p:sp>
        <p:nvSpPr>
          <p:cNvPr id="326" name="Google Shape;326;p50"/>
          <p:cNvSpPr txBox="1"/>
          <p:nvPr/>
        </p:nvSpPr>
        <p:spPr>
          <a:xfrm>
            <a:off x="4494209" y="51476"/>
            <a:ext cx="4649700" cy="3177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fr" sz="2000" b="1" i="1">
                <a:solidFill>
                  <a:srgbClr val="891F4C"/>
                </a:solidFill>
                <a:latin typeface="Sorts Mill Goudy"/>
                <a:ea typeface="Sorts Mill Goudy"/>
                <a:cs typeface="Sorts Mill Goudy"/>
                <a:sym typeface="Sorts Mill Goudy"/>
              </a:rPr>
              <a:t>Engineering </a:t>
            </a:r>
            <a:r>
              <a:rPr lang="fr" sz="2000" b="1">
                <a:solidFill>
                  <a:srgbClr val="111E46"/>
                </a:solidFill>
                <a:latin typeface="Sorts Mill Goudy"/>
                <a:ea typeface="Sorts Mill Goudy"/>
                <a:cs typeface="Sorts Mill Goudy"/>
                <a:sym typeface="Sorts Mill Goudy"/>
              </a:rPr>
              <a:t>for Sustainable Development</a:t>
            </a:r>
            <a:endParaRPr sz="2000">
              <a:solidFill>
                <a:srgbClr val="111E46"/>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51"/>
          <p:cNvSpPr/>
          <p:nvPr/>
        </p:nvSpPr>
        <p:spPr>
          <a:xfrm>
            <a:off x="266800" y="303500"/>
            <a:ext cx="6606600" cy="33243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fr" sz="3800" b="1">
                <a:solidFill>
                  <a:srgbClr val="111E46"/>
                </a:solidFill>
                <a:latin typeface="Sorts Mill Goudy"/>
                <a:ea typeface="Sorts Mill Goudy"/>
                <a:cs typeface="Sorts Mill Goudy"/>
                <a:sym typeface="Sorts Mill Goudy"/>
              </a:rPr>
              <a:t>The world’s engineers</a:t>
            </a:r>
            <a:endParaRPr sz="800"/>
          </a:p>
          <a:p>
            <a:pPr marL="0" marR="0" lvl="0" indent="0" algn="l" rtl="0">
              <a:lnSpc>
                <a:spcPct val="115000"/>
              </a:lnSpc>
              <a:spcBef>
                <a:spcPts val="0"/>
              </a:spcBef>
              <a:spcAft>
                <a:spcPts val="0"/>
              </a:spcAft>
              <a:buNone/>
            </a:pPr>
            <a:r>
              <a:rPr lang="fr" sz="3800" b="1">
                <a:solidFill>
                  <a:srgbClr val="111E46"/>
                </a:solidFill>
                <a:latin typeface="Sorts Mill Goudy"/>
                <a:ea typeface="Sorts Mill Goudy"/>
                <a:cs typeface="Sorts Mill Goudy"/>
                <a:sym typeface="Sorts Mill Goudy"/>
              </a:rPr>
              <a:t>united in rising to</a:t>
            </a:r>
            <a:endParaRPr sz="1000">
              <a:solidFill>
                <a:schemeClr val="dk1"/>
              </a:solidFill>
              <a:latin typeface="Sorts Mill Goudy"/>
              <a:ea typeface="Sorts Mill Goudy"/>
              <a:cs typeface="Sorts Mill Goudy"/>
              <a:sym typeface="Sorts Mill Goudy"/>
            </a:endParaRPr>
          </a:p>
          <a:p>
            <a:pPr marL="0" marR="0" lvl="0" indent="0" algn="l" rtl="0">
              <a:spcBef>
                <a:spcPts val="0"/>
              </a:spcBef>
              <a:spcAft>
                <a:spcPts val="0"/>
              </a:spcAft>
              <a:buNone/>
            </a:pPr>
            <a:r>
              <a:rPr lang="fr" sz="3800" b="1">
                <a:solidFill>
                  <a:srgbClr val="891F4C"/>
                </a:solidFill>
                <a:latin typeface="Sorts Mill Goudy"/>
                <a:ea typeface="Sorts Mill Goudy"/>
                <a:cs typeface="Sorts Mill Goudy"/>
                <a:sym typeface="Sorts Mill Goudy"/>
              </a:rPr>
              <a:t>the world’s challenges</a:t>
            </a:r>
            <a:r>
              <a:rPr lang="fr" sz="3800" b="1">
                <a:solidFill>
                  <a:srgbClr val="111E46"/>
                </a:solidFill>
                <a:latin typeface="Sorts Mill Goudy"/>
                <a:ea typeface="Sorts Mill Goudy"/>
                <a:cs typeface="Sorts Mill Goudy"/>
                <a:sym typeface="Sorts Mill Goudy"/>
              </a:rPr>
              <a:t>.</a:t>
            </a:r>
            <a:endParaRPr sz="800"/>
          </a:p>
          <a:p>
            <a:pPr marL="0" marR="0" lvl="0" indent="0" algn="l" rtl="0">
              <a:spcBef>
                <a:spcPts val="0"/>
              </a:spcBef>
              <a:spcAft>
                <a:spcPts val="0"/>
              </a:spcAft>
              <a:buNone/>
            </a:pPr>
            <a:r>
              <a:rPr lang="fr" sz="3800" b="1">
                <a:solidFill>
                  <a:srgbClr val="111E46"/>
                </a:solidFill>
                <a:latin typeface="Sorts Mill Goudy"/>
                <a:ea typeface="Sorts Mill Goudy"/>
                <a:cs typeface="Sorts Mill Goudy"/>
                <a:sym typeface="Sorts Mill Goudy"/>
              </a:rPr>
              <a:t>For a better, sustainable world.</a:t>
            </a:r>
            <a:endParaRPr sz="3800">
              <a:solidFill>
                <a:schemeClr val="dk1"/>
              </a:solidFill>
              <a:latin typeface="Sorts Mill Goudy"/>
              <a:ea typeface="Sorts Mill Goudy"/>
              <a:cs typeface="Sorts Mill Goudy"/>
              <a:sym typeface="Sorts Mill Goudy"/>
            </a:endParaRPr>
          </a:p>
        </p:txBody>
      </p:sp>
      <p:sp>
        <p:nvSpPr>
          <p:cNvPr id="333" name="Google Shape;333;p51"/>
          <p:cNvSpPr/>
          <p:nvPr/>
        </p:nvSpPr>
        <p:spPr>
          <a:xfrm>
            <a:off x="-36512" y="3672408"/>
            <a:ext cx="9180512" cy="1491630"/>
          </a:xfrm>
          <a:prstGeom prst="rect">
            <a:avLst/>
          </a:prstGeom>
          <a:solidFill>
            <a:srgbClr val="111E4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334" name="Google Shape;334;p51"/>
          <p:cNvSpPr/>
          <p:nvPr/>
        </p:nvSpPr>
        <p:spPr>
          <a:xfrm>
            <a:off x="1907705" y="3897487"/>
            <a:ext cx="6912767" cy="1104533"/>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fr" sz="2100" b="1">
                <a:solidFill>
                  <a:srgbClr val="FFFFFF"/>
                </a:solidFill>
                <a:latin typeface="Arial"/>
                <a:ea typeface="Arial"/>
                <a:cs typeface="Arial"/>
                <a:sym typeface="Arial"/>
              </a:rPr>
              <a:t>World Federation of Engineering Organizations</a:t>
            </a:r>
            <a:endParaRPr sz="700"/>
          </a:p>
          <a:p>
            <a:pPr marL="0" marR="0" lvl="0" indent="0" algn="l" rtl="0">
              <a:lnSpc>
                <a:spcPct val="115000"/>
              </a:lnSpc>
              <a:spcBef>
                <a:spcPts val="0"/>
              </a:spcBef>
              <a:spcAft>
                <a:spcPts val="0"/>
              </a:spcAft>
              <a:buNone/>
            </a:pPr>
            <a:r>
              <a:rPr lang="fr" sz="2100" b="1">
                <a:solidFill>
                  <a:srgbClr val="FFFFFF"/>
                </a:solidFill>
              </a:rPr>
              <a:t>Fédération Mondiale des Organisations d’Ingénieurs</a:t>
            </a:r>
            <a:endParaRPr sz="1700" b="1"/>
          </a:p>
          <a:p>
            <a:pPr marL="0" marR="0" lvl="0" indent="0" algn="l" rtl="0">
              <a:lnSpc>
                <a:spcPct val="115000"/>
              </a:lnSpc>
              <a:spcBef>
                <a:spcPts val="0"/>
              </a:spcBef>
              <a:spcAft>
                <a:spcPts val="0"/>
              </a:spcAft>
              <a:buNone/>
            </a:pPr>
            <a:endParaRPr sz="1200">
              <a:solidFill>
                <a:srgbClr val="FFFFFF"/>
              </a:solidFill>
              <a:latin typeface="Arial"/>
              <a:ea typeface="Arial"/>
              <a:cs typeface="Arial"/>
              <a:sym typeface="Arial"/>
            </a:endParaRPr>
          </a:p>
          <a:p>
            <a:pPr marL="0" marR="0" lvl="0" indent="0" algn="l" rtl="0">
              <a:lnSpc>
                <a:spcPct val="115000"/>
              </a:lnSpc>
              <a:spcBef>
                <a:spcPts val="0"/>
              </a:spcBef>
              <a:spcAft>
                <a:spcPts val="0"/>
              </a:spcAft>
              <a:buNone/>
            </a:pPr>
            <a:r>
              <a:rPr lang="fr" sz="1800">
                <a:solidFill>
                  <a:srgbClr val="FFFFFF"/>
                </a:solidFill>
                <a:latin typeface="Arial"/>
                <a:ea typeface="Arial"/>
                <a:cs typeface="Arial"/>
                <a:sym typeface="Arial"/>
              </a:rPr>
              <a:t>www.wfeo.org               </a:t>
            </a:r>
            <a:r>
              <a:rPr lang="fr" sz="1800">
                <a:solidFill>
                  <a:srgbClr val="FFFFFF"/>
                </a:solidFill>
              </a:rPr>
              <a:t>secretariat</a:t>
            </a:r>
            <a:r>
              <a:rPr lang="fr" sz="1800">
                <a:solidFill>
                  <a:srgbClr val="FFFFFF"/>
                </a:solidFill>
                <a:latin typeface="Arial"/>
                <a:ea typeface="Arial"/>
                <a:cs typeface="Arial"/>
                <a:sym typeface="Arial"/>
              </a:rPr>
              <a:t>@wfeo.org                 @wfeo</a:t>
            </a:r>
            <a:endParaRPr/>
          </a:p>
        </p:txBody>
      </p:sp>
      <p:pic>
        <p:nvPicPr>
          <p:cNvPr id="335" name="Google Shape;335;p51" descr="C:\Users\Andrew Lamb\My Dropbox\WFEO\Logos\wfeo_logo.wmf"/>
          <p:cNvPicPr preferRelativeResize="0"/>
          <p:nvPr/>
        </p:nvPicPr>
        <p:blipFill rotWithShape="1">
          <a:blip r:embed="rId3">
            <a:alphaModFix/>
          </a:blip>
          <a:srcRect/>
          <a:stretch/>
        </p:blipFill>
        <p:spPr>
          <a:xfrm>
            <a:off x="395536" y="3810095"/>
            <a:ext cx="1023587" cy="11919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215" name="Google Shape;215;p38" descr="C:\Users\r_suran\Dropbox\WFEO\Logos\blank-world-map_300_dpi_h1243.png"/>
          <p:cNvPicPr preferRelativeResize="0"/>
          <p:nvPr/>
        </p:nvPicPr>
        <p:blipFill rotWithShape="1">
          <a:blip r:embed="rId3">
            <a:alphaModFix/>
          </a:blip>
          <a:srcRect/>
          <a:stretch/>
        </p:blipFill>
        <p:spPr>
          <a:xfrm>
            <a:off x="-1" y="-1"/>
            <a:ext cx="6858001" cy="1894448"/>
          </a:xfrm>
          <a:prstGeom prst="rect">
            <a:avLst/>
          </a:prstGeom>
          <a:noFill/>
          <a:ln>
            <a:noFill/>
          </a:ln>
        </p:spPr>
      </p:pic>
      <p:sp>
        <p:nvSpPr>
          <p:cNvPr id="216" name="Google Shape;216;p38"/>
          <p:cNvSpPr/>
          <p:nvPr/>
        </p:nvSpPr>
        <p:spPr>
          <a:xfrm>
            <a:off x="201000" y="1894450"/>
            <a:ext cx="8943000" cy="2910900"/>
          </a:xfrm>
          <a:prstGeom prst="rect">
            <a:avLst/>
          </a:prstGeom>
          <a:noFill/>
          <a:ln>
            <a:noFill/>
          </a:ln>
        </p:spPr>
        <p:txBody>
          <a:bodyPr spcFirstLastPara="1" wrap="square" lIns="91425" tIns="45700" rIns="91425" bIns="45700" anchor="t" anchorCtr="0">
            <a:noAutofit/>
          </a:bodyPr>
          <a:lstStyle/>
          <a:p>
            <a:pPr marL="342900" marR="0" lvl="0" indent="-317500" algn="l" rtl="0">
              <a:spcBef>
                <a:spcPts val="0"/>
              </a:spcBef>
              <a:spcAft>
                <a:spcPts val="0"/>
              </a:spcAft>
              <a:buClr>
                <a:srgbClr val="891F4C"/>
              </a:buClr>
              <a:buSzPts val="1800"/>
              <a:buFont typeface="Arial"/>
              <a:buChar char="•"/>
            </a:pPr>
            <a:r>
              <a:rPr lang="fr" sz="1800" b="1">
                <a:solidFill>
                  <a:srgbClr val="3F3F3F"/>
                </a:solidFill>
                <a:latin typeface="Century Gothic"/>
                <a:ea typeface="Century Gothic"/>
                <a:cs typeface="Century Gothic"/>
                <a:sym typeface="Century Gothic"/>
              </a:rPr>
              <a:t>The peak international organization for the engineering profession</a:t>
            </a:r>
            <a:endParaRPr sz="1800" b="1">
              <a:solidFill>
                <a:srgbClr val="3F3F3F"/>
              </a:solidFill>
              <a:latin typeface="Century Gothic"/>
              <a:ea typeface="Century Gothic"/>
              <a:cs typeface="Century Gothic"/>
              <a:sym typeface="Century Gothic"/>
            </a:endParaRPr>
          </a:p>
          <a:p>
            <a:pPr marL="342900" marR="0" lvl="0" indent="-228600" algn="l" rtl="0">
              <a:spcBef>
                <a:spcPts val="0"/>
              </a:spcBef>
              <a:spcAft>
                <a:spcPts val="0"/>
              </a:spcAft>
              <a:buClr>
                <a:srgbClr val="891F4C"/>
              </a:buClr>
              <a:buSzPts val="1800"/>
              <a:buFont typeface="Arial"/>
              <a:buNone/>
            </a:pPr>
            <a:endParaRPr b="1">
              <a:solidFill>
                <a:srgbClr val="3F3F3F"/>
              </a:solidFill>
              <a:latin typeface="Century Gothic"/>
              <a:ea typeface="Century Gothic"/>
              <a:cs typeface="Century Gothic"/>
              <a:sym typeface="Century Gothic"/>
            </a:endParaRPr>
          </a:p>
          <a:p>
            <a:pPr marL="342900" marR="0" lvl="0" indent="-317500" algn="l" rtl="0">
              <a:spcBef>
                <a:spcPts val="0"/>
              </a:spcBef>
              <a:spcAft>
                <a:spcPts val="0"/>
              </a:spcAft>
              <a:buClr>
                <a:srgbClr val="891F4C"/>
              </a:buClr>
              <a:buSzPts val="1800"/>
              <a:buFont typeface="Arial"/>
              <a:buChar char="•"/>
            </a:pPr>
            <a:r>
              <a:rPr lang="fr" sz="1800" b="1">
                <a:solidFill>
                  <a:srgbClr val="3F3F3F"/>
                </a:solidFill>
                <a:latin typeface="Century Gothic"/>
                <a:ea typeface="Century Gothic"/>
                <a:cs typeface="Century Gothic"/>
                <a:sym typeface="Century Gothic"/>
              </a:rPr>
              <a:t>Founded in 1968</a:t>
            </a:r>
            <a:endParaRPr sz="1000"/>
          </a:p>
          <a:p>
            <a:pPr marL="342900" marR="0" lvl="0" indent="-228600" algn="l" rtl="0">
              <a:spcBef>
                <a:spcPts val="0"/>
              </a:spcBef>
              <a:spcAft>
                <a:spcPts val="0"/>
              </a:spcAft>
              <a:buClr>
                <a:srgbClr val="891F4C"/>
              </a:buClr>
              <a:buSzPts val="1800"/>
              <a:buFont typeface="Arial"/>
              <a:buNone/>
            </a:pPr>
            <a:endParaRPr b="1">
              <a:solidFill>
                <a:srgbClr val="3F3F3F"/>
              </a:solidFill>
              <a:latin typeface="Century Gothic"/>
              <a:ea typeface="Century Gothic"/>
              <a:cs typeface="Century Gothic"/>
              <a:sym typeface="Century Gothic"/>
            </a:endParaRPr>
          </a:p>
          <a:p>
            <a:pPr marL="342900" marR="0" lvl="0" indent="-317500" algn="l" rtl="0">
              <a:spcBef>
                <a:spcPts val="0"/>
              </a:spcBef>
              <a:spcAft>
                <a:spcPts val="0"/>
              </a:spcAft>
              <a:buClr>
                <a:srgbClr val="891F4C"/>
              </a:buClr>
              <a:buSzPts val="1800"/>
              <a:buFont typeface="Arial"/>
              <a:buChar char="•"/>
            </a:pPr>
            <a:r>
              <a:rPr lang="fr" sz="1800" b="1">
                <a:solidFill>
                  <a:srgbClr val="3F3F3F"/>
                </a:solidFill>
                <a:latin typeface="Century Gothic"/>
                <a:ea typeface="Century Gothic"/>
                <a:cs typeface="Century Gothic"/>
                <a:sym typeface="Century Gothic"/>
              </a:rPr>
              <a:t>Under the auspices of UNESCO</a:t>
            </a:r>
            <a:endParaRPr sz="1000"/>
          </a:p>
          <a:p>
            <a:pPr marL="342900" marR="0" lvl="0" indent="-228600" algn="l" rtl="0">
              <a:spcBef>
                <a:spcPts val="0"/>
              </a:spcBef>
              <a:spcAft>
                <a:spcPts val="0"/>
              </a:spcAft>
              <a:buClr>
                <a:srgbClr val="891F4C"/>
              </a:buClr>
              <a:buSzPts val="1800"/>
              <a:buFont typeface="Arial"/>
              <a:buNone/>
            </a:pPr>
            <a:endParaRPr b="1">
              <a:solidFill>
                <a:srgbClr val="3F3F3F"/>
              </a:solidFill>
              <a:latin typeface="Century Gothic"/>
              <a:ea typeface="Century Gothic"/>
              <a:cs typeface="Century Gothic"/>
              <a:sym typeface="Century Gothic"/>
            </a:endParaRPr>
          </a:p>
          <a:p>
            <a:pPr marL="342900" marR="0" lvl="0" indent="-317500" algn="l" rtl="0">
              <a:spcBef>
                <a:spcPts val="0"/>
              </a:spcBef>
              <a:spcAft>
                <a:spcPts val="0"/>
              </a:spcAft>
              <a:buClr>
                <a:srgbClr val="891F4C"/>
              </a:buClr>
              <a:buSzPts val="1800"/>
              <a:buFont typeface="Arial"/>
              <a:buChar char="•"/>
            </a:pPr>
            <a:r>
              <a:rPr lang="fr" sz="1800" b="1">
                <a:solidFill>
                  <a:srgbClr val="3F3F3F"/>
                </a:solidFill>
                <a:latin typeface="Century Gothic"/>
                <a:ea typeface="Century Gothic"/>
                <a:cs typeface="Century Gothic"/>
                <a:sym typeface="Century Gothic"/>
              </a:rPr>
              <a:t>90+ national engineering institutions</a:t>
            </a:r>
            <a:endParaRPr sz="1000"/>
          </a:p>
          <a:p>
            <a:pPr marL="342900" marR="0" lvl="0" indent="-228600" algn="l" rtl="0">
              <a:spcBef>
                <a:spcPts val="0"/>
              </a:spcBef>
              <a:spcAft>
                <a:spcPts val="0"/>
              </a:spcAft>
              <a:buClr>
                <a:srgbClr val="891F4C"/>
              </a:buClr>
              <a:buSzPts val="1800"/>
              <a:buFont typeface="Arial"/>
              <a:buNone/>
            </a:pPr>
            <a:endParaRPr b="1">
              <a:solidFill>
                <a:srgbClr val="3F3F3F"/>
              </a:solidFill>
              <a:latin typeface="Century Gothic"/>
              <a:ea typeface="Century Gothic"/>
              <a:cs typeface="Century Gothic"/>
              <a:sym typeface="Century Gothic"/>
            </a:endParaRPr>
          </a:p>
          <a:p>
            <a:pPr marL="342900" marR="0" lvl="0" indent="-317500" algn="l" rtl="0">
              <a:spcBef>
                <a:spcPts val="0"/>
              </a:spcBef>
              <a:spcAft>
                <a:spcPts val="0"/>
              </a:spcAft>
              <a:buClr>
                <a:srgbClr val="891F4C"/>
              </a:buClr>
              <a:buSzPts val="1800"/>
              <a:buFont typeface="Arial"/>
              <a:buChar char="•"/>
            </a:pPr>
            <a:r>
              <a:rPr lang="fr" sz="1800" b="1">
                <a:solidFill>
                  <a:srgbClr val="3F3F3F"/>
                </a:solidFill>
                <a:latin typeface="Century Gothic"/>
                <a:ea typeface="Century Gothic"/>
                <a:cs typeface="Century Gothic"/>
                <a:sym typeface="Century Gothic"/>
              </a:rPr>
              <a:t>Representing some 30 million engineers</a:t>
            </a:r>
            <a:endParaRPr sz="1800" b="1">
              <a:solidFill>
                <a:srgbClr val="3F3F3F"/>
              </a:solidFill>
              <a:latin typeface="Century Gothic"/>
              <a:ea typeface="Century Gothic"/>
              <a:cs typeface="Century Gothic"/>
              <a:sym typeface="Century Gothic"/>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1"/>
        <p:cNvGrpSpPr/>
        <p:nvPr/>
      </p:nvGrpSpPr>
      <p:grpSpPr>
        <a:xfrm>
          <a:off x="0" y="0"/>
          <a:ext cx="0" cy="0"/>
          <a:chOff x="0" y="0"/>
          <a:chExt cx="0" cy="0"/>
        </a:xfrm>
      </p:grpSpPr>
      <p:pic>
        <p:nvPicPr>
          <p:cNvPr id="222" name="Google Shape;222;p39"/>
          <p:cNvPicPr preferRelativeResize="0"/>
          <p:nvPr/>
        </p:nvPicPr>
        <p:blipFill>
          <a:blip r:embed="rId3">
            <a:extLst>
              <a:ext uri="{28A0092B-C50C-407E-A947-70E740481C1C}">
                <a14:useLocalDpi xmlns:a14="http://schemas.microsoft.com/office/drawing/2010/main" val="0"/>
              </a:ext>
            </a:extLst>
          </a:blip>
          <a:stretch>
            <a:fillRect/>
          </a:stretch>
        </p:blipFill>
        <p:spPr>
          <a:xfrm>
            <a:off x="282165" y="-1"/>
            <a:ext cx="5951884" cy="3086477"/>
          </a:xfrm>
          <a:prstGeom prst="rect">
            <a:avLst/>
          </a:prstGeom>
          <a:noFill/>
          <a:ln>
            <a:noFill/>
          </a:ln>
        </p:spPr>
      </p:pic>
      <p:sp>
        <p:nvSpPr>
          <p:cNvPr id="223" name="Google Shape;223;p39"/>
          <p:cNvSpPr/>
          <p:nvPr/>
        </p:nvSpPr>
        <p:spPr>
          <a:xfrm>
            <a:off x="111575" y="1543237"/>
            <a:ext cx="1703100" cy="3225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 sz="1100" dirty="0">
                <a:solidFill>
                  <a:srgbClr val="3F3F3F"/>
                </a:solidFill>
                <a:latin typeface="Century Gothic"/>
                <a:ea typeface="Century Gothic"/>
                <a:cs typeface="Century Gothic"/>
                <a:sym typeface="Century Gothic"/>
              </a:rPr>
              <a:t>Algeria</a:t>
            </a:r>
            <a:endParaRPr sz="1100" dirty="0">
              <a:solidFill>
                <a:srgbClr val="3F3F3F"/>
              </a:solidFill>
              <a:latin typeface="Century Gothic"/>
              <a:ea typeface="Century Gothic"/>
              <a:cs typeface="Century Gothic"/>
              <a:sym typeface="Century Gothic"/>
            </a:endParaRPr>
          </a:p>
          <a:p>
            <a:pPr marL="0" marR="0" lvl="0" indent="0" algn="l" rtl="0">
              <a:spcBef>
                <a:spcPts val="0"/>
              </a:spcBef>
              <a:spcAft>
                <a:spcPts val="0"/>
              </a:spcAft>
              <a:buNone/>
            </a:pPr>
            <a:r>
              <a:rPr lang="fr" sz="1100" dirty="0">
                <a:solidFill>
                  <a:srgbClr val="3F3F3F"/>
                </a:solidFill>
                <a:latin typeface="Century Gothic"/>
                <a:ea typeface="Century Gothic"/>
                <a:cs typeface="Century Gothic"/>
                <a:sym typeface="Century Gothic"/>
              </a:rPr>
              <a:t>Angola</a:t>
            </a:r>
            <a:endParaRPr sz="1100" dirty="0">
              <a:solidFill>
                <a:srgbClr val="3F3F3F"/>
              </a:solidFill>
              <a:latin typeface="Century Gothic"/>
              <a:ea typeface="Century Gothic"/>
              <a:cs typeface="Century Gothic"/>
              <a:sym typeface="Century Gothic"/>
            </a:endParaRPr>
          </a:p>
          <a:p>
            <a:pPr marL="0" marR="0" lvl="0" indent="0" algn="l" rtl="0">
              <a:spcBef>
                <a:spcPts val="0"/>
              </a:spcBef>
              <a:spcAft>
                <a:spcPts val="0"/>
              </a:spcAft>
              <a:buNone/>
            </a:pPr>
            <a:r>
              <a:rPr lang="fr" sz="1100" dirty="0">
                <a:solidFill>
                  <a:srgbClr val="3F3F3F"/>
                </a:solidFill>
                <a:latin typeface="Century Gothic"/>
                <a:ea typeface="Century Gothic"/>
                <a:cs typeface="Century Gothic"/>
                <a:sym typeface="Century Gothic"/>
              </a:rPr>
              <a:t>Argentina</a:t>
            </a:r>
            <a:endParaRPr dirty="0"/>
          </a:p>
          <a:p>
            <a:pPr marL="0" marR="0" lvl="0" indent="0" algn="l" rtl="0">
              <a:spcBef>
                <a:spcPts val="0"/>
              </a:spcBef>
              <a:spcAft>
                <a:spcPts val="0"/>
              </a:spcAft>
              <a:buNone/>
            </a:pPr>
            <a:r>
              <a:rPr lang="fr" sz="1100" dirty="0">
                <a:solidFill>
                  <a:srgbClr val="3F3F3F"/>
                </a:solidFill>
                <a:latin typeface="Century Gothic"/>
                <a:ea typeface="Century Gothic"/>
                <a:cs typeface="Century Gothic"/>
                <a:sym typeface="Century Gothic"/>
              </a:rPr>
              <a:t>Australia</a:t>
            </a:r>
          </a:p>
          <a:p>
            <a:pPr lvl="0"/>
            <a:r>
              <a:rPr lang="fr-FR" sz="1100" dirty="0" err="1">
                <a:latin typeface="Century Gothic" pitchFamily="34" charset="0"/>
              </a:rPr>
              <a:t>Azerbaijan</a:t>
            </a:r>
            <a:endParaRPr sz="1100" dirty="0">
              <a:latin typeface="Century Gothic" pitchFamily="34" charset="0"/>
            </a:endParaRPr>
          </a:p>
          <a:p>
            <a:pPr marL="0" marR="0" lvl="0" indent="0" algn="l" rtl="0">
              <a:spcBef>
                <a:spcPts val="0"/>
              </a:spcBef>
              <a:spcAft>
                <a:spcPts val="0"/>
              </a:spcAft>
              <a:buNone/>
            </a:pPr>
            <a:r>
              <a:rPr lang="fr" sz="1100" dirty="0">
                <a:solidFill>
                  <a:srgbClr val="3F3F3F"/>
                </a:solidFill>
                <a:latin typeface="Century Gothic"/>
                <a:ea typeface="Century Gothic"/>
                <a:cs typeface="Century Gothic"/>
                <a:sym typeface="Century Gothic"/>
              </a:rPr>
              <a:t>Bahrain</a:t>
            </a:r>
            <a:endParaRPr dirty="0"/>
          </a:p>
          <a:p>
            <a:pPr marL="0" marR="0" lvl="0" indent="0" algn="l" rtl="0">
              <a:spcBef>
                <a:spcPts val="0"/>
              </a:spcBef>
              <a:spcAft>
                <a:spcPts val="0"/>
              </a:spcAft>
              <a:buNone/>
            </a:pPr>
            <a:r>
              <a:rPr lang="fr" sz="1100" dirty="0">
                <a:solidFill>
                  <a:srgbClr val="3F3F3F"/>
                </a:solidFill>
                <a:latin typeface="Century Gothic"/>
                <a:ea typeface="Century Gothic"/>
                <a:cs typeface="Century Gothic"/>
                <a:sym typeface="Century Gothic"/>
              </a:rPr>
              <a:t>Bangladesh</a:t>
            </a:r>
            <a:endParaRPr dirty="0"/>
          </a:p>
          <a:p>
            <a:pPr marL="0" marR="0" lvl="0" indent="0" algn="l" rtl="0">
              <a:spcBef>
                <a:spcPts val="0"/>
              </a:spcBef>
              <a:spcAft>
                <a:spcPts val="0"/>
              </a:spcAft>
              <a:buNone/>
            </a:pPr>
            <a:r>
              <a:rPr lang="fr" sz="1100" dirty="0">
                <a:solidFill>
                  <a:srgbClr val="3F3F3F"/>
                </a:solidFill>
                <a:latin typeface="Century Gothic"/>
                <a:ea typeface="Century Gothic"/>
                <a:cs typeface="Century Gothic"/>
                <a:sym typeface="Century Gothic"/>
              </a:rPr>
              <a:t>Bolivia</a:t>
            </a:r>
            <a:endParaRPr dirty="0"/>
          </a:p>
          <a:p>
            <a:pPr marL="0" marR="0" lvl="0" indent="0" algn="l" rtl="0">
              <a:spcBef>
                <a:spcPts val="0"/>
              </a:spcBef>
              <a:spcAft>
                <a:spcPts val="0"/>
              </a:spcAft>
              <a:buNone/>
            </a:pPr>
            <a:r>
              <a:rPr lang="fr" sz="1100" dirty="0">
                <a:solidFill>
                  <a:srgbClr val="3F3F3F"/>
                </a:solidFill>
                <a:latin typeface="Century Gothic"/>
                <a:ea typeface="Century Gothic"/>
                <a:cs typeface="Century Gothic"/>
                <a:sym typeface="Century Gothic"/>
              </a:rPr>
              <a:t>Brazil</a:t>
            </a:r>
            <a:endParaRPr dirty="0"/>
          </a:p>
          <a:p>
            <a:pPr marL="0" marR="0" lvl="0" indent="0" algn="l" rtl="0">
              <a:spcBef>
                <a:spcPts val="0"/>
              </a:spcBef>
              <a:spcAft>
                <a:spcPts val="0"/>
              </a:spcAft>
              <a:buNone/>
            </a:pPr>
            <a:r>
              <a:rPr lang="fr" sz="1100" dirty="0">
                <a:solidFill>
                  <a:srgbClr val="3F3F3F"/>
                </a:solidFill>
                <a:latin typeface="Century Gothic"/>
                <a:ea typeface="Century Gothic"/>
                <a:cs typeface="Century Gothic"/>
                <a:sym typeface="Century Gothic"/>
              </a:rPr>
              <a:t>Bulgaria</a:t>
            </a:r>
            <a:endParaRPr dirty="0"/>
          </a:p>
          <a:p>
            <a:pPr marL="0" marR="0" lvl="0" indent="0" algn="l" rtl="0">
              <a:spcBef>
                <a:spcPts val="0"/>
              </a:spcBef>
              <a:spcAft>
                <a:spcPts val="0"/>
              </a:spcAft>
              <a:buNone/>
            </a:pPr>
            <a:r>
              <a:rPr lang="fr" sz="1100" dirty="0">
                <a:solidFill>
                  <a:srgbClr val="3F3F3F"/>
                </a:solidFill>
                <a:latin typeface="Century Gothic"/>
                <a:ea typeface="Century Gothic"/>
                <a:cs typeface="Century Gothic"/>
                <a:sym typeface="Century Gothic"/>
              </a:rPr>
              <a:t>Burkina Faso</a:t>
            </a:r>
            <a:endParaRPr sz="1100" dirty="0">
              <a:solidFill>
                <a:srgbClr val="3F3F3F"/>
              </a:solidFill>
              <a:latin typeface="Century Gothic"/>
              <a:ea typeface="Century Gothic"/>
              <a:cs typeface="Century Gothic"/>
              <a:sym typeface="Century Gothic"/>
            </a:endParaRPr>
          </a:p>
          <a:p>
            <a:pPr marL="0" marR="0" lvl="0" indent="0" algn="l" rtl="0">
              <a:spcBef>
                <a:spcPts val="0"/>
              </a:spcBef>
              <a:spcAft>
                <a:spcPts val="0"/>
              </a:spcAft>
              <a:buNone/>
            </a:pPr>
            <a:r>
              <a:rPr lang="fr" sz="1100" dirty="0">
                <a:solidFill>
                  <a:srgbClr val="3F3F3F"/>
                </a:solidFill>
                <a:latin typeface="Century Gothic"/>
                <a:ea typeface="Century Gothic"/>
                <a:cs typeface="Century Gothic"/>
                <a:sym typeface="Century Gothic"/>
              </a:rPr>
              <a:t>Cabo Verde</a:t>
            </a:r>
            <a:endParaRPr sz="1100" dirty="0">
              <a:solidFill>
                <a:srgbClr val="3F3F3F"/>
              </a:solidFill>
              <a:latin typeface="Century Gothic"/>
              <a:ea typeface="Century Gothic"/>
              <a:cs typeface="Century Gothic"/>
              <a:sym typeface="Century Gothic"/>
            </a:endParaRPr>
          </a:p>
          <a:p>
            <a:pPr marL="0" marR="0" lvl="0" indent="0" algn="l" rtl="0">
              <a:spcBef>
                <a:spcPts val="0"/>
              </a:spcBef>
              <a:spcAft>
                <a:spcPts val="0"/>
              </a:spcAft>
              <a:buNone/>
            </a:pPr>
            <a:r>
              <a:rPr lang="fr" sz="1100" dirty="0">
                <a:solidFill>
                  <a:srgbClr val="3F3F3F"/>
                </a:solidFill>
                <a:latin typeface="Century Gothic"/>
                <a:ea typeface="Century Gothic"/>
                <a:cs typeface="Century Gothic"/>
                <a:sym typeface="Century Gothic"/>
              </a:rPr>
              <a:t>Cameroon</a:t>
            </a:r>
            <a:endParaRPr dirty="0"/>
          </a:p>
          <a:p>
            <a:pPr marL="0" marR="0" lvl="0" indent="0" algn="l" rtl="0">
              <a:spcBef>
                <a:spcPts val="0"/>
              </a:spcBef>
              <a:spcAft>
                <a:spcPts val="0"/>
              </a:spcAft>
              <a:buNone/>
            </a:pPr>
            <a:r>
              <a:rPr lang="fr" sz="1100" dirty="0">
                <a:solidFill>
                  <a:srgbClr val="3F3F3F"/>
                </a:solidFill>
                <a:latin typeface="Century Gothic"/>
                <a:ea typeface="Century Gothic"/>
                <a:cs typeface="Century Gothic"/>
                <a:sym typeface="Century Gothic"/>
              </a:rPr>
              <a:t>Canada</a:t>
            </a:r>
            <a:endParaRPr dirty="0"/>
          </a:p>
          <a:p>
            <a:pPr marL="0" marR="0" lvl="0" indent="0" algn="l" rtl="0">
              <a:spcBef>
                <a:spcPts val="0"/>
              </a:spcBef>
              <a:spcAft>
                <a:spcPts val="0"/>
              </a:spcAft>
              <a:buNone/>
            </a:pPr>
            <a:r>
              <a:rPr lang="fr" sz="1100" dirty="0">
                <a:solidFill>
                  <a:srgbClr val="3F3F3F"/>
                </a:solidFill>
                <a:latin typeface="Century Gothic"/>
                <a:ea typeface="Century Gothic"/>
                <a:cs typeface="Century Gothic"/>
                <a:sym typeface="Century Gothic"/>
              </a:rPr>
              <a:t>China</a:t>
            </a:r>
            <a:endParaRPr dirty="0"/>
          </a:p>
          <a:p>
            <a:pPr marL="0" marR="0" lvl="0" indent="0" algn="l" rtl="0">
              <a:spcBef>
                <a:spcPts val="0"/>
              </a:spcBef>
              <a:spcAft>
                <a:spcPts val="0"/>
              </a:spcAft>
              <a:buNone/>
            </a:pPr>
            <a:r>
              <a:rPr lang="fr" sz="1100" dirty="0">
                <a:solidFill>
                  <a:srgbClr val="3F3F3F"/>
                </a:solidFill>
                <a:latin typeface="Century Gothic"/>
                <a:ea typeface="Century Gothic"/>
                <a:cs typeface="Century Gothic"/>
                <a:sym typeface="Century Gothic"/>
              </a:rPr>
              <a:t>Chinese Taipei</a:t>
            </a:r>
            <a:endParaRPr dirty="0"/>
          </a:p>
          <a:p>
            <a:pPr marL="0" marR="0" lvl="0" indent="0" algn="l" rtl="0">
              <a:spcBef>
                <a:spcPts val="0"/>
              </a:spcBef>
              <a:spcAft>
                <a:spcPts val="0"/>
              </a:spcAft>
              <a:buNone/>
            </a:pPr>
            <a:r>
              <a:rPr lang="fr" sz="1100" dirty="0">
                <a:solidFill>
                  <a:srgbClr val="3F3F3F"/>
                </a:solidFill>
                <a:latin typeface="Century Gothic"/>
                <a:ea typeface="Century Gothic"/>
                <a:cs typeface="Century Gothic"/>
                <a:sym typeface="Century Gothic"/>
              </a:rPr>
              <a:t>Colombia</a:t>
            </a:r>
            <a:endParaRPr dirty="0"/>
          </a:p>
          <a:p>
            <a:pPr marL="0" marR="0" lvl="0" indent="0" algn="l" rtl="0">
              <a:spcBef>
                <a:spcPts val="0"/>
              </a:spcBef>
              <a:spcAft>
                <a:spcPts val="0"/>
              </a:spcAft>
              <a:buNone/>
            </a:pPr>
            <a:r>
              <a:rPr lang="fr" sz="1100" dirty="0">
                <a:solidFill>
                  <a:srgbClr val="3F3F3F"/>
                </a:solidFill>
                <a:latin typeface="Century Gothic"/>
                <a:ea typeface="Century Gothic"/>
                <a:cs typeface="Century Gothic"/>
                <a:sym typeface="Century Gothic"/>
              </a:rPr>
              <a:t>Costa Rica</a:t>
            </a:r>
            <a:endParaRPr dirty="0"/>
          </a:p>
          <a:p>
            <a:pPr marL="0" marR="0" lvl="0" indent="0" algn="l" rtl="0">
              <a:spcBef>
                <a:spcPts val="0"/>
              </a:spcBef>
              <a:spcAft>
                <a:spcPts val="0"/>
              </a:spcAft>
              <a:buNone/>
            </a:pPr>
            <a:r>
              <a:rPr lang="fr" sz="1100" dirty="0">
                <a:solidFill>
                  <a:srgbClr val="3F3F3F"/>
                </a:solidFill>
                <a:latin typeface="Century Gothic"/>
                <a:ea typeface="Century Gothic"/>
                <a:cs typeface="Century Gothic"/>
                <a:sym typeface="Century Gothic"/>
              </a:rPr>
              <a:t>Côte d'Ivoire</a:t>
            </a:r>
            <a:endParaRPr dirty="0"/>
          </a:p>
          <a:p>
            <a:pPr marL="0" marR="0" lvl="0" indent="0" algn="l" rtl="0">
              <a:spcBef>
                <a:spcPts val="0"/>
              </a:spcBef>
              <a:spcAft>
                <a:spcPts val="0"/>
              </a:spcAft>
              <a:buNone/>
            </a:pPr>
            <a:endParaRPr sz="1100" dirty="0">
              <a:solidFill>
                <a:srgbClr val="3F3F3F"/>
              </a:solidFill>
              <a:latin typeface="Century Gothic"/>
              <a:ea typeface="Century Gothic"/>
              <a:cs typeface="Century Gothic"/>
              <a:sym typeface="Century Gothic"/>
            </a:endParaRPr>
          </a:p>
          <a:p>
            <a:pPr marL="0" marR="0" lvl="0" indent="0" algn="l" rtl="0">
              <a:spcBef>
                <a:spcPts val="0"/>
              </a:spcBef>
              <a:spcAft>
                <a:spcPts val="0"/>
              </a:spcAft>
              <a:buNone/>
            </a:pPr>
            <a:endParaRPr dirty="0"/>
          </a:p>
          <a:p>
            <a:pPr marL="0" marR="0" lvl="0" indent="0" algn="l" rtl="0">
              <a:spcBef>
                <a:spcPts val="0"/>
              </a:spcBef>
              <a:spcAft>
                <a:spcPts val="0"/>
              </a:spcAft>
              <a:buNone/>
            </a:pPr>
            <a:endParaRPr dirty="0"/>
          </a:p>
          <a:p>
            <a:pPr marL="0" marR="0" lvl="0" indent="0" algn="l" rtl="0">
              <a:spcBef>
                <a:spcPts val="0"/>
              </a:spcBef>
              <a:spcAft>
                <a:spcPts val="0"/>
              </a:spcAft>
              <a:buNone/>
            </a:pPr>
            <a:endParaRPr dirty="0"/>
          </a:p>
        </p:txBody>
      </p:sp>
      <p:sp>
        <p:nvSpPr>
          <p:cNvPr id="224" name="Google Shape;224;p39"/>
          <p:cNvSpPr txBox="1"/>
          <p:nvPr/>
        </p:nvSpPr>
        <p:spPr>
          <a:xfrm>
            <a:off x="1940950" y="2571750"/>
            <a:ext cx="1931100" cy="2770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Font typeface="Arial"/>
              <a:buNone/>
            </a:pPr>
            <a:r>
              <a:rPr lang="fr" sz="1100">
                <a:solidFill>
                  <a:srgbClr val="3F3F3F"/>
                </a:solidFill>
                <a:latin typeface="Century Gothic"/>
                <a:ea typeface="Century Gothic"/>
                <a:cs typeface="Century Gothic"/>
                <a:sym typeface="Century Gothic"/>
              </a:rPr>
              <a:t>Croatia</a:t>
            </a:r>
            <a:endParaRPr>
              <a:solidFill>
                <a:schemeClr val="dk1"/>
              </a:solidFill>
            </a:endParaRPr>
          </a:p>
          <a:p>
            <a:pPr marL="0" lvl="0" indent="0" algn="l" rtl="0">
              <a:spcBef>
                <a:spcPts val="0"/>
              </a:spcBef>
              <a:spcAft>
                <a:spcPts val="0"/>
              </a:spcAft>
              <a:buClr>
                <a:schemeClr val="dk1"/>
              </a:buClr>
              <a:buFont typeface="Arial"/>
              <a:buNone/>
            </a:pPr>
            <a:r>
              <a:rPr lang="fr" sz="1100">
                <a:solidFill>
                  <a:srgbClr val="3F3F3F"/>
                </a:solidFill>
                <a:latin typeface="Century Gothic"/>
                <a:ea typeface="Century Gothic"/>
                <a:cs typeface="Century Gothic"/>
                <a:sym typeface="Century Gothic"/>
              </a:rPr>
              <a:t>Cyprus</a:t>
            </a:r>
            <a:endParaRPr>
              <a:solidFill>
                <a:schemeClr val="dk1"/>
              </a:solidFill>
            </a:endParaRPr>
          </a:p>
          <a:p>
            <a:pPr marL="0" lvl="0" indent="0" algn="l" rtl="0">
              <a:spcBef>
                <a:spcPts val="0"/>
              </a:spcBef>
              <a:spcAft>
                <a:spcPts val="0"/>
              </a:spcAft>
              <a:buClr>
                <a:schemeClr val="dk1"/>
              </a:buClr>
              <a:buFont typeface="Arial"/>
              <a:buNone/>
            </a:pPr>
            <a:r>
              <a:rPr lang="fr" sz="1100">
                <a:solidFill>
                  <a:srgbClr val="3F3F3F"/>
                </a:solidFill>
                <a:latin typeface="Century Gothic"/>
                <a:ea typeface="Century Gothic"/>
                <a:cs typeface="Century Gothic"/>
                <a:sym typeface="Century Gothic"/>
              </a:rPr>
              <a:t>Czech Republic</a:t>
            </a:r>
            <a:endParaRPr>
              <a:solidFill>
                <a:schemeClr val="dk1"/>
              </a:solidFill>
            </a:endParaRPr>
          </a:p>
          <a:p>
            <a:pPr marL="0" lvl="0" indent="0" algn="l" rtl="0">
              <a:spcBef>
                <a:spcPts val="0"/>
              </a:spcBef>
              <a:spcAft>
                <a:spcPts val="0"/>
              </a:spcAft>
              <a:buClr>
                <a:schemeClr val="dk1"/>
              </a:buClr>
              <a:buFont typeface="Arial"/>
              <a:buNone/>
            </a:pPr>
            <a:r>
              <a:rPr lang="fr" sz="1100">
                <a:solidFill>
                  <a:srgbClr val="3F3F3F"/>
                </a:solidFill>
                <a:latin typeface="Century Gothic"/>
                <a:ea typeface="Century Gothic"/>
                <a:cs typeface="Century Gothic"/>
                <a:sym typeface="Century Gothic"/>
              </a:rPr>
              <a:t>DR Congo</a:t>
            </a:r>
            <a:endParaRPr>
              <a:solidFill>
                <a:schemeClr val="dk1"/>
              </a:solidFill>
            </a:endParaRPr>
          </a:p>
          <a:p>
            <a:pPr marL="0" lvl="0" indent="0" algn="l" rtl="0">
              <a:spcBef>
                <a:spcPts val="0"/>
              </a:spcBef>
              <a:spcAft>
                <a:spcPts val="0"/>
              </a:spcAft>
              <a:buClr>
                <a:schemeClr val="dk1"/>
              </a:buClr>
              <a:buFont typeface="Arial"/>
              <a:buNone/>
            </a:pPr>
            <a:r>
              <a:rPr lang="fr" sz="1100">
                <a:solidFill>
                  <a:srgbClr val="3F3F3F"/>
                </a:solidFill>
                <a:latin typeface="Century Gothic"/>
                <a:ea typeface="Century Gothic"/>
                <a:cs typeface="Century Gothic"/>
                <a:sym typeface="Century Gothic"/>
              </a:rPr>
              <a:t>Ecuador</a:t>
            </a:r>
            <a:endParaRPr>
              <a:solidFill>
                <a:schemeClr val="dk1"/>
              </a:solidFill>
            </a:endParaRPr>
          </a:p>
          <a:p>
            <a:pPr marL="0" lvl="0" indent="0" algn="l" rtl="0">
              <a:spcBef>
                <a:spcPts val="0"/>
              </a:spcBef>
              <a:spcAft>
                <a:spcPts val="0"/>
              </a:spcAft>
              <a:buClr>
                <a:schemeClr val="dk1"/>
              </a:buClr>
              <a:buFont typeface="Arial"/>
              <a:buNone/>
            </a:pPr>
            <a:r>
              <a:rPr lang="fr" sz="1100">
                <a:solidFill>
                  <a:srgbClr val="3F3F3F"/>
                </a:solidFill>
                <a:latin typeface="Century Gothic"/>
                <a:ea typeface="Century Gothic"/>
                <a:cs typeface="Century Gothic"/>
                <a:sym typeface="Century Gothic"/>
              </a:rPr>
              <a:t>Egypt</a:t>
            </a:r>
            <a:endParaRPr>
              <a:solidFill>
                <a:schemeClr val="dk1"/>
              </a:solidFill>
            </a:endParaRPr>
          </a:p>
          <a:p>
            <a:pPr marL="0" lvl="0" indent="0" algn="l" rtl="0">
              <a:spcBef>
                <a:spcPts val="0"/>
              </a:spcBef>
              <a:spcAft>
                <a:spcPts val="0"/>
              </a:spcAft>
              <a:buClr>
                <a:schemeClr val="dk1"/>
              </a:buClr>
              <a:buFont typeface="Arial"/>
              <a:buNone/>
            </a:pPr>
            <a:r>
              <a:rPr lang="fr" sz="1100">
                <a:solidFill>
                  <a:srgbClr val="3F3F3F"/>
                </a:solidFill>
                <a:latin typeface="Century Gothic"/>
                <a:ea typeface="Century Gothic"/>
                <a:cs typeface="Century Gothic"/>
                <a:sym typeface="Century Gothic"/>
              </a:rPr>
              <a:t>Fiji</a:t>
            </a:r>
            <a:endParaRPr>
              <a:solidFill>
                <a:schemeClr val="dk1"/>
              </a:solidFill>
            </a:endParaRPr>
          </a:p>
          <a:p>
            <a:pPr marL="0" lvl="0" indent="0" algn="l" rtl="0">
              <a:spcBef>
                <a:spcPts val="0"/>
              </a:spcBef>
              <a:spcAft>
                <a:spcPts val="0"/>
              </a:spcAft>
              <a:buClr>
                <a:schemeClr val="dk1"/>
              </a:buClr>
              <a:buFont typeface="Arial"/>
              <a:buNone/>
            </a:pPr>
            <a:r>
              <a:rPr lang="fr" sz="1100">
                <a:solidFill>
                  <a:srgbClr val="3F3F3F"/>
                </a:solidFill>
                <a:latin typeface="Century Gothic"/>
                <a:ea typeface="Century Gothic"/>
                <a:cs typeface="Century Gothic"/>
                <a:sym typeface="Century Gothic"/>
              </a:rPr>
              <a:t>France</a:t>
            </a:r>
            <a:endParaRPr>
              <a:solidFill>
                <a:schemeClr val="dk1"/>
              </a:solidFill>
            </a:endParaRPr>
          </a:p>
          <a:p>
            <a:pPr marL="0" lvl="0" indent="0" algn="l" rtl="0">
              <a:spcBef>
                <a:spcPts val="0"/>
              </a:spcBef>
              <a:spcAft>
                <a:spcPts val="0"/>
              </a:spcAft>
              <a:buClr>
                <a:schemeClr val="dk1"/>
              </a:buClr>
              <a:buFont typeface="Arial"/>
              <a:buNone/>
            </a:pPr>
            <a:r>
              <a:rPr lang="fr" sz="1100">
                <a:solidFill>
                  <a:srgbClr val="3F3F3F"/>
                </a:solidFill>
                <a:latin typeface="Century Gothic"/>
                <a:ea typeface="Century Gothic"/>
                <a:cs typeface="Century Gothic"/>
                <a:sym typeface="Century Gothic"/>
              </a:rPr>
              <a:t>Germany</a:t>
            </a:r>
            <a:endParaRPr>
              <a:solidFill>
                <a:schemeClr val="dk1"/>
              </a:solidFill>
            </a:endParaRPr>
          </a:p>
          <a:p>
            <a:pPr marL="0" lvl="0" indent="0" algn="l" rtl="0">
              <a:spcBef>
                <a:spcPts val="0"/>
              </a:spcBef>
              <a:spcAft>
                <a:spcPts val="0"/>
              </a:spcAft>
              <a:buClr>
                <a:schemeClr val="dk1"/>
              </a:buClr>
              <a:buFont typeface="Arial"/>
              <a:buNone/>
            </a:pPr>
            <a:r>
              <a:rPr lang="fr" sz="1100">
                <a:solidFill>
                  <a:srgbClr val="3F3F3F"/>
                </a:solidFill>
                <a:latin typeface="Century Gothic"/>
                <a:ea typeface="Century Gothic"/>
                <a:cs typeface="Century Gothic"/>
                <a:sym typeface="Century Gothic"/>
              </a:rPr>
              <a:t>Ghana</a:t>
            </a:r>
            <a:endParaRPr>
              <a:solidFill>
                <a:schemeClr val="dk1"/>
              </a:solidFill>
            </a:endParaRPr>
          </a:p>
          <a:p>
            <a:pPr marL="0" lvl="0" indent="0" algn="l" rtl="0">
              <a:spcBef>
                <a:spcPts val="0"/>
              </a:spcBef>
              <a:spcAft>
                <a:spcPts val="0"/>
              </a:spcAft>
              <a:buClr>
                <a:schemeClr val="dk1"/>
              </a:buClr>
              <a:buFont typeface="Arial"/>
              <a:buNone/>
            </a:pPr>
            <a:r>
              <a:rPr lang="fr" sz="1100">
                <a:solidFill>
                  <a:srgbClr val="3F3F3F"/>
                </a:solidFill>
                <a:latin typeface="Century Gothic"/>
                <a:ea typeface="Century Gothic"/>
                <a:cs typeface="Century Gothic"/>
                <a:sym typeface="Century Gothic"/>
              </a:rPr>
              <a:t>Greece</a:t>
            </a:r>
            <a:endParaRPr>
              <a:solidFill>
                <a:schemeClr val="dk1"/>
              </a:solidFill>
            </a:endParaRPr>
          </a:p>
          <a:p>
            <a:pPr marL="0" lvl="0" indent="0" algn="l" rtl="0">
              <a:spcBef>
                <a:spcPts val="0"/>
              </a:spcBef>
              <a:spcAft>
                <a:spcPts val="0"/>
              </a:spcAft>
              <a:buNone/>
            </a:pPr>
            <a:r>
              <a:rPr lang="fr" sz="1100">
                <a:solidFill>
                  <a:srgbClr val="3F3F3F"/>
                </a:solidFill>
                <a:latin typeface="Century Gothic"/>
                <a:ea typeface="Century Gothic"/>
                <a:cs typeface="Century Gothic"/>
                <a:sym typeface="Century Gothic"/>
              </a:rPr>
              <a:t>Honduras</a:t>
            </a:r>
            <a:endParaRPr sz="1100">
              <a:solidFill>
                <a:srgbClr val="3F3F3F"/>
              </a:solidFill>
              <a:latin typeface="Century Gothic"/>
              <a:ea typeface="Century Gothic"/>
              <a:cs typeface="Century Gothic"/>
              <a:sym typeface="Century Gothic"/>
            </a:endParaRPr>
          </a:p>
          <a:p>
            <a:pPr marL="0" lvl="0" indent="0" algn="l" rtl="0">
              <a:spcBef>
                <a:spcPts val="0"/>
              </a:spcBef>
              <a:spcAft>
                <a:spcPts val="0"/>
              </a:spcAft>
              <a:buNone/>
            </a:pPr>
            <a:r>
              <a:rPr lang="fr" sz="1100">
                <a:solidFill>
                  <a:srgbClr val="3F3F3F"/>
                </a:solidFill>
                <a:latin typeface="Century Gothic"/>
                <a:ea typeface="Century Gothic"/>
                <a:cs typeface="Century Gothic"/>
                <a:sym typeface="Century Gothic"/>
              </a:rPr>
              <a:t>Hong Kong</a:t>
            </a:r>
            <a:endParaRPr>
              <a:solidFill>
                <a:schemeClr val="dk1"/>
              </a:solidFill>
            </a:endParaRPr>
          </a:p>
          <a:p>
            <a:pPr marL="0" lvl="0" indent="0" algn="l" rtl="0">
              <a:spcBef>
                <a:spcPts val="0"/>
              </a:spcBef>
              <a:spcAft>
                <a:spcPts val="0"/>
              </a:spcAft>
              <a:buClr>
                <a:schemeClr val="dk1"/>
              </a:buClr>
              <a:buSzPts val="1100"/>
              <a:buFont typeface="Arial"/>
              <a:buNone/>
            </a:pPr>
            <a:endParaRPr sz="1100">
              <a:solidFill>
                <a:srgbClr val="3F3F3F"/>
              </a:solidFill>
              <a:latin typeface="Century Gothic"/>
              <a:ea typeface="Century Gothic"/>
              <a:cs typeface="Century Gothic"/>
              <a:sym typeface="Century Gothic"/>
            </a:endParaRPr>
          </a:p>
          <a:p>
            <a:pPr marL="0" lvl="0" indent="0" algn="l" rtl="0">
              <a:spcBef>
                <a:spcPts val="0"/>
              </a:spcBef>
              <a:spcAft>
                <a:spcPts val="0"/>
              </a:spcAft>
              <a:buNone/>
            </a:pPr>
            <a:endParaRPr>
              <a:latin typeface="Calibri"/>
              <a:ea typeface="Calibri"/>
              <a:cs typeface="Calibri"/>
              <a:sym typeface="Calibri"/>
            </a:endParaRPr>
          </a:p>
        </p:txBody>
      </p:sp>
      <p:sp>
        <p:nvSpPr>
          <p:cNvPr id="225" name="Google Shape;225;p39"/>
          <p:cNvSpPr txBox="1"/>
          <p:nvPr/>
        </p:nvSpPr>
        <p:spPr>
          <a:xfrm>
            <a:off x="3154025" y="2426418"/>
            <a:ext cx="1475100" cy="260068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Font typeface="Arial"/>
              <a:buNone/>
            </a:pPr>
            <a:r>
              <a:rPr lang="fr" sz="1100" dirty="0">
                <a:solidFill>
                  <a:srgbClr val="3F3F3F"/>
                </a:solidFill>
                <a:latin typeface="Century Gothic"/>
                <a:ea typeface="Century Gothic"/>
                <a:cs typeface="Century Gothic"/>
                <a:sym typeface="Century Gothic"/>
              </a:rPr>
              <a:t>India</a:t>
            </a:r>
            <a:endParaRPr dirty="0">
              <a:solidFill>
                <a:schemeClr val="dk1"/>
              </a:solidFill>
            </a:endParaRPr>
          </a:p>
          <a:p>
            <a:pPr marL="0" lvl="0" indent="0" algn="l" rtl="0">
              <a:spcBef>
                <a:spcPts val="0"/>
              </a:spcBef>
              <a:spcAft>
                <a:spcPts val="0"/>
              </a:spcAft>
              <a:buClr>
                <a:schemeClr val="dk1"/>
              </a:buClr>
              <a:buFont typeface="Arial"/>
              <a:buNone/>
            </a:pPr>
            <a:r>
              <a:rPr lang="fr" sz="1100" dirty="0">
                <a:solidFill>
                  <a:srgbClr val="3F3F3F"/>
                </a:solidFill>
                <a:latin typeface="Century Gothic"/>
                <a:ea typeface="Century Gothic"/>
                <a:cs typeface="Century Gothic"/>
                <a:sym typeface="Century Gothic"/>
              </a:rPr>
              <a:t>Iraq</a:t>
            </a:r>
          </a:p>
          <a:p>
            <a:pPr marL="0" lvl="0" indent="0" algn="l" rtl="0">
              <a:spcBef>
                <a:spcPts val="0"/>
              </a:spcBef>
              <a:spcAft>
                <a:spcPts val="0"/>
              </a:spcAft>
              <a:buClr>
                <a:schemeClr val="dk1"/>
              </a:buClr>
              <a:buFont typeface="Arial"/>
              <a:buNone/>
            </a:pPr>
            <a:r>
              <a:rPr lang="fr" sz="1100" dirty="0">
                <a:solidFill>
                  <a:srgbClr val="3F3F3F"/>
                </a:solidFill>
                <a:latin typeface="Century Gothic"/>
                <a:sym typeface="Century Gothic"/>
              </a:rPr>
              <a:t>Ireland</a:t>
            </a:r>
            <a:endParaRPr dirty="0">
              <a:solidFill>
                <a:schemeClr val="dk1"/>
              </a:solidFill>
            </a:endParaRPr>
          </a:p>
          <a:p>
            <a:pPr marL="0" lvl="0" indent="0" algn="l" rtl="0">
              <a:spcBef>
                <a:spcPts val="0"/>
              </a:spcBef>
              <a:spcAft>
                <a:spcPts val="0"/>
              </a:spcAft>
              <a:buClr>
                <a:schemeClr val="dk1"/>
              </a:buClr>
              <a:buFont typeface="Arial"/>
              <a:buNone/>
            </a:pPr>
            <a:r>
              <a:rPr lang="fr" sz="1100" dirty="0">
                <a:solidFill>
                  <a:srgbClr val="3F3F3F"/>
                </a:solidFill>
                <a:latin typeface="Century Gothic"/>
                <a:ea typeface="Century Gothic"/>
                <a:cs typeface="Century Gothic"/>
                <a:sym typeface="Century Gothic"/>
              </a:rPr>
              <a:t>Italy</a:t>
            </a:r>
            <a:endParaRPr dirty="0">
              <a:solidFill>
                <a:schemeClr val="dk1"/>
              </a:solidFill>
            </a:endParaRPr>
          </a:p>
          <a:p>
            <a:pPr marL="0" lvl="0" indent="0" algn="l" rtl="0">
              <a:spcBef>
                <a:spcPts val="0"/>
              </a:spcBef>
              <a:spcAft>
                <a:spcPts val="0"/>
              </a:spcAft>
              <a:buClr>
                <a:schemeClr val="dk1"/>
              </a:buClr>
              <a:buFont typeface="Arial"/>
              <a:buNone/>
            </a:pPr>
            <a:r>
              <a:rPr lang="fr" sz="1100" dirty="0">
                <a:solidFill>
                  <a:srgbClr val="3F3F3F"/>
                </a:solidFill>
                <a:latin typeface="Century Gothic"/>
                <a:ea typeface="Century Gothic"/>
                <a:cs typeface="Century Gothic"/>
                <a:sym typeface="Century Gothic"/>
              </a:rPr>
              <a:t>Japan</a:t>
            </a:r>
            <a:endParaRPr dirty="0">
              <a:solidFill>
                <a:schemeClr val="dk1"/>
              </a:solidFill>
            </a:endParaRPr>
          </a:p>
          <a:p>
            <a:pPr marL="0" lvl="0" indent="0" algn="l" rtl="0">
              <a:spcBef>
                <a:spcPts val="0"/>
              </a:spcBef>
              <a:spcAft>
                <a:spcPts val="0"/>
              </a:spcAft>
              <a:buClr>
                <a:schemeClr val="dk1"/>
              </a:buClr>
              <a:buFont typeface="Arial"/>
              <a:buNone/>
            </a:pPr>
            <a:r>
              <a:rPr lang="fr" sz="1100" dirty="0">
                <a:solidFill>
                  <a:srgbClr val="3F3F3F"/>
                </a:solidFill>
                <a:latin typeface="Century Gothic"/>
                <a:ea typeface="Century Gothic"/>
                <a:cs typeface="Century Gothic"/>
                <a:sym typeface="Century Gothic"/>
              </a:rPr>
              <a:t>Jordan</a:t>
            </a:r>
            <a:endParaRPr dirty="0">
              <a:solidFill>
                <a:schemeClr val="dk1"/>
              </a:solidFill>
            </a:endParaRPr>
          </a:p>
          <a:p>
            <a:pPr marL="0" lvl="0" indent="0" algn="l" rtl="0">
              <a:spcBef>
                <a:spcPts val="0"/>
              </a:spcBef>
              <a:spcAft>
                <a:spcPts val="0"/>
              </a:spcAft>
              <a:buClr>
                <a:schemeClr val="dk1"/>
              </a:buClr>
              <a:buFont typeface="Arial"/>
              <a:buNone/>
            </a:pPr>
            <a:r>
              <a:rPr lang="fr" sz="1100" dirty="0">
                <a:solidFill>
                  <a:srgbClr val="3F3F3F"/>
                </a:solidFill>
                <a:latin typeface="Century Gothic"/>
                <a:ea typeface="Century Gothic"/>
                <a:cs typeface="Century Gothic"/>
                <a:sym typeface="Century Gothic"/>
              </a:rPr>
              <a:t>Kenya</a:t>
            </a:r>
            <a:endParaRPr dirty="0">
              <a:solidFill>
                <a:schemeClr val="dk1"/>
              </a:solidFill>
            </a:endParaRPr>
          </a:p>
          <a:p>
            <a:pPr marL="0" lvl="0" indent="0" algn="l" rtl="0">
              <a:spcBef>
                <a:spcPts val="0"/>
              </a:spcBef>
              <a:spcAft>
                <a:spcPts val="0"/>
              </a:spcAft>
              <a:buClr>
                <a:schemeClr val="dk1"/>
              </a:buClr>
              <a:buFont typeface="Arial"/>
              <a:buNone/>
            </a:pPr>
            <a:r>
              <a:rPr lang="fr" sz="1100" dirty="0">
                <a:solidFill>
                  <a:srgbClr val="3F3F3F"/>
                </a:solidFill>
                <a:latin typeface="Century Gothic"/>
                <a:ea typeface="Century Gothic"/>
                <a:cs typeface="Century Gothic"/>
                <a:sym typeface="Century Gothic"/>
              </a:rPr>
              <a:t>Korea</a:t>
            </a:r>
            <a:endParaRPr dirty="0">
              <a:solidFill>
                <a:schemeClr val="dk1"/>
              </a:solidFill>
            </a:endParaRPr>
          </a:p>
          <a:p>
            <a:pPr marL="0" lvl="0" indent="0" algn="l" rtl="0">
              <a:spcBef>
                <a:spcPts val="0"/>
              </a:spcBef>
              <a:spcAft>
                <a:spcPts val="0"/>
              </a:spcAft>
              <a:buClr>
                <a:schemeClr val="dk1"/>
              </a:buClr>
              <a:buFont typeface="Arial"/>
              <a:buNone/>
            </a:pPr>
            <a:r>
              <a:rPr lang="fr" sz="1100" dirty="0">
                <a:solidFill>
                  <a:srgbClr val="3F3F3F"/>
                </a:solidFill>
                <a:latin typeface="Century Gothic"/>
                <a:ea typeface="Century Gothic"/>
                <a:cs typeface="Century Gothic"/>
                <a:sym typeface="Century Gothic"/>
              </a:rPr>
              <a:t>Kuwait</a:t>
            </a:r>
            <a:endParaRPr dirty="0">
              <a:solidFill>
                <a:schemeClr val="dk1"/>
              </a:solidFill>
            </a:endParaRPr>
          </a:p>
          <a:p>
            <a:pPr marL="0" lvl="0" indent="0" algn="l" rtl="0">
              <a:spcBef>
                <a:spcPts val="0"/>
              </a:spcBef>
              <a:spcAft>
                <a:spcPts val="0"/>
              </a:spcAft>
              <a:buNone/>
            </a:pPr>
            <a:r>
              <a:rPr lang="fr" sz="1100" dirty="0">
                <a:solidFill>
                  <a:srgbClr val="3F3F3F"/>
                </a:solidFill>
                <a:latin typeface="Century Gothic"/>
                <a:ea typeface="Century Gothic"/>
                <a:cs typeface="Century Gothic"/>
                <a:sym typeface="Century Gothic"/>
              </a:rPr>
              <a:t>Lebanon</a:t>
            </a:r>
            <a:endParaRPr sz="1100" dirty="0">
              <a:solidFill>
                <a:srgbClr val="3F3F3F"/>
              </a:solidFill>
              <a:latin typeface="Century Gothic"/>
              <a:ea typeface="Century Gothic"/>
              <a:cs typeface="Century Gothic"/>
              <a:sym typeface="Century Gothic"/>
            </a:endParaRPr>
          </a:p>
          <a:p>
            <a:pPr marL="0" lvl="0" indent="0" algn="l" rtl="0">
              <a:spcBef>
                <a:spcPts val="0"/>
              </a:spcBef>
              <a:spcAft>
                <a:spcPts val="0"/>
              </a:spcAft>
              <a:buClr>
                <a:schemeClr val="dk1"/>
              </a:buClr>
              <a:buFont typeface="Arial"/>
              <a:buNone/>
            </a:pPr>
            <a:r>
              <a:rPr lang="fr" sz="1100" dirty="0">
                <a:solidFill>
                  <a:srgbClr val="3F3F3F"/>
                </a:solidFill>
                <a:latin typeface="Century Gothic"/>
                <a:ea typeface="Century Gothic"/>
                <a:cs typeface="Century Gothic"/>
                <a:sym typeface="Century Gothic"/>
              </a:rPr>
              <a:t>Liberia</a:t>
            </a:r>
            <a:endParaRPr sz="1100" dirty="0">
              <a:solidFill>
                <a:srgbClr val="3F3F3F"/>
              </a:solidFill>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r>
              <a:rPr lang="fr" sz="1100" dirty="0">
                <a:solidFill>
                  <a:srgbClr val="3F3F3F"/>
                </a:solidFill>
                <a:latin typeface="Century Gothic"/>
                <a:ea typeface="Century Gothic"/>
                <a:cs typeface="Century Gothic"/>
                <a:sym typeface="Century Gothic"/>
              </a:rPr>
              <a:t>Libya</a:t>
            </a:r>
            <a:endParaRPr dirty="0">
              <a:solidFill>
                <a:schemeClr val="dk1"/>
              </a:solidFill>
            </a:endParaRPr>
          </a:p>
          <a:p>
            <a:pPr marL="0" lvl="0" indent="0" algn="l" rtl="0">
              <a:spcBef>
                <a:spcPts val="0"/>
              </a:spcBef>
              <a:spcAft>
                <a:spcPts val="0"/>
              </a:spcAft>
              <a:buNone/>
            </a:pPr>
            <a:r>
              <a:rPr lang="fr" sz="1100" dirty="0">
                <a:solidFill>
                  <a:srgbClr val="3F3F3F"/>
                </a:solidFill>
                <a:latin typeface="Century Gothic"/>
                <a:ea typeface="Century Gothic"/>
                <a:cs typeface="Century Gothic"/>
                <a:sym typeface="Century Gothic"/>
              </a:rPr>
              <a:t>Madagascar</a:t>
            </a:r>
            <a:endParaRPr sz="1100" dirty="0">
              <a:solidFill>
                <a:srgbClr val="3F3F3F"/>
              </a:solidFill>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r>
              <a:rPr lang="fr" sz="1100" dirty="0">
                <a:solidFill>
                  <a:srgbClr val="3F3F3F"/>
                </a:solidFill>
                <a:latin typeface="Century Gothic"/>
                <a:ea typeface="Century Gothic"/>
                <a:cs typeface="Century Gothic"/>
                <a:sym typeface="Century Gothic"/>
              </a:rPr>
              <a:t>Malawi</a:t>
            </a:r>
            <a:endParaRPr sz="1100" dirty="0">
              <a:solidFill>
                <a:srgbClr val="3F3F3F"/>
              </a:solidFill>
              <a:latin typeface="Century Gothic"/>
              <a:ea typeface="Century Gothic"/>
              <a:cs typeface="Century Gothic"/>
              <a:sym typeface="Century Gothic"/>
            </a:endParaRPr>
          </a:p>
        </p:txBody>
      </p:sp>
      <p:sp>
        <p:nvSpPr>
          <p:cNvPr id="226" name="Google Shape;226;p39"/>
          <p:cNvSpPr txBox="1"/>
          <p:nvPr/>
        </p:nvSpPr>
        <p:spPr>
          <a:xfrm>
            <a:off x="4407575" y="2402550"/>
            <a:ext cx="1222800" cy="2555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Font typeface="Arial"/>
              <a:buNone/>
            </a:pPr>
            <a:r>
              <a:rPr lang="fr" sz="1100">
                <a:solidFill>
                  <a:srgbClr val="3F3F3F"/>
                </a:solidFill>
                <a:latin typeface="Century Gothic"/>
                <a:ea typeface="Century Gothic"/>
                <a:cs typeface="Century Gothic"/>
                <a:sym typeface="Century Gothic"/>
              </a:rPr>
              <a:t>Malaysia</a:t>
            </a:r>
            <a:endParaRPr>
              <a:solidFill>
                <a:schemeClr val="dk1"/>
              </a:solidFill>
            </a:endParaRPr>
          </a:p>
          <a:p>
            <a:pPr marL="0" lvl="0" indent="0" algn="l" rtl="0">
              <a:spcBef>
                <a:spcPts val="0"/>
              </a:spcBef>
              <a:spcAft>
                <a:spcPts val="0"/>
              </a:spcAft>
              <a:buClr>
                <a:schemeClr val="dk1"/>
              </a:buClr>
              <a:buFont typeface="Arial"/>
              <a:buNone/>
            </a:pPr>
            <a:r>
              <a:rPr lang="fr" sz="1100">
                <a:solidFill>
                  <a:srgbClr val="3F3F3F"/>
                </a:solidFill>
                <a:latin typeface="Century Gothic"/>
                <a:ea typeface="Century Gothic"/>
                <a:cs typeface="Century Gothic"/>
                <a:sym typeface="Century Gothic"/>
              </a:rPr>
              <a:t>Malta</a:t>
            </a:r>
            <a:endParaRPr>
              <a:solidFill>
                <a:schemeClr val="dk1"/>
              </a:solidFill>
            </a:endParaRPr>
          </a:p>
          <a:p>
            <a:pPr marL="0" lvl="0" indent="0" algn="l" rtl="0">
              <a:spcBef>
                <a:spcPts val="0"/>
              </a:spcBef>
              <a:spcAft>
                <a:spcPts val="0"/>
              </a:spcAft>
              <a:buClr>
                <a:schemeClr val="dk1"/>
              </a:buClr>
              <a:buFont typeface="Arial"/>
              <a:buNone/>
            </a:pPr>
            <a:r>
              <a:rPr lang="fr" sz="1100">
                <a:solidFill>
                  <a:srgbClr val="3F3F3F"/>
                </a:solidFill>
                <a:latin typeface="Century Gothic"/>
                <a:ea typeface="Century Gothic"/>
                <a:cs typeface="Century Gothic"/>
                <a:sym typeface="Century Gothic"/>
              </a:rPr>
              <a:t>Mauritius</a:t>
            </a:r>
            <a:endParaRPr>
              <a:solidFill>
                <a:schemeClr val="dk1"/>
              </a:solidFill>
            </a:endParaRPr>
          </a:p>
          <a:p>
            <a:pPr marL="0" lvl="0" indent="0" algn="l" rtl="0">
              <a:spcBef>
                <a:spcPts val="0"/>
              </a:spcBef>
              <a:spcAft>
                <a:spcPts val="0"/>
              </a:spcAft>
              <a:buClr>
                <a:schemeClr val="dk1"/>
              </a:buClr>
              <a:buFont typeface="Arial"/>
              <a:buNone/>
            </a:pPr>
            <a:r>
              <a:rPr lang="fr" sz="1100">
                <a:solidFill>
                  <a:srgbClr val="3F3F3F"/>
                </a:solidFill>
                <a:latin typeface="Century Gothic"/>
                <a:ea typeface="Century Gothic"/>
                <a:cs typeface="Century Gothic"/>
                <a:sym typeface="Century Gothic"/>
              </a:rPr>
              <a:t>Mexico</a:t>
            </a:r>
            <a:endParaRPr>
              <a:solidFill>
                <a:schemeClr val="dk1"/>
              </a:solidFill>
            </a:endParaRPr>
          </a:p>
          <a:p>
            <a:pPr marL="0" lvl="0" indent="0" algn="l" rtl="0">
              <a:spcBef>
                <a:spcPts val="0"/>
              </a:spcBef>
              <a:spcAft>
                <a:spcPts val="0"/>
              </a:spcAft>
              <a:buClr>
                <a:schemeClr val="dk1"/>
              </a:buClr>
              <a:buFont typeface="Arial"/>
              <a:buNone/>
            </a:pPr>
            <a:r>
              <a:rPr lang="fr" sz="1100">
                <a:solidFill>
                  <a:srgbClr val="3F3F3F"/>
                </a:solidFill>
                <a:latin typeface="Century Gothic"/>
                <a:ea typeface="Century Gothic"/>
                <a:cs typeface="Century Gothic"/>
                <a:sym typeface="Century Gothic"/>
              </a:rPr>
              <a:t>Montenegro</a:t>
            </a:r>
            <a:endParaRPr>
              <a:solidFill>
                <a:schemeClr val="dk1"/>
              </a:solidFill>
            </a:endParaRPr>
          </a:p>
          <a:p>
            <a:pPr marL="0" lvl="0" indent="0" algn="l" rtl="0">
              <a:spcBef>
                <a:spcPts val="0"/>
              </a:spcBef>
              <a:spcAft>
                <a:spcPts val="0"/>
              </a:spcAft>
              <a:buClr>
                <a:schemeClr val="dk1"/>
              </a:buClr>
              <a:buFont typeface="Arial"/>
              <a:buNone/>
            </a:pPr>
            <a:r>
              <a:rPr lang="fr" sz="1100">
                <a:solidFill>
                  <a:srgbClr val="3F3F3F"/>
                </a:solidFill>
                <a:latin typeface="Century Gothic"/>
                <a:ea typeface="Century Gothic"/>
                <a:cs typeface="Century Gothic"/>
                <a:sym typeface="Century Gothic"/>
              </a:rPr>
              <a:t>Morocco</a:t>
            </a:r>
            <a:endParaRPr sz="1100">
              <a:solidFill>
                <a:srgbClr val="3F3F3F"/>
              </a:solidFill>
              <a:latin typeface="Century Gothic"/>
              <a:ea typeface="Century Gothic"/>
              <a:cs typeface="Century Gothic"/>
              <a:sym typeface="Century Gothic"/>
            </a:endParaRPr>
          </a:p>
          <a:p>
            <a:pPr marL="0" lvl="0" indent="0" algn="l" rtl="0">
              <a:spcBef>
                <a:spcPts val="0"/>
              </a:spcBef>
              <a:spcAft>
                <a:spcPts val="0"/>
              </a:spcAft>
              <a:buClr>
                <a:schemeClr val="dk1"/>
              </a:buClr>
              <a:buFont typeface="Arial"/>
              <a:buNone/>
            </a:pPr>
            <a:r>
              <a:rPr lang="fr" sz="1100">
                <a:solidFill>
                  <a:srgbClr val="3F3F3F"/>
                </a:solidFill>
                <a:latin typeface="Century Gothic"/>
                <a:ea typeface="Century Gothic"/>
                <a:cs typeface="Century Gothic"/>
                <a:sym typeface="Century Gothic"/>
              </a:rPr>
              <a:t>Mozambique</a:t>
            </a:r>
            <a:endParaRPr sz="1100">
              <a:solidFill>
                <a:srgbClr val="3F3F3F"/>
              </a:solidFill>
              <a:latin typeface="Century Gothic"/>
              <a:ea typeface="Century Gothic"/>
              <a:cs typeface="Century Gothic"/>
              <a:sym typeface="Century Gothic"/>
            </a:endParaRPr>
          </a:p>
          <a:p>
            <a:pPr marL="0" lvl="0" indent="0" algn="l" rtl="0">
              <a:spcBef>
                <a:spcPts val="0"/>
              </a:spcBef>
              <a:spcAft>
                <a:spcPts val="0"/>
              </a:spcAft>
              <a:buClr>
                <a:schemeClr val="dk1"/>
              </a:buClr>
              <a:buFont typeface="Arial"/>
              <a:buNone/>
            </a:pPr>
            <a:r>
              <a:rPr lang="fr" sz="1100">
                <a:solidFill>
                  <a:srgbClr val="3F3F3F"/>
                </a:solidFill>
                <a:latin typeface="Century Gothic"/>
                <a:ea typeface="Century Gothic"/>
                <a:cs typeface="Century Gothic"/>
                <a:sym typeface="Century Gothic"/>
              </a:rPr>
              <a:t>Myanmar</a:t>
            </a:r>
            <a:endParaRPr>
              <a:solidFill>
                <a:schemeClr val="dk1"/>
              </a:solidFill>
            </a:endParaRPr>
          </a:p>
          <a:p>
            <a:pPr marL="0" lvl="0" indent="0" algn="l" rtl="0">
              <a:spcBef>
                <a:spcPts val="0"/>
              </a:spcBef>
              <a:spcAft>
                <a:spcPts val="0"/>
              </a:spcAft>
              <a:buNone/>
            </a:pPr>
            <a:r>
              <a:rPr lang="fr" sz="1100">
                <a:solidFill>
                  <a:srgbClr val="3F3F3F"/>
                </a:solidFill>
                <a:latin typeface="Century Gothic"/>
                <a:ea typeface="Century Gothic"/>
                <a:cs typeface="Century Gothic"/>
                <a:sym typeface="Century Gothic"/>
              </a:rPr>
              <a:t>Nepal</a:t>
            </a:r>
            <a:endParaRPr sz="1100">
              <a:solidFill>
                <a:srgbClr val="3F3F3F"/>
              </a:solidFill>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r>
              <a:rPr lang="fr" sz="1100">
                <a:solidFill>
                  <a:srgbClr val="3F3F3F"/>
                </a:solidFill>
                <a:latin typeface="Century Gothic"/>
                <a:ea typeface="Century Gothic"/>
                <a:cs typeface="Century Gothic"/>
                <a:sym typeface="Century Gothic"/>
              </a:rPr>
              <a:t>New Zealand</a:t>
            </a:r>
            <a:endParaRPr>
              <a:solidFill>
                <a:schemeClr val="dk1"/>
              </a:solidFill>
            </a:endParaRPr>
          </a:p>
          <a:p>
            <a:pPr marL="0" lvl="0" indent="0" algn="l" rtl="0">
              <a:spcBef>
                <a:spcPts val="0"/>
              </a:spcBef>
              <a:spcAft>
                <a:spcPts val="0"/>
              </a:spcAft>
              <a:buClr>
                <a:schemeClr val="dk1"/>
              </a:buClr>
              <a:buSzPts val="1100"/>
              <a:buFont typeface="Arial"/>
              <a:buNone/>
            </a:pPr>
            <a:r>
              <a:rPr lang="fr" sz="1100">
                <a:solidFill>
                  <a:srgbClr val="3F3F3F"/>
                </a:solidFill>
                <a:latin typeface="Century Gothic"/>
                <a:ea typeface="Century Gothic"/>
                <a:cs typeface="Century Gothic"/>
                <a:sym typeface="Century Gothic"/>
              </a:rPr>
              <a:t>Namibia</a:t>
            </a:r>
            <a:endParaRPr>
              <a:solidFill>
                <a:schemeClr val="dk1"/>
              </a:solidFill>
            </a:endParaRPr>
          </a:p>
          <a:p>
            <a:pPr marL="0" lvl="0" indent="0" algn="l" rtl="0">
              <a:spcBef>
                <a:spcPts val="0"/>
              </a:spcBef>
              <a:spcAft>
                <a:spcPts val="0"/>
              </a:spcAft>
              <a:buClr>
                <a:schemeClr val="dk1"/>
              </a:buClr>
              <a:buSzPts val="1100"/>
              <a:buFont typeface="Arial"/>
              <a:buNone/>
            </a:pPr>
            <a:r>
              <a:rPr lang="fr" sz="1100">
                <a:solidFill>
                  <a:srgbClr val="3F3F3F"/>
                </a:solidFill>
                <a:latin typeface="Century Gothic"/>
                <a:ea typeface="Century Gothic"/>
                <a:cs typeface="Century Gothic"/>
                <a:sym typeface="Century Gothic"/>
              </a:rPr>
              <a:t>Nigeria</a:t>
            </a:r>
            <a:endParaRPr>
              <a:solidFill>
                <a:schemeClr val="dk1"/>
              </a:solidFill>
            </a:endParaRPr>
          </a:p>
          <a:p>
            <a:pPr marL="0" lvl="0" indent="0" algn="l" rtl="0">
              <a:spcBef>
                <a:spcPts val="0"/>
              </a:spcBef>
              <a:spcAft>
                <a:spcPts val="0"/>
              </a:spcAft>
              <a:buNone/>
            </a:pPr>
            <a:r>
              <a:rPr lang="fr" sz="1100">
                <a:solidFill>
                  <a:srgbClr val="3F3F3F"/>
                </a:solidFill>
                <a:latin typeface="Century Gothic"/>
                <a:ea typeface="Century Gothic"/>
                <a:cs typeface="Century Gothic"/>
                <a:sym typeface="Century Gothic"/>
              </a:rPr>
              <a:t>Oman</a:t>
            </a:r>
            <a:endParaRPr sz="1100">
              <a:solidFill>
                <a:srgbClr val="3F3F3F"/>
              </a:solidFill>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r>
              <a:rPr lang="fr" sz="1100">
                <a:solidFill>
                  <a:srgbClr val="3F3F3F"/>
                </a:solidFill>
                <a:latin typeface="Century Gothic"/>
                <a:ea typeface="Century Gothic"/>
                <a:cs typeface="Century Gothic"/>
                <a:sym typeface="Century Gothic"/>
              </a:rPr>
              <a:t>Pakistan</a:t>
            </a:r>
            <a:endParaRPr sz="1100">
              <a:solidFill>
                <a:srgbClr val="3F3F3F"/>
              </a:solidFill>
              <a:latin typeface="Century Gothic"/>
              <a:ea typeface="Century Gothic"/>
              <a:cs typeface="Century Gothic"/>
              <a:sym typeface="Century Gothic"/>
            </a:endParaRPr>
          </a:p>
        </p:txBody>
      </p:sp>
      <p:sp>
        <p:nvSpPr>
          <p:cNvPr id="227" name="Google Shape;227;p39"/>
          <p:cNvSpPr txBox="1"/>
          <p:nvPr/>
        </p:nvSpPr>
        <p:spPr>
          <a:xfrm>
            <a:off x="5793600" y="2740950"/>
            <a:ext cx="1370700" cy="260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100">
                <a:solidFill>
                  <a:srgbClr val="3F3F3F"/>
                </a:solidFill>
                <a:latin typeface="Century Gothic"/>
                <a:ea typeface="Century Gothic"/>
                <a:cs typeface="Century Gothic"/>
                <a:sym typeface="Century Gothic"/>
              </a:rPr>
              <a:t>Palestine</a:t>
            </a:r>
            <a:endParaRPr>
              <a:solidFill>
                <a:schemeClr val="dk1"/>
              </a:solidFill>
            </a:endParaRPr>
          </a:p>
          <a:p>
            <a:pPr marL="0" lvl="0" indent="0" algn="l" rtl="0">
              <a:spcBef>
                <a:spcPts val="0"/>
              </a:spcBef>
              <a:spcAft>
                <a:spcPts val="0"/>
              </a:spcAft>
              <a:buNone/>
            </a:pPr>
            <a:r>
              <a:rPr lang="fr" sz="1100">
                <a:solidFill>
                  <a:srgbClr val="3F3F3F"/>
                </a:solidFill>
                <a:latin typeface="Century Gothic"/>
                <a:ea typeface="Century Gothic"/>
                <a:cs typeface="Century Gothic"/>
                <a:sym typeface="Century Gothic"/>
              </a:rPr>
              <a:t>Peru</a:t>
            </a:r>
            <a:endParaRPr>
              <a:solidFill>
                <a:schemeClr val="dk1"/>
              </a:solidFill>
            </a:endParaRPr>
          </a:p>
          <a:p>
            <a:pPr marL="0" lvl="0" indent="0" algn="l" rtl="0">
              <a:spcBef>
                <a:spcPts val="0"/>
              </a:spcBef>
              <a:spcAft>
                <a:spcPts val="0"/>
              </a:spcAft>
              <a:buNone/>
            </a:pPr>
            <a:r>
              <a:rPr lang="fr" sz="1100">
                <a:solidFill>
                  <a:srgbClr val="3F3F3F"/>
                </a:solidFill>
                <a:latin typeface="Century Gothic"/>
                <a:ea typeface="Century Gothic"/>
                <a:cs typeface="Century Gothic"/>
                <a:sym typeface="Century Gothic"/>
              </a:rPr>
              <a:t>Poland</a:t>
            </a:r>
            <a:endParaRPr>
              <a:solidFill>
                <a:schemeClr val="dk1"/>
              </a:solidFill>
            </a:endParaRPr>
          </a:p>
          <a:p>
            <a:pPr marL="0" lvl="0" indent="0" algn="l" rtl="0">
              <a:spcBef>
                <a:spcPts val="0"/>
              </a:spcBef>
              <a:spcAft>
                <a:spcPts val="0"/>
              </a:spcAft>
              <a:buNone/>
            </a:pPr>
            <a:r>
              <a:rPr lang="fr" sz="1100">
                <a:solidFill>
                  <a:srgbClr val="3F3F3F"/>
                </a:solidFill>
                <a:latin typeface="Century Gothic"/>
                <a:ea typeface="Century Gothic"/>
                <a:cs typeface="Century Gothic"/>
                <a:sym typeface="Century Gothic"/>
              </a:rPr>
              <a:t>Portugal</a:t>
            </a:r>
            <a:endParaRPr>
              <a:solidFill>
                <a:schemeClr val="dk1"/>
              </a:solidFill>
            </a:endParaRPr>
          </a:p>
          <a:p>
            <a:pPr marL="0" lvl="0" indent="0" algn="l" rtl="0">
              <a:spcBef>
                <a:spcPts val="0"/>
              </a:spcBef>
              <a:spcAft>
                <a:spcPts val="0"/>
              </a:spcAft>
              <a:buNone/>
            </a:pPr>
            <a:r>
              <a:rPr lang="fr" sz="1100">
                <a:solidFill>
                  <a:srgbClr val="3F3F3F"/>
                </a:solidFill>
                <a:latin typeface="Century Gothic"/>
                <a:ea typeface="Century Gothic"/>
                <a:cs typeface="Century Gothic"/>
                <a:sym typeface="Century Gothic"/>
              </a:rPr>
              <a:t>Puerto Rico</a:t>
            </a:r>
            <a:endParaRPr>
              <a:solidFill>
                <a:schemeClr val="dk1"/>
              </a:solidFill>
            </a:endParaRPr>
          </a:p>
          <a:p>
            <a:pPr marL="0" lvl="0" indent="0" algn="l" rtl="0">
              <a:spcBef>
                <a:spcPts val="0"/>
              </a:spcBef>
              <a:spcAft>
                <a:spcPts val="0"/>
              </a:spcAft>
              <a:buNone/>
            </a:pPr>
            <a:r>
              <a:rPr lang="fr" sz="1100">
                <a:solidFill>
                  <a:srgbClr val="3F3F3F"/>
                </a:solidFill>
                <a:latin typeface="Century Gothic"/>
                <a:ea typeface="Century Gothic"/>
                <a:cs typeface="Century Gothic"/>
                <a:sym typeface="Century Gothic"/>
              </a:rPr>
              <a:t>Romania</a:t>
            </a:r>
            <a:endParaRPr sz="1100">
              <a:solidFill>
                <a:srgbClr val="3F3F3F"/>
              </a:solidFill>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r>
              <a:rPr lang="fr" sz="1100">
                <a:solidFill>
                  <a:srgbClr val="3F3F3F"/>
                </a:solidFill>
                <a:latin typeface="Century Gothic"/>
                <a:ea typeface="Century Gothic"/>
                <a:cs typeface="Century Gothic"/>
                <a:sym typeface="Century Gothic"/>
              </a:rPr>
              <a:t>Russia</a:t>
            </a:r>
            <a:endParaRPr>
              <a:solidFill>
                <a:schemeClr val="dk1"/>
              </a:solidFill>
            </a:endParaRPr>
          </a:p>
          <a:p>
            <a:pPr marL="0" lvl="0" indent="0" algn="l" rtl="0">
              <a:spcBef>
                <a:spcPts val="0"/>
              </a:spcBef>
              <a:spcAft>
                <a:spcPts val="0"/>
              </a:spcAft>
              <a:buClr>
                <a:schemeClr val="dk1"/>
              </a:buClr>
              <a:buSzPts val="1100"/>
              <a:buFont typeface="Arial"/>
              <a:buNone/>
            </a:pPr>
            <a:r>
              <a:rPr lang="fr" sz="1100">
                <a:solidFill>
                  <a:srgbClr val="3F3F3F"/>
                </a:solidFill>
                <a:latin typeface="Century Gothic"/>
                <a:ea typeface="Century Gothic"/>
                <a:cs typeface="Century Gothic"/>
                <a:sym typeface="Century Gothic"/>
              </a:rPr>
              <a:t>Rwanda</a:t>
            </a:r>
            <a:endParaRPr>
              <a:solidFill>
                <a:schemeClr val="dk1"/>
              </a:solidFill>
            </a:endParaRPr>
          </a:p>
          <a:p>
            <a:pPr marL="0" lvl="0" indent="0" algn="l" rtl="0">
              <a:spcBef>
                <a:spcPts val="0"/>
              </a:spcBef>
              <a:spcAft>
                <a:spcPts val="0"/>
              </a:spcAft>
              <a:buClr>
                <a:schemeClr val="dk1"/>
              </a:buClr>
              <a:buSzPts val="1100"/>
              <a:buFont typeface="Arial"/>
              <a:buNone/>
            </a:pPr>
            <a:r>
              <a:rPr lang="fr" sz="1100">
                <a:solidFill>
                  <a:srgbClr val="3F3F3F"/>
                </a:solidFill>
                <a:latin typeface="Century Gothic"/>
                <a:ea typeface="Century Gothic"/>
                <a:cs typeface="Century Gothic"/>
                <a:sym typeface="Century Gothic"/>
              </a:rPr>
              <a:t>Saudi Arabia</a:t>
            </a:r>
            <a:endParaRPr>
              <a:solidFill>
                <a:schemeClr val="dk1"/>
              </a:solidFill>
            </a:endParaRPr>
          </a:p>
          <a:p>
            <a:pPr marL="0" lvl="0" indent="0" algn="l" rtl="0">
              <a:spcBef>
                <a:spcPts val="0"/>
              </a:spcBef>
              <a:spcAft>
                <a:spcPts val="0"/>
              </a:spcAft>
              <a:buClr>
                <a:schemeClr val="dk1"/>
              </a:buClr>
              <a:buSzPts val="1100"/>
              <a:buFont typeface="Arial"/>
              <a:buNone/>
            </a:pPr>
            <a:r>
              <a:rPr lang="fr" sz="1100">
                <a:solidFill>
                  <a:srgbClr val="3F3F3F"/>
                </a:solidFill>
                <a:latin typeface="Century Gothic"/>
                <a:ea typeface="Century Gothic"/>
                <a:cs typeface="Century Gothic"/>
                <a:sym typeface="Century Gothic"/>
              </a:rPr>
              <a:t>Senegal</a:t>
            </a:r>
            <a:endParaRPr>
              <a:solidFill>
                <a:schemeClr val="dk1"/>
              </a:solidFill>
            </a:endParaRPr>
          </a:p>
          <a:p>
            <a:pPr marL="0" lvl="0" indent="0" algn="l" rtl="0">
              <a:spcBef>
                <a:spcPts val="0"/>
              </a:spcBef>
              <a:spcAft>
                <a:spcPts val="0"/>
              </a:spcAft>
              <a:buNone/>
            </a:pPr>
            <a:r>
              <a:rPr lang="fr" sz="1100">
                <a:solidFill>
                  <a:srgbClr val="3F3F3F"/>
                </a:solidFill>
                <a:latin typeface="Century Gothic"/>
                <a:ea typeface="Century Gothic"/>
                <a:cs typeface="Century Gothic"/>
                <a:sym typeface="Century Gothic"/>
              </a:rPr>
              <a:t>Serbia</a:t>
            </a:r>
            <a:endParaRPr sz="1100">
              <a:solidFill>
                <a:srgbClr val="3F3F3F"/>
              </a:solidFill>
              <a:latin typeface="Century Gothic"/>
              <a:ea typeface="Century Gothic"/>
              <a:cs typeface="Century Gothic"/>
              <a:sym typeface="Century Gothic"/>
            </a:endParaRPr>
          </a:p>
          <a:p>
            <a:pPr marL="0" lvl="0" indent="0" algn="l" rtl="0">
              <a:spcBef>
                <a:spcPts val="0"/>
              </a:spcBef>
              <a:spcAft>
                <a:spcPts val="0"/>
              </a:spcAft>
              <a:buNone/>
            </a:pPr>
            <a:r>
              <a:rPr lang="fr" sz="1100">
                <a:solidFill>
                  <a:srgbClr val="3F3F3F"/>
                </a:solidFill>
                <a:latin typeface="Century Gothic"/>
                <a:ea typeface="Century Gothic"/>
                <a:cs typeface="Century Gothic"/>
                <a:sym typeface="Century Gothic"/>
              </a:rPr>
              <a:t>Sierra Leone</a:t>
            </a:r>
            <a:endParaRPr>
              <a:solidFill>
                <a:schemeClr val="dk1"/>
              </a:solidFill>
            </a:endParaRPr>
          </a:p>
          <a:p>
            <a:pPr marL="0" lvl="0" indent="0" algn="l" rtl="0">
              <a:spcBef>
                <a:spcPts val="0"/>
              </a:spcBef>
              <a:spcAft>
                <a:spcPts val="0"/>
              </a:spcAft>
              <a:buClr>
                <a:schemeClr val="dk1"/>
              </a:buClr>
              <a:buSzPts val="1100"/>
              <a:buFont typeface="Arial"/>
              <a:buNone/>
            </a:pPr>
            <a:endParaRPr sz="1100">
              <a:solidFill>
                <a:srgbClr val="3F3F3F"/>
              </a:solidFill>
              <a:latin typeface="Century Gothic"/>
              <a:ea typeface="Century Gothic"/>
              <a:cs typeface="Century Gothic"/>
              <a:sym typeface="Century Gothic"/>
            </a:endParaRPr>
          </a:p>
          <a:p>
            <a:pPr marL="0" lvl="0" indent="0" algn="l" rtl="0">
              <a:spcBef>
                <a:spcPts val="0"/>
              </a:spcBef>
              <a:spcAft>
                <a:spcPts val="0"/>
              </a:spcAft>
              <a:buClr>
                <a:schemeClr val="dk1"/>
              </a:buClr>
              <a:buFont typeface="Arial"/>
              <a:buNone/>
            </a:pPr>
            <a:endParaRPr>
              <a:latin typeface="Calibri"/>
              <a:ea typeface="Calibri"/>
              <a:cs typeface="Calibri"/>
              <a:sym typeface="Calibri"/>
            </a:endParaRPr>
          </a:p>
        </p:txBody>
      </p:sp>
      <p:sp>
        <p:nvSpPr>
          <p:cNvPr id="228" name="Google Shape;228;p39"/>
          <p:cNvSpPr txBox="1"/>
          <p:nvPr/>
        </p:nvSpPr>
        <p:spPr>
          <a:xfrm>
            <a:off x="6804625" y="1212275"/>
            <a:ext cx="2076900" cy="3786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Font typeface="Arial"/>
              <a:buNone/>
            </a:pPr>
            <a:r>
              <a:rPr lang="fr" sz="1100">
                <a:solidFill>
                  <a:srgbClr val="3F3F3F"/>
                </a:solidFill>
                <a:latin typeface="Century Gothic"/>
                <a:ea typeface="Century Gothic"/>
                <a:cs typeface="Century Gothic"/>
                <a:sym typeface="Century Gothic"/>
              </a:rPr>
              <a:t>Singapore</a:t>
            </a:r>
            <a:endParaRPr>
              <a:solidFill>
                <a:schemeClr val="dk1"/>
              </a:solidFill>
            </a:endParaRPr>
          </a:p>
          <a:p>
            <a:pPr marL="0" lvl="0" indent="0" algn="l" rtl="0">
              <a:spcBef>
                <a:spcPts val="0"/>
              </a:spcBef>
              <a:spcAft>
                <a:spcPts val="0"/>
              </a:spcAft>
              <a:buClr>
                <a:schemeClr val="dk1"/>
              </a:buClr>
              <a:buFont typeface="Arial"/>
              <a:buNone/>
            </a:pPr>
            <a:r>
              <a:rPr lang="fr" sz="1100">
                <a:solidFill>
                  <a:srgbClr val="3F3F3F"/>
                </a:solidFill>
                <a:latin typeface="Century Gothic"/>
                <a:ea typeface="Century Gothic"/>
                <a:cs typeface="Century Gothic"/>
                <a:sym typeface="Century Gothic"/>
              </a:rPr>
              <a:t>Slovakia</a:t>
            </a:r>
            <a:endParaRPr>
              <a:solidFill>
                <a:schemeClr val="dk1"/>
              </a:solidFill>
            </a:endParaRPr>
          </a:p>
          <a:p>
            <a:pPr marL="0" lvl="0" indent="0" algn="l" rtl="0">
              <a:spcBef>
                <a:spcPts val="0"/>
              </a:spcBef>
              <a:spcAft>
                <a:spcPts val="0"/>
              </a:spcAft>
              <a:buClr>
                <a:schemeClr val="dk1"/>
              </a:buClr>
              <a:buFont typeface="Arial"/>
              <a:buNone/>
            </a:pPr>
            <a:r>
              <a:rPr lang="fr" sz="1100">
                <a:solidFill>
                  <a:srgbClr val="3F3F3F"/>
                </a:solidFill>
                <a:latin typeface="Century Gothic"/>
                <a:ea typeface="Century Gothic"/>
                <a:cs typeface="Century Gothic"/>
                <a:sym typeface="Century Gothic"/>
              </a:rPr>
              <a:t>Slovenia</a:t>
            </a:r>
            <a:endParaRPr>
              <a:solidFill>
                <a:schemeClr val="dk1"/>
              </a:solidFill>
            </a:endParaRPr>
          </a:p>
          <a:p>
            <a:pPr marL="0" lvl="0" indent="0" algn="l" rtl="0">
              <a:spcBef>
                <a:spcPts val="0"/>
              </a:spcBef>
              <a:spcAft>
                <a:spcPts val="0"/>
              </a:spcAft>
              <a:buClr>
                <a:schemeClr val="dk1"/>
              </a:buClr>
              <a:buFont typeface="Arial"/>
              <a:buNone/>
            </a:pPr>
            <a:r>
              <a:rPr lang="fr" sz="1100">
                <a:solidFill>
                  <a:srgbClr val="3F3F3F"/>
                </a:solidFill>
                <a:latin typeface="Century Gothic"/>
                <a:ea typeface="Century Gothic"/>
                <a:cs typeface="Century Gothic"/>
                <a:sym typeface="Century Gothic"/>
              </a:rPr>
              <a:t>South Africa</a:t>
            </a:r>
            <a:endParaRPr>
              <a:solidFill>
                <a:schemeClr val="dk1"/>
              </a:solidFill>
            </a:endParaRPr>
          </a:p>
          <a:p>
            <a:pPr marL="0" lvl="0" indent="0" algn="l" rtl="0">
              <a:spcBef>
                <a:spcPts val="0"/>
              </a:spcBef>
              <a:spcAft>
                <a:spcPts val="0"/>
              </a:spcAft>
              <a:buClr>
                <a:schemeClr val="dk1"/>
              </a:buClr>
              <a:buFont typeface="Arial"/>
              <a:buNone/>
            </a:pPr>
            <a:r>
              <a:rPr lang="fr" sz="1100">
                <a:solidFill>
                  <a:srgbClr val="3F3F3F"/>
                </a:solidFill>
                <a:latin typeface="Century Gothic"/>
                <a:ea typeface="Century Gothic"/>
                <a:cs typeface="Century Gothic"/>
                <a:sym typeface="Century Gothic"/>
              </a:rPr>
              <a:t>Spain</a:t>
            </a:r>
            <a:endParaRPr>
              <a:solidFill>
                <a:schemeClr val="dk1"/>
              </a:solidFill>
            </a:endParaRPr>
          </a:p>
          <a:p>
            <a:pPr marL="0" lvl="0" indent="0" algn="l" rtl="0">
              <a:spcBef>
                <a:spcPts val="0"/>
              </a:spcBef>
              <a:spcAft>
                <a:spcPts val="0"/>
              </a:spcAft>
              <a:buClr>
                <a:schemeClr val="dk1"/>
              </a:buClr>
              <a:buFont typeface="Arial"/>
              <a:buNone/>
            </a:pPr>
            <a:r>
              <a:rPr lang="fr" sz="1100">
                <a:solidFill>
                  <a:srgbClr val="3F3F3F"/>
                </a:solidFill>
                <a:latin typeface="Century Gothic"/>
                <a:ea typeface="Century Gothic"/>
                <a:cs typeface="Century Gothic"/>
                <a:sym typeface="Century Gothic"/>
              </a:rPr>
              <a:t>Sri Lanka</a:t>
            </a:r>
            <a:endParaRPr>
              <a:solidFill>
                <a:schemeClr val="dk1"/>
              </a:solidFill>
            </a:endParaRPr>
          </a:p>
          <a:p>
            <a:pPr marL="0" lvl="0" indent="0" algn="l" rtl="0">
              <a:spcBef>
                <a:spcPts val="0"/>
              </a:spcBef>
              <a:spcAft>
                <a:spcPts val="0"/>
              </a:spcAft>
              <a:buClr>
                <a:schemeClr val="dk1"/>
              </a:buClr>
              <a:buFont typeface="Arial"/>
              <a:buNone/>
            </a:pPr>
            <a:r>
              <a:rPr lang="fr" sz="1100">
                <a:solidFill>
                  <a:srgbClr val="3F3F3F"/>
                </a:solidFill>
                <a:latin typeface="Century Gothic"/>
                <a:ea typeface="Century Gothic"/>
                <a:cs typeface="Century Gothic"/>
                <a:sym typeface="Century Gothic"/>
              </a:rPr>
              <a:t>Sudan</a:t>
            </a:r>
            <a:endParaRPr>
              <a:solidFill>
                <a:schemeClr val="dk1"/>
              </a:solidFill>
            </a:endParaRPr>
          </a:p>
          <a:p>
            <a:pPr marL="0" lvl="0" indent="0" algn="l" rtl="0">
              <a:spcBef>
                <a:spcPts val="0"/>
              </a:spcBef>
              <a:spcAft>
                <a:spcPts val="0"/>
              </a:spcAft>
              <a:buClr>
                <a:schemeClr val="dk1"/>
              </a:buClr>
              <a:buFont typeface="Arial"/>
              <a:buNone/>
            </a:pPr>
            <a:r>
              <a:rPr lang="fr" sz="1100">
                <a:solidFill>
                  <a:srgbClr val="3F3F3F"/>
                </a:solidFill>
                <a:latin typeface="Century Gothic"/>
                <a:ea typeface="Century Gothic"/>
                <a:cs typeface="Century Gothic"/>
                <a:sym typeface="Century Gothic"/>
              </a:rPr>
              <a:t>Switzerland</a:t>
            </a:r>
            <a:endParaRPr>
              <a:solidFill>
                <a:schemeClr val="dk1"/>
              </a:solidFill>
            </a:endParaRPr>
          </a:p>
          <a:p>
            <a:pPr marL="0" lvl="0" indent="0" algn="l" rtl="0">
              <a:spcBef>
                <a:spcPts val="0"/>
              </a:spcBef>
              <a:spcAft>
                <a:spcPts val="0"/>
              </a:spcAft>
              <a:buClr>
                <a:schemeClr val="dk1"/>
              </a:buClr>
              <a:buFont typeface="Arial"/>
              <a:buNone/>
            </a:pPr>
            <a:r>
              <a:rPr lang="fr" sz="1100">
                <a:solidFill>
                  <a:srgbClr val="3F3F3F"/>
                </a:solidFill>
                <a:latin typeface="Century Gothic"/>
                <a:ea typeface="Century Gothic"/>
                <a:cs typeface="Century Gothic"/>
                <a:sym typeface="Century Gothic"/>
              </a:rPr>
              <a:t>Syria</a:t>
            </a:r>
            <a:endParaRPr>
              <a:solidFill>
                <a:schemeClr val="dk1"/>
              </a:solidFill>
            </a:endParaRPr>
          </a:p>
          <a:p>
            <a:pPr marL="0" lvl="0" indent="0" algn="l" rtl="0">
              <a:spcBef>
                <a:spcPts val="0"/>
              </a:spcBef>
              <a:spcAft>
                <a:spcPts val="0"/>
              </a:spcAft>
              <a:buClr>
                <a:schemeClr val="dk1"/>
              </a:buClr>
              <a:buFont typeface="Arial"/>
              <a:buNone/>
            </a:pPr>
            <a:r>
              <a:rPr lang="fr" sz="1100">
                <a:solidFill>
                  <a:srgbClr val="3F3F3F"/>
                </a:solidFill>
                <a:latin typeface="Century Gothic"/>
                <a:ea typeface="Century Gothic"/>
                <a:cs typeface="Century Gothic"/>
                <a:sym typeface="Century Gothic"/>
              </a:rPr>
              <a:t>Tanzania</a:t>
            </a:r>
            <a:endParaRPr>
              <a:solidFill>
                <a:schemeClr val="dk1"/>
              </a:solidFill>
            </a:endParaRPr>
          </a:p>
          <a:p>
            <a:pPr marL="0" lvl="0" indent="0" algn="l" rtl="0">
              <a:spcBef>
                <a:spcPts val="0"/>
              </a:spcBef>
              <a:spcAft>
                <a:spcPts val="0"/>
              </a:spcAft>
              <a:buClr>
                <a:schemeClr val="dk1"/>
              </a:buClr>
              <a:buFont typeface="Arial"/>
              <a:buNone/>
            </a:pPr>
            <a:r>
              <a:rPr lang="fr" sz="1100">
                <a:solidFill>
                  <a:srgbClr val="3F3F3F"/>
                </a:solidFill>
                <a:latin typeface="Century Gothic"/>
                <a:ea typeface="Century Gothic"/>
                <a:cs typeface="Century Gothic"/>
                <a:sym typeface="Century Gothic"/>
              </a:rPr>
              <a:t>Tunisia</a:t>
            </a:r>
            <a:endParaRPr>
              <a:solidFill>
                <a:schemeClr val="dk1"/>
              </a:solidFill>
            </a:endParaRPr>
          </a:p>
          <a:p>
            <a:pPr marL="0" lvl="0" indent="0" algn="l" rtl="0">
              <a:spcBef>
                <a:spcPts val="0"/>
              </a:spcBef>
              <a:spcAft>
                <a:spcPts val="0"/>
              </a:spcAft>
              <a:buClr>
                <a:schemeClr val="dk1"/>
              </a:buClr>
              <a:buFont typeface="Arial"/>
              <a:buNone/>
            </a:pPr>
            <a:r>
              <a:rPr lang="fr" sz="1100">
                <a:solidFill>
                  <a:srgbClr val="3F3F3F"/>
                </a:solidFill>
                <a:latin typeface="Century Gothic"/>
                <a:ea typeface="Century Gothic"/>
                <a:cs typeface="Century Gothic"/>
                <a:sym typeface="Century Gothic"/>
              </a:rPr>
              <a:t>Uganda</a:t>
            </a:r>
            <a:endParaRPr>
              <a:solidFill>
                <a:schemeClr val="dk1"/>
              </a:solidFill>
            </a:endParaRPr>
          </a:p>
          <a:p>
            <a:pPr marL="0" lvl="0" indent="0" algn="l" rtl="0">
              <a:spcBef>
                <a:spcPts val="0"/>
              </a:spcBef>
              <a:spcAft>
                <a:spcPts val="0"/>
              </a:spcAft>
              <a:buClr>
                <a:schemeClr val="dk1"/>
              </a:buClr>
              <a:buFont typeface="Arial"/>
              <a:buNone/>
            </a:pPr>
            <a:r>
              <a:rPr lang="fr" sz="1100">
                <a:solidFill>
                  <a:srgbClr val="3F3F3F"/>
                </a:solidFill>
                <a:latin typeface="Century Gothic"/>
                <a:ea typeface="Century Gothic"/>
                <a:cs typeface="Century Gothic"/>
                <a:sym typeface="Century Gothic"/>
              </a:rPr>
              <a:t>United Arab Emirates</a:t>
            </a:r>
            <a:endParaRPr>
              <a:solidFill>
                <a:schemeClr val="dk1"/>
              </a:solidFill>
            </a:endParaRPr>
          </a:p>
          <a:p>
            <a:pPr marL="0" lvl="0" indent="0" algn="l" rtl="0">
              <a:spcBef>
                <a:spcPts val="0"/>
              </a:spcBef>
              <a:spcAft>
                <a:spcPts val="0"/>
              </a:spcAft>
              <a:buClr>
                <a:schemeClr val="dk1"/>
              </a:buClr>
              <a:buFont typeface="Arial"/>
              <a:buNone/>
            </a:pPr>
            <a:r>
              <a:rPr lang="fr" sz="1100">
                <a:solidFill>
                  <a:srgbClr val="3F3F3F"/>
                </a:solidFill>
                <a:latin typeface="Century Gothic"/>
                <a:ea typeface="Century Gothic"/>
                <a:cs typeface="Century Gothic"/>
                <a:sym typeface="Century Gothic"/>
              </a:rPr>
              <a:t>United Kingdom</a:t>
            </a:r>
            <a:endParaRPr>
              <a:solidFill>
                <a:schemeClr val="dk1"/>
              </a:solidFill>
            </a:endParaRPr>
          </a:p>
          <a:p>
            <a:pPr marL="0" lvl="0" indent="0" algn="l" rtl="0">
              <a:spcBef>
                <a:spcPts val="0"/>
              </a:spcBef>
              <a:spcAft>
                <a:spcPts val="0"/>
              </a:spcAft>
              <a:buClr>
                <a:schemeClr val="dk1"/>
              </a:buClr>
              <a:buFont typeface="Arial"/>
              <a:buNone/>
            </a:pPr>
            <a:r>
              <a:rPr lang="fr" sz="1100">
                <a:solidFill>
                  <a:srgbClr val="3F3F3F"/>
                </a:solidFill>
                <a:latin typeface="Century Gothic"/>
                <a:ea typeface="Century Gothic"/>
                <a:cs typeface="Century Gothic"/>
                <a:sym typeface="Century Gothic"/>
              </a:rPr>
              <a:t>United States of America</a:t>
            </a:r>
            <a:endParaRPr>
              <a:solidFill>
                <a:schemeClr val="dk1"/>
              </a:solidFill>
            </a:endParaRPr>
          </a:p>
          <a:p>
            <a:pPr marL="0" lvl="0" indent="0" algn="l" rtl="0">
              <a:spcBef>
                <a:spcPts val="0"/>
              </a:spcBef>
              <a:spcAft>
                <a:spcPts val="0"/>
              </a:spcAft>
              <a:buClr>
                <a:schemeClr val="dk1"/>
              </a:buClr>
              <a:buFont typeface="Arial"/>
              <a:buNone/>
            </a:pPr>
            <a:r>
              <a:rPr lang="fr" sz="1100">
                <a:solidFill>
                  <a:srgbClr val="3F3F3F"/>
                </a:solidFill>
                <a:latin typeface="Century Gothic"/>
                <a:ea typeface="Century Gothic"/>
                <a:cs typeface="Century Gothic"/>
                <a:sym typeface="Century Gothic"/>
              </a:rPr>
              <a:t>Ukraine</a:t>
            </a:r>
            <a:endParaRPr>
              <a:solidFill>
                <a:schemeClr val="dk1"/>
              </a:solidFill>
            </a:endParaRPr>
          </a:p>
          <a:p>
            <a:pPr marL="0" lvl="0" indent="0" algn="l" rtl="0">
              <a:spcBef>
                <a:spcPts val="0"/>
              </a:spcBef>
              <a:spcAft>
                <a:spcPts val="0"/>
              </a:spcAft>
              <a:buClr>
                <a:schemeClr val="dk1"/>
              </a:buClr>
              <a:buFont typeface="Arial"/>
              <a:buNone/>
            </a:pPr>
            <a:r>
              <a:rPr lang="fr" sz="1100">
                <a:solidFill>
                  <a:srgbClr val="3F3F3F"/>
                </a:solidFill>
                <a:latin typeface="Century Gothic"/>
                <a:ea typeface="Century Gothic"/>
                <a:cs typeface="Century Gothic"/>
                <a:sym typeface="Century Gothic"/>
              </a:rPr>
              <a:t>Uruguay</a:t>
            </a:r>
            <a:endParaRPr>
              <a:solidFill>
                <a:schemeClr val="dk1"/>
              </a:solidFill>
            </a:endParaRPr>
          </a:p>
          <a:p>
            <a:pPr marL="0" lvl="0" indent="0" algn="l" rtl="0">
              <a:spcBef>
                <a:spcPts val="0"/>
              </a:spcBef>
              <a:spcAft>
                <a:spcPts val="0"/>
              </a:spcAft>
              <a:buClr>
                <a:schemeClr val="dk1"/>
              </a:buClr>
              <a:buFont typeface="Arial"/>
              <a:buNone/>
            </a:pPr>
            <a:r>
              <a:rPr lang="fr" sz="1100">
                <a:solidFill>
                  <a:srgbClr val="3F3F3F"/>
                </a:solidFill>
                <a:latin typeface="Century Gothic"/>
                <a:ea typeface="Century Gothic"/>
                <a:cs typeface="Century Gothic"/>
                <a:sym typeface="Century Gothic"/>
              </a:rPr>
              <a:t>Yemen</a:t>
            </a:r>
            <a:endParaRPr>
              <a:solidFill>
                <a:schemeClr val="dk1"/>
              </a:solidFill>
            </a:endParaRPr>
          </a:p>
          <a:p>
            <a:pPr marL="0" lvl="0" indent="0" algn="l" rtl="0">
              <a:spcBef>
                <a:spcPts val="0"/>
              </a:spcBef>
              <a:spcAft>
                <a:spcPts val="0"/>
              </a:spcAft>
              <a:buClr>
                <a:schemeClr val="dk1"/>
              </a:buClr>
              <a:buFont typeface="Arial"/>
              <a:buNone/>
            </a:pPr>
            <a:r>
              <a:rPr lang="fr" sz="1100">
                <a:solidFill>
                  <a:srgbClr val="3F3F3F"/>
                </a:solidFill>
                <a:latin typeface="Century Gothic"/>
                <a:ea typeface="Century Gothic"/>
                <a:cs typeface="Century Gothic"/>
                <a:sym typeface="Century Gothic"/>
              </a:rPr>
              <a:t>Zambia</a:t>
            </a:r>
            <a:endParaRPr>
              <a:solidFill>
                <a:schemeClr val="dk1"/>
              </a:solidFill>
            </a:endParaRPr>
          </a:p>
          <a:p>
            <a:pPr marL="0" lvl="0" indent="0" algn="l" rtl="0">
              <a:spcBef>
                <a:spcPts val="0"/>
              </a:spcBef>
              <a:spcAft>
                <a:spcPts val="0"/>
              </a:spcAft>
              <a:buClr>
                <a:schemeClr val="dk1"/>
              </a:buClr>
              <a:buFont typeface="Arial"/>
              <a:buNone/>
            </a:pPr>
            <a:r>
              <a:rPr lang="fr" sz="1100">
                <a:solidFill>
                  <a:srgbClr val="3F3F3F"/>
                </a:solidFill>
                <a:latin typeface="Century Gothic"/>
                <a:ea typeface="Century Gothic"/>
                <a:cs typeface="Century Gothic"/>
                <a:sym typeface="Century Gothic"/>
              </a:rPr>
              <a:t>Zimbabwe</a:t>
            </a:r>
            <a:endParaRPr>
              <a:solidFill>
                <a:schemeClr val="dk1"/>
              </a:solidFill>
            </a:endParaRPr>
          </a:p>
          <a:p>
            <a:pPr marL="0" lvl="0" indent="0" algn="l"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34" name="Google Shape;234;p40"/>
          <p:cNvPicPr preferRelativeResize="0"/>
          <p:nvPr/>
        </p:nvPicPr>
        <p:blipFill rotWithShape="1">
          <a:blip r:embed="rId3">
            <a:alphaModFix/>
          </a:blip>
          <a:srcRect t="3695" b="3686"/>
          <a:stretch/>
        </p:blipFill>
        <p:spPr>
          <a:xfrm>
            <a:off x="-536" y="0"/>
            <a:ext cx="9144535" cy="1761660"/>
          </a:xfrm>
          <a:prstGeom prst="rect">
            <a:avLst/>
          </a:prstGeom>
          <a:noFill/>
          <a:ln>
            <a:noFill/>
          </a:ln>
        </p:spPr>
      </p:pic>
      <p:sp>
        <p:nvSpPr>
          <p:cNvPr id="235" name="Google Shape;235;p40"/>
          <p:cNvSpPr txBox="1"/>
          <p:nvPr/>
        </p:nvSpPr>
        <p:spPr>
          <a:xfrm>
            <a:off x="251525" y="2128350"/>
            <a:ext cx="8600400" cy="2354100"/>
          </a:xfrm>
          <a:prstGeom prst="rect">
            <a:avLst/>
          </a:prstGeom>
          <a:noFill/>
          <a:ln>
            <a:noFill/>
          </a:ln>
        </p:spPr>
        <p:txBody>
          <a:bodyPr spcFirstLastPara="1" wrap="square" lIns="91425" tIns="45700" rIns="91425" bIns="45700" anchor="t" anchorCtr="0">
            <a:normAutofit/>
          </a:bodyPr>
          <a:lstStyle/>
          <a:p>
            <a:pPr marL="285750" marR="0" lvl="0" indent="-277394" algn="l" rtl="0">
              <a:lnSpc>
                <a:spcPct val="80000"/>
              </a:lnSpc>
              <a:spcBef>
                <a:spcPts val="0"/>
              </a:spcBef>
              <a:spcAft>
                <a:spcPts val="0"/>
              </a:spcAft>
              <a:buClr>
                <a:srgbClr val="891F4C"/>
              </a:buClr>
              <a:buSzPts val="1468"/>
              <a:buChar char="•"/>
            </a:pPr>
            <a:r>
              <a:rPr lang="fr" sz="1468" b="1" dirty="0">
                <a:solidFill>
                  <a:srgbClr val="3F3F3F"/>
                </a:solidFill>
                <a:latin typeface="Century Gothic"/>
                <a:ea typeface="Century Gothic"/>
                <a:cs typeface="Century Gothic"/>
                <a:sym typeface="Century Gothic"/>
              </a:rPr>
              <a:t>Associate </a:t>
            </a:r>
            <a:r>
              <a:rPr lang="fr-FR" sz="1468" b="1" dirty="0" err="1">
                <a:solidFill>
                  <a:srgbClr val="3F3F3F"/>
                </a:solidFill>
                <a:latin typeface="Century Gothic"/>
                <a:ea typeface="Century Gothic"/>
                <a:cs typeface="Century Gothic"/>
                <a:sym typeface="Century Gothic"/>
              </a:rPr>
              <a:t>status</a:t>
            </a:r>
            <a:r>
              <a:rPr lang="fr-FR" sz="1468" b="1" dirty="0">
                <a:solidFill>
                  <a:srgbClr val="3F3F3F"/>
                </a:solidFill>
                <a:latin typeface="Century Gothic"/>
                <a:ea typeface="Century Gothic"/>
                <a:cs typeface="Century Gothic"/>
                <a:sym typeface="Century Gothic"/>
              </a:rPr>
              <a:t> </a:t>
            </a:r>
            <a:r>
              <a:rPr lang="fr-FR" sz="1468" b="1" dirty="0" err="1">
                <a:solidFill>
                  <a:srgbClr val="3F3F3F"/>
                </a:solidFill>
                <a:latin typeface="Century Gothic"/>
                <a:ea typeface="Century Gothic"/>
                <a:cs typeface="Century Gothic"/>
                <a:sym typeface="Century Gothic"/>
              </a:rPr>
              <a:t>with</a:t>
            </a:r>
            <a:r>
              <a:rPr lang="fr" sz="1468" b="1" dirty="0">
                <a:solidFill>
                  <a:srgbClr val="3F3F3F"/>
                </a:solidFill>
                <a:latin typeface="Century Gothic"/>
                <a:ea typeface="Century Gothic"/>
                <a:cs typeface="Century Gothic"/>
                <a:sym typeface="Century Gothic"/>
              </a:rPr>
              <a:t> UNESCO</a:t>
            </a:r>
            <a:endParaRPr sz="1468" b="1" dirty="0">
              <a:solidFill>
                <a:srgbClr val="3F3F3F"/>
              </a:solidFill>
              <a:latin typeface="Century Gothic"/>
              <a:ea typeface="Century Gothic"/>
              <a:cs typeface="Century Gothic"/>
              <a:sym typeface="Century Gothic"/>
            </a:endParaRPr>
          </a:p>
          <a:p>
            <a:pPr marL="0" marR="0" lvl="0" indent="0" algn="l" rtl="0">
              <a:lnSpc>
                <a:spcPct val="80000"/>
              </a:lnSpc>
              <a:spcBef>
                <a:spcPts val="0"/>
              </a:spcBef>
              <a:spcAft>
                <a:spcPts val="0"/>
              </a:spcAft>
              <a:buSzPts val="358"/>
              <a:buNone/>
            </a:pPr>
            <a:endParaRPr sz="1468" b="1" dirty="0">
              <a:solidFill>
                <a:srgbClr val="3F3F3F"/>
              </a:solidFill>
              <a:latin typeface="Century Gothic"/>
              <a:ea typeface="Century Gothic"/>
              <a:cs typeface="Century Gothic"/>
              <a:sym typeface="Century Gothic"/>
            </a:endParaRPr>
          </a:p>
          <a:p>
            <a:pPr marL="285750" marR="0" lvl="0" indent="-277394" algn="l" rtl="0">
              <a:lnSpc>
                <a:spcPct val="80000"/>
              </a:lnSpc>
              <a:spcBef>
                <a:spcPts val="0"/>
              </a:spcBef>
              <a:spcAft>
                <a:spcPts val="0"/>
              </a:spcAft>
              <a:buClr>
                <a:srgbClr val="891F4C"/>
              </a:buClr>
              <a:buSzPts val="1468"/>
              <a:buChar char="•"/>
            </a:pPr>
            <a:r>
              <a:rPr lang="fr" sz="1468" b="1" dirty="0">
                <a:solidFill>
                  <a:srgbClr val="3F3F3F"/>
                </a:solidFill>
                <a:latin typeface="Century Gothic"/>
                <a:ea typeface="Century Gothic"/>
                <a:cs typeface="Century Gothic"/>
                <a:sym typeface="Century Gothic"/>
              </a:rPr>
              <a:t>Co-leader of the Scientific and Technological Community Major Group at the UN</a:t>
            </a:r>
            <a:endParaRPr sz="1468" b="1" dirty="0">
              <a:solidFill>
                <a:srgbClr val="3F3F3F"/>
              </a:solidFill>
              <a:latin typeface="Century Gothic"/>
              <a:ea typeface="Century Gothic"/>
              <a:cs typeface="Century Gothic"/>
              <a:sym typeface="Century Gothic"/>
            </a:endParaRPr>
          </a:p>
          <a:p>
            <a:pPr marL="0" marR="0" lvl="0" indent="0" algn="l" rtl="0">
              <a:lnSpc>
                <a:spcPct val="80000"/>
              </a:lnSpc>
              <a:spcBef>
                <a:spcPts val="0"/>
              </a:spcBef>
              <a:spcAft>
                <a:spcPts val="0"/>
              </a:spcAft>
              <a:buSzPts val="358"/>
              <a:buNone/>
            </a:pPr>
            <a:endParaRPr sz="1468" b="1" dirty="0">
              <a:solidFill>
                <a:srgbClr val="3F3F3F"/>
              </a:solidFill>
              <a:latin typeface="Century Gothic"/>
              <a:ea typeface="Century Gothic"/>
              <a:cs typeface="Century Gothic"/>
              <a:sym typeface="Century Gothic"/>
            </a:endParaRPr>
          </a:p>
          <a:p>
            <a:pPr marL="285750" marR="0" lvl="0" indent="-277394" algn="l" rtl="0">
              <a:lnSpc>
                <a:spcPct val="80000"/>
              </a:lnSpc>
              <a:spcBef>
                <a:spcPts val="0"/>
              </a:spcBef>
              <a:spcAft>
                <a:spcPts val="0"/>
              </a:spcAft>
              <a:buClr>
                <a:srgbClr val="891F4C"/>
              </a:buClr>
              <a:buSzPts val="1468"/>
              <a:buChar char="•"/>
            </a:pPr>
            <a:r>
              <a:rPr lang="fr" sz="1468" b="1" dirty="0">
                <a:solidFill>
                  <a:srgbClr val="3F3F3F"/>
                </a:solidFill>
                <a:latin typeface="Century Gothic"/>
                <a:ea typeface="Century Gothic"/>
                <a:cs typeface="Century Gothic"/>
                <a:sym typeface="Century Gothic"/>
              </a:rPr>
              <a:t>13 x Standing Technical and Policy Implementation Committees and Working Groups</a:t>
            </a:r>
            <a:endParaRPr sz="1468" b="1" dirty="0">
              <a:solidFill>
                <a:srgbClr val="3F3F3F"/>
              </a:solidFill>
              <a:latin typeface="Century Gothic"/>
              <a:ea typeface="Century Gothic"/>
              <a:cs typeface="Century Gothic"/>
              <a:sym typeface="Century Gothic"/>
            </a:endParaRPr>
          </a:p>
          <a:p>
            <a:pPr marL="0" marR="0" lvl="0" indent="0" algn="l" rtl="0">
              <a:lnSpc>
                <a:spcPct val="80000"/>
              </a:lnSpc>
              <a:spcBef>
                <a:spcPts val="0"/>
              </a:spcBef>
              <a:spcAft>
                <a:spcPts val="0"/>
              </a:spcAft>
              <a:buNone/>
            </a:pPr>
            <a:endParaRPr sz="1468" b="1" dirty="0">
              <a:solidFill>
                <a:srgbClr val="3F3F3F"/>
              </a:solidFill>
              <a:latin typeface="Century Gothic"/>
              <a:ea typeface="Century Gothic"/>
              <a:cs typeface="Century Gothic"/>
              <a:sym typeface="Century Gothic"/>
            </a:endParaRPr>
          </a:p>
          <a:p>
            <a:pPr marL="285750" marR="0" lvl="0" indent="-277394" algn="l" rtl="0">
              <a:lnSpc>
                <a:spcPct val="80000"/>
              </a:lnSpc>
              <a:spcBef>
                <a:spcPts val="0"/>
              </a:spcBef>
              <a:spcAft>
                <a:spcPts val="0"/>
              </a:spcAft>
              <a:buClr>
                <a:srgbClr val="891F4C"/>
              </a:buClr>
              <a:buSzPts val="1468"/>
              <a:buChar char="•"/>
            </a:pPr>
            <a:r>
              <a:rPr lang="fr" sz="1468" b="1" dirty="0">
                <a:solidFill>
                  <a:srgbClr val="3F3F3F"/>
                </a:solidFill>
                <a:latin typeface="Century Gothic"/>
                <a:ea typeface="Century Gothic"/>
                <a:cs typeface="Century Gothic"/>
                <a:sym typeface="Century Gothic"/>
              </a:rPr>
              <a:t>Executive Council and Executive Board</a:t>
            </a:r>
            <a:endParaRPr sz="1468" b="1" dirty="0">
              <a:solidFill>
                <a:srgbClr val="3F3F3F"/>
              </a:solidFill>
              <a:latin typeface="Century Gothic"/>
              <a:ea typeface="Century Gothic"/>
              <a:cs typeface="Century Gothic"/>
              <a:sym typeface="Century Gothic"/>
            </a:endParaRPr>
          </a:p>
          <a:p>
            <a:pPr marL="0" marR="0" lvl="0" indent="0" algn="l" rtl="0">
              <a:lnSpc>
                <a:spcPct val="80000"/>
              </a:lnSpc>
              <a:spcBef>
                <a:spcPts val="0"/>
              </a:spcBef>
              <a:spcAft>
                <a:spcPts val="0"/>
              </a:spcAft>
              <a:buNone/>
            </a:pPr>
            <a:endParaRPr sz="1468" b="1" dirty="0">
              <a:solidFill>
                <a:srgbClr val="3F3F3F"/>
              </a:solidFill>
              <a:latin typeface="Century Gothic"/>
              <a:ea typeface="Century Gothic"/>
              <a:cs typeface="Century Gothic"/>
              <a:sym typeface="Century Gothic"/>
            </a:endParaRPr>
          </a:p>
          <a:p>
            <a:pPr marL="285750" marR="0" lvl="0" indent="-277394" algn="l" rtl="0">
              <a:lnSpc>
                <a:spcPct val="80000"/>
              </a:lnSpc>
              <a:spcBef>
                <a:spcPts val="0"/>
              </a:spcBef>
              <a:spcAft>
                <a:spcPts val="0"/>
              </a:spcAft>
              <a:buClr>
                <a:srgbClr val="891F4C"/>
              </a:buClr>
              <a:buSzPts val="1468"/>
              <a:buChar char="•"/>
            </a:pPr>
            <a:r>
              <a:rPr lang="fr" sz="1468" b="1" dirty="0">
                <a:solidFill>
                  <a:srgbClr val="3F3F3F"/>
                </a:solidFill>
                <a:latin typeface="Century Gothic"/>
                <a:ea typeface="Century Gothic"/>
                <a:cs typeface="Century Gothic"/>
                <a:sym typeface="Century Gothic"/>
              </a:rPr>
              <a:t>General Assembly</a:t>
            </a:r>
            <a:endParaRPr sz="1468" b="1" dirty="0">
              <a:solidFill>
                <a:srgbClr val="3F3F3F"/>
              </a:solidFill>
              <a:latin typeface="Century Gothic"/>
              <a:ea typeface="Century Gothic"/>
              <a:cs typeface="Century Gothic"/>
              <a:sym typeface="Century Gothic"/>
            </a:endParaRPr>
          </a:p>
          <a:p>
            <a:pPr marL="0" marR="0" lvl="0" indent="0" algn="l" rtl="0">
              <a:lnSpc>
                <a:spcPct val="80000"/>
              </a:lnSpc>
              <a:spcBef>
                <a:spcPts val="0"/>
              </a:spcBef>
              <a:spcAft>
                <a:spcPts val="0"/>
              </a:spcAft>
              <a:buNone/>
            </a:pPr>
            <a:endParaRPr sz="1468" b="1" dirty="0">
              <a:solidFill>
                <a:srgbClr val="3F3F3F"/>
              </a:solidFill>
              <a:latin typeface="Century Gothic"/>
              <a:ea typeface="Century Gothic"/>
              <a:cs typeface="Century Gothic"/>
              <a:sym typeface="Century Gothic"/>
            </a:endParaRPr>
          </a:p>
          <a:p>
            <a:pPr marL="285750" marR="0" lvl="0" indent="-277394" algn="l" rtl="0">
              <a:lnSpc>
                <a:spcPct val="80000"/>
              </a:lnSpc>
              <a:spcBef>
                <a:spcPts val="0"/>
              </a:spcBef>
              <a:spcAft>
                <a:spcPts val="0"/>
              </a:spcAft>
              <a:buClr>
                <a:srgbClr val="891F4C"/>
              </a:buClr>
              <a:buSzPts val="1468"/>
              <a:buChar char="•"/>
            </a:pPr>
            <a:r>
              <a:rPr lang="fr" sz="1468" b="1" dirty="0">
                <a:solidFill>
                  <a:srgbClr val="3F3F3F"/>
                </a:solidFill>
                <a:latin typeface="Century Gothic"/>
                <a:ea typeface="Century Gothic"/>
                <a:cs typeface="Century Gothic"/>
                <a:sym typeface="Century Gothic"/>
              </a:rPr>
              <a:t>Supported by a secretariat based in Paris</a:t>
            </a:r>
            <a:endParaRPr sz="19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41"/>
          <p:cNvSpPr txBox="1"/>
          <p:nvPr/>
        </p:nvSpPr>
        <p:spPr>
          <a:xfrm>
            <a:off x="865525" y="426250"/>
            <a:ext cx="7664100" cy="754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3000"/>
              <a:buFont typeface="Century Gothic"/>
              <a:buNone/>
            </a:pPr>
            <a:r>
              <a:rPr lang="fr" sz="2500" b="0" i="0" u="none" strike="noStrike" cap="none">
                <a:solidFill>
                  <a:srgbClr val="002060"/>
                </a:solidFill>
                <a:latin typeface="Century Gothic"/>
                <a:ea typeface="Century Gothic"/>
                <a:cs typeface="Century Gothic"/>
                <a:sym typeface="Century Gothic"/>
              </a:rPr>
              <a:t>WFEO Committees and Working Groups</a:t>
            </a:r>
            <a:endParaRPr sz="2500" b="0" i="0" u="none" strike="noStrike" cap="none">
              <a:solidFill>
                <a:srgbClr val="00206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242" name="Google Shape;242;p41"/>
          <p:cNvSpPr txBox="1"/>
          <p:nvPr/>
        </p:nvSpPr>
        <p:spPr>
          <a:xfrm>
            <a:off x="861600" y="1013225"/>
            <a:ext cx="7420800" cy="3498900"/>
          </a:xfrm>
          <a:prstGeom prst="rect">
            <a:avLst/>
          </a:prstGeom>
          <a:noFill/>
          <a:ln>
            <a:noFill/>
          </a:ln>
        </p:spPr>
        <p:txBody>
          <a:bodyPr spcFirstLastPara="1" wrap="square" lIns="91425" tIns="45700" rIns="91425" bIns="45700" anchor="t" anchorCtr="0">
            <a:normAutofit fontScale="25000" lnSpcReduction="20000"/>
          </a:bodyPr>
          <a:lstStyle/>
          <a:p>
            <a:pPr marL="285750" marR="0" lvl="0" indent="-265645" algn="l" rtl="0">
              <a:lnSpc>
                <a:spcPct val="100000"/>
              </a:lnSpc>
              <a:spcBef>
                <a:spcPts val="0"/>
              </a:spcBef>
              <a:spcAft>
                <a:spcPts val="0"/>
              </a:spcAft>
              <a:buClr>
                <a:srgbClr val="891F4C"/>
              </a:buClr>
              <a:buSzPct val="100000"/>
              <a:buFont typeface="Arial"/>
              <a:buChar char="•"/>
            </a:pPr>
            <a:r>
              <a:rPr lang="fr" sz="5133" b="1" i="0" u="none" strike="noStrike" cap="none" dirty="0">
                <a:solidFill>
                  <a:srgbClr val="3F3F3F"/>
                </a:solidFill>
                <a:latin typeface="Century Gothic"/>
                <a:ea typeface="Century Gothic"/>
                <a:cs typeface="Century Gothic"/>
                <a:sym typeface="Century Gothic"/>
              </a:rPr>
              <a:t>Engineering and the Environment (Hosted by </a:t>
            </a:r>
            <a:r>
              <a:rPr lang="fr" sz="5133" b="1" dirty="0">
                <a:solidFill>
                  <a:srgbClr val="3F3F3F"/>
                </a:solidFill>
                <a:latin typeface="Century Gothic"/>
                <a:ea typeface="Century Gothic"/>
                <a:cs typeface="Century Gothic"/>
                <a:sym typeface="Century Gothic"/>
              </a:rPr>
              <a:t>China</a:t>
            </a:r>
            <a:r>
              <a:rPr lang="fr" sz="5133" b="1" i="0" u="none" strike="noStrike" cap="none" dirty="0">
                <a:solidFill>
                  <a:srgbClr val="3F3F3F"/>
                </a:solidFill>
                <a:latin typeface="Century Gothic"/>
                <a:ea typeface="Century Gothic"/>
                <a:cs typeface="Century Gothic"/>
                <a:sym typeface="Century Gothic"/>
              </a:rPr>
              <a:t>)</a:t>
            </a:r>
            <a:endParaRPr sz="5133" b="1" i="0" u="none" strike="noStrike" cap="none" dirty="0">
              <a:solidFill>
                <a:srgbClr val="3F3F3F"/>
              </a:solidFill>
              <a:latin typeface="Century Gothic"/>
              <a:ea typeface="Century Gothic"/>
              <a:cs typeface="Century Gothic"/>
              <a:sym typeface="Century Gothic"/>
            </a:endParaRPr>
          </a:p>
          <a:p>
            <a:pPr marL="285750" marR="0" lvl="0" indent="-265645" algn="l" rtl="0">
              <a:lnSpc>
                <a:spcPct val="100000"/>
              </a:lnSpc>
              <a:spcBef>
                <a:spcPts val="600"/>
              </a:spcBef>
              <a:spcAft>
                <a:spcPts val="0"/>
              </a:spcAft>
              <a:buClr>
                <a:srgbClr val="891F4C"/>
              </a:buClr>
              <a:buSzPct val="100000"/>
              <a:buFont typeface="Arial"/>
              <a:buChar char="•"/>
            </a:pPr>
            <a:r>
              <a:rPr lang="fr" sz="5133" b="1" dirty="0">
                <a:solidFill>
                  <a:srgbClr val="3F3F3F"/>
                </a:solidFill>
                <a:latin typeface="Century Gothic"/>
                <a:ea typeface="Century Gothic"/>
                <a:cs typeface="Century Gothic"/>
                <a:sym typeface="Century Gothic"/>
              </a:rPr>
              <a:t>Energy (Hosted by France)</a:t>
            </a:r>
            <a:endParaRPr sz="5133" dirty="0"/>
          </a:p>
          <a:p>
            <a:pPr marL="285750" marR="0" lvl="0" indent="-265645" algn="l" rtl="0">
              <a:lnSpc>
                <a:spcPct val="100000"/>
              </a:lnSpc>
              <a:spcBef>
                <a:spcPts val="600"/>
              </a:spcBef>
              <a:spcAft>
                <a:spcPts val="0"/>
              </a:spcAft>
              <a:buClr>
                <a:srgbClr val="891F4C"/>
              </a:buClr>
              <a:buSzPct val="100000"/>
              <a:buFont typeface="Arial"/>
              <a:buChar char="•"/>
            </a:pPr>
            <a:r>
              <a:rPr lang="fr" sz="5133" b="1" i="0" u="none" strike="noStrike" cap="none" dirty="0">
                <a:solidFill>
                  <a:srgbClr val="3F3F3F"/>
                </a:solidFill>
                <a:latin typeface="Century Gothic"/>
                <a:ea typeface="Century Gothic"/>
                <a:cs typeface="Century Gothic"/>
                <a:sym typeface="Century Gothic"/>
              </a:rPr>
              <a:t>Engineering Education (Hosted by Myanmar)</a:t>
            </a:r>
            <a:endParaRPr sz="5133" dirty="0"/>
          </a:p>
          <a:p>
            <a:pPr marL="285750" marR="0" lvl="0" indent="-265645" algn="l" rtl="0">
              <a:lnSpc>
                <a:spcPct val="100000"/>
              </a:lnSpc>
              <a:spcBef>
                <a:spcPts val="600"/>
              </a:spcBef>
              <a:spcAft>
                <a:spcPts val="0"/>
              </a:spcAft>
              <a:buClr>
                <a:srgbClr val="891F4C"/>
              </a:buClr>
              <a:buSzPct val="100000"/>
              <a:buFont typeface="Arial"/>
              <a:buChar char="•"/>
            </a:pPr>
            <a:r>
              <a:rPr lang="fr" sz="5133" b="1" dirty="0">
                <a:solidFill>
                  <a:srgbClr val="3F3F3F"/>
                </a:solidFill>
                <a:latin typeface="Century Gothic"/>
                <a:ea typeface="Century Gothic"/>
                <a:cs typeface="Century Gothic"/>
                <a:sym typeface="Century Gothic"/>
              </a:rPr>
              <a:t>Information and Communication (Hosted by Iraq)</a:t>
            </a:r>
            <a:endParaRPr sz="5133" dirty="0"/>
          </a:p>
          <a:p>
            <a:pPr marL="285750" marR="0" lvl="0" indent="-265645" algn="l" rtl="0">
              <a:lnSpc>
                <a:spcPct val="100000"/>
              </a:lnSpc>
              <a:spcBef>
                <a:spcPts val="600"/>
              </a:spcBef>
              <a:spcAft>
                <a:spcPts val="0"/>
              </a:spcAft>
              <a:buClr>
                <a:srgbClr val="891F4C"/>
              </a:buClr>
              <a:buSzPct val="100000"/>
              <a:buFont typeface="Arial"/>
              <a:buChar char="•"/>
            </a:pPr>
            <a:r>
              <a:rPr lang="fr" sz="5133" b="1" dirty="0">
                <a:solidFill>
                  <a:srgbClr val="3F3F3F"/>
                </a:solidFill>
                <a:latin typeface="Century Gothic"/>
                <a:ea typeface="Century Gothic"/>
                <a:cs typeface="Century Gothic"/>
                <a:sym typeface="Century Gothic"/>
              </a:rPr>
              <a:t>Engineering and Innovative Technologies (Hosted by Malaysia)</a:t>
            </a:r>
            <a:endParaRPr sz="5133" dirty="0"/>
          </a:p>
          <a:p>
            <a:pPr marL="285750" marR="0" lvl="0" indent="-265645" algn="l" rtl="0">
              <a:lnSpc>
                <a:spcPct val="100000"/>
              </a:lnSpc>
              <a:spcBef>
                <a:spcPts val="600"/>
              </a:spcBef>
              <a:spcAft>
                <a:spcPts val="0"/>
              </a:spcAft>
              <a:buClr>
                <a:srgbClr val="891F4C"/>
              </a:buClr>
              <a:buSzPct val="100000"/>
              <a:buFont typeface="Arial"/>
              <a:buChar char="•"/>
            </a:pPr>
            <a:r>
              <a:rPr lang="fr" sz="5133" b="1" dirty="0">
                <a:solidFill>
                  <a:srgbClr val="3F3F3F"/>
                </a:solidFill>
                <a:latin typeface="Century Gothic"/>
                <a:ea typeface="Century Gothic"/>
                <a:cs typeface="Century Gothic"/>
                <a:sym typeface="Century Gothic"/>
              </a:rPr>
              <a:t>Engineering Capacity Building (Hosted by Zimbabwe)</a:t>
            </a:r>
            <a:endParaRPr sz="5133" dirty="0"/>
          </a:p>
          <a:p>
            <a:pPr marL="285750" marR="0" lvl="0" indent="-265645" algn="l" rtl="0">
              <a:lnSpc>
                <a:spcPct val="100000"/>
              </a:lnSpc>
              <a:spcBef>
                <a:spcPts val="600"/>
              </a:spcBef>
              <a:spcAft>
                <a:spcPts val="0"/>
              </a:spcAft>
              <a:buClr>
                <a:srgbClr val="891F4C"/>
              </a:buClr>
              <a:buSzPct val="100000"/>
              <a:buFont typeface="Arial"/>
              <a:buChar char="•"/>
            </a:pPr>
            <a:r>
              <a:rPr lang="fr" sz="5133" b="1" dirty="0">
                <a:solidFill>
                  <a:srgbClr val="3F3F3F"/>
                </a:solidFill>
                <a:latin typeface="Century Gothic"/>
                <a:ea typeface="Century Gothic"/>
                <a:cs typeface="Century Gothic"/>
                <a:sym typeface="Century Gothic"/>
              </a:rPr>
              <a:t>Disaster Risk Management (Hosted by Peru)</a:t>
            </a:r>
            <a:endParaRPr sz="5133" dirty="0"/>
          </a:p>
          <a:p>
            <a:pPr marL="285750" marR="0" lvl="0" indent="-265645" algn="l" rtl="0">
              <a:lnSpc>
                <a:spcPct val="100000"/>
              </a:lnSpc>
              <a:spcBef>
                <a:spcPts val="600"/>
              </a:spcBef>
              <a:spcAft>
                <a:spcPts val="0"/>
              </a:spcAft>
              <a:buClr>
                <a:srgbClr val="891F4C"/>
              </a:buClr>
              <a:buSzPct val="100000"/>
              <a:buFont typeface="Arial"/>
              <a:buChar char="•"/>
            </a:pPr>
            <a:r>
              <a:rPr lang="fr" sz="5133" b="1" dirty="0">
                <a:solidFill>
                  <a:srgbClr val="3F3F3F"/>
                </a:solidFill>
                <a:latin typeface="Century Gothic"/>
                <a:ea typeface="Century Gothic"/>
                <a:cs typeface="Century Gothic"/>
                <a:sym typeface="Century Gothic"/>
              </a:rPr>
              <a:t>Anti-Corruption (Hosted by Tunisia)</a:t>
            </a:r>
            <a:endParaRPr sz="5133" dirty="0"/>
          </a:p>
          <a:p>
            <a:pPr marL="285750" marR="0" lvl="0" indent="-265645" algn="l" rtl="0">
              <a:lnSpc>
                <a:spcPct val="100000"/>
              </a:lnSpc>
              <a:spcBef>
                <a:spcPts val="600"/>
              </a:spcBef>
              <a:spcAft>
                <a:spcPts val="0"/>
              </a:spcAft>
              <a:buClr>
                <a:srgbClr val="891F4C"/>
              </a:buClr>
              <a:buSzPct val="100000"/>
              <a:buFont typeface="Arial"/>
              <a:buChar char="•"/>
            </a:pPr>
            <a:r>
              <a:rPr lang="fr" sz="5133" b="1" dirty="0">
                <a:solidFill>
                  <a:srgbClr val="3F3F3F"/>
                </a:solidFill>
                <a:latin typeface="Century Gothic"/>
                <a:ea typeface="Century Gothic"/>
                <a:cs typeface="Century Gothic"/>
                <a:sym typeface="Century Gothic"/>
              </a:rPr>
              <a:t>Women in Engineering (Hosted by Ghana)</a:t>
            </a:r>
            <a:endParaRPr sz="5133" dirty="0"/>
          </a:p>
          <a:p>
            <a:pPr marL="285750" marR="0" lvl="0" indent="-265645" algn="l" rtl="0">
              <a:lnSpc>
                <a:spcPct val="100000"/>
              </a:lnSpc>
              <a:spcBef>
                <a:spcPts val="600"/>
              </a:spcBef>
              <a:spcAft>
                <a:spcPts val="0"/>
              </a:spcAft>
              <a:buClr>
                <a:srgbClr val="891F4C"/>
              </a:buClr>
              <a:buSzPct val="100000"/>
              <a:buFont typeface="Arial"/>
              <a:buChar char="•"/>
            </a:pPr>
            <a:r>
              <a:rPr lang="fr" sz="5133" b="1" i="0" u="none" strike="noStrike" cap="none" dirty="0">
                <a:solidFill>
                  <a:srgbClr val="3F3F3F"/>
                </a:solidFill>
                <a:latin typeface="Century Gothic"/>
                <a:ea typeface="Century Gothic"/>
                <a:cs typeface="Century Gothic"/>
                <a:sym typeface="Century Gothic"/>
              </a:rPr>
              <a:t>Young Engineers/Future Leaders (Hosted by Lebanon)</a:t>
            </a:r>
            <a:endParaRPr sz="5133" dirty="0"/>
          </a:p>
          <a:p>
            <a:pPr marL="285750" marR="0" lvl="0" indent="-265645" algn="l" rtl="0">
              <a:spcBef>
                <a:spcPts val="600"/>
              </a:spcBef>
              <a:spcAft>
                <a:spcPts val="0"/>
              </a:spcAft>
              <a:buClr>
                <a:srgbClr val="891F4C"/>
              </a:buClr>
              <a:buSzPct val="100000"/>
              <a:buFont typeface="Arial"/>
              <a:buChar char="•"/>
            </a:pPr>
            <a:r>
              <a:rPr lang="fr" sz="5133" b="1" dirty="0">
                <a:solidFill>
                  <a:srgbClr val="3F3F3F"/>
                </a:solidFill>
                <a:latin typeface="Century Gothic"/>
                <a:ea typeface="Century Gothic"/>
                <a:cs typeface="Century Gothic"/>
                <a:sym typeface="Century Gothic"/>
              </a:rPr>
              <a:t>Water (Hosted by Spain and Portugal)</a:t>
            </a:r>
            <a:endParaRPr sz="5133" b="1" i="0" u="none" strike="noStrike" cap="none" dirty="0">
              <a:solidFill>
                <a:srgbClr val="3F3F3F"/>
              </a:solidFill>
              <a:latin typeface="Century Gothic"/>
              <a:ea typeface="Century Gothic"/>
              <a:cs typeface="Century Gothic"/>
              <a:sym typeface="Century Gothic"/>
            </a:endParaRPr>
          </a:p>
          <a:p>
            <a:pPr marL="0" marR="0" lvl="0" indent="0" algn="l" rtl="0">
              <a:lnSpc>
                <a:spcPct val="100000"/>
              </a:lnSpc>
              <a:spcBef>
                <a:spcPts val="600"/>
              </a:spcBef>
              <a:spcAft>
                <a:spcPts val="0"/>
              </a:spcAft>
              <a:buNone/>
            </a:pPr>
            <a:r>
              <a:rPr lang="fr" sz="5133" b="1" i="1" dirty="0">
                <a:solidFill>
                  <a:srgbClr val="3F3F3F"/>
                </a:solidFill>
                <a:latin typeface="Century Gothic"/>
                <a:ea typeface="Century Gothic"/>
                <a:cs typeface="Century Gothic"/>
                <a:sym typeface="Century Gothic"/>
              </a:rPr>
              <a:t>and also</a:t>
            </a:r>
            <a:endParaRPr sz="5133" i="1" dirty="0"/>
          </a:p>
          <a:p>
            <a:pPr marL="285750" marR="0" lvl="0" indent="-265645" algn="l" rtl="0">
              <a:lnSpc>
                <a:spcPct val="100000"/>
              </a:lnSpc>
              <a:spcBef>
                <a:spcPts val="600"/>
              </a:spcBef>
              <a:spcAft>
                <a:spcPts val="0"/>
              </a:spcAft>
              <a:buClr>
                <a:srgbClr val="891F4C"/>
              </a:buClr>
              <a:buSzPct val="100000"/>
              <a:buFont typeface="Arial"/>
              <a:buChar char="•"/>
            </a:pPr>
            <a:r>
              <a:rPr lang="fr" sz="5133" b="1" i="0" u="none" strike="noStrike" cap="none" dirty="0">
                <a:solidFill>
                  <a:srgbClr val="3F3F3F"/>
                </a:solidFill>
                <a:latin typeface="Century Gothic"/>
                <a:ea typeface="Century Gothic"/>
                <a:cs typeface="Century Gothic"/>
                <a:sym typeface="Century Gothic"/>
              </a:rPr>
              <a:t>UN Relations Committee (Hosted by the USA)</a:t>
            </a:r>
          </a:p>
          <a:p>
            <a:pPr marL="285750" indent="-265645">
              <a:spcBef>
                <a:spcPts val="600"/>
              </a:spcBef>
              <a:buClr>
                <a:srgbClr val="891F4C"/>
              </a:buClr>
              <a:buSzPct val="100000"/>
              <a:buFont typeface="Arial"/>
              <a:buChar char="•"/>
            </a:pPr>
            <a:r>
              <a:rPr lang="fr" sz="5133" b="1" dirty="0">
                <a:solidFill>
                  <a:srgbClr val="3F3F3F"/>
                </a:solidFill>
                <a:latin typeface="Century Gothic"/>
                <a:ea typeface="Century Gothic"/>
                <a:cs typeface="Century Gothic"/>
                <a:sym typeface="Century Gothic"/>
              </a:rPr>
              <a:t>Working Group on</a:t>
            </a:r>
            <a:r>
              <a:rPr lang="fr-FR" sz="5133" b="1" dirty="0">
                <a:solidFill>
                  <a:srgbClr val="3F3F3F"/>
                </a:solidFill>
                <a:latin typeface="Century Gothic"/>
                <a:ea typeface="Century Gothic"/>
                <a:cs typeface="Century Gothic"/>
                <a:sym typeface="Century Gothic"/>
              </a:rPr>
              <a:t> </a:t>
            </a:r>
            <a:r>
              <a:rPr lang="fr-FR" sz="5133" b="1" dirty="0" err="1">
                <a:solidFill>
                  <a:srgbClr val="3F3F3F"/>
                </a:solidFill>
                <a:latin typeface="Century Gothic"/>
                <a:ea typeface="Century Gothic"/>
                <a:cs typeface="Century Gothic"/>
                <a:sym typeface="Century Gothic"/>
              </a:rPr>
              <a:t>Climate</a:t>
            </a:r>
            <a:r>
              <a:rPr lang="fr-FR" sz="5133" b="1" dirty="0">
                <a:solidFill>
                  <a:srgbClr val="3F3F3F"/>
                </a:solidFill>
                <a:latin typeface="Century Gothic"/>
                <a:ea typeface="Century Gothic"/>
                <a:cs typeface="Century Gothic"/>
                <a:sym typeface="Century Gothic"/>
              </a:rPr>
              <a:t> Change </a:t>
            </a:r>
            <a:r>
              <a:rPr lang="fr" sz="5133" b="1" dirty="0">
                <a:solidFill>
                  <a:srgbClr val="3F3F3F"/>
                </a:solidFill>
                <a:latin typeface="Century Gothic"/>
                <a:ea typeface="Century Gothic"/>
                <a:cs typeface="Century Gothic"/>
                <a:sym typeface="Century Gothic"/>
              </a:rPr>
              <a:t>(Hosted by the UK)</a:t>
            </a:r>
            <a:endParaRPr sz="5133" dirty="0"/>
          </a:p>
          <a:p>
            <a:pPr marL="285750" marR="0" lvl="0" indent="-265645" algn="l" rtl="0">
              <a:lnSpc>
                <a:spcPct val="115000"/>
              </a:lnSpc>
              <a:spcBef>
                <a:spcPts val="600"/>
              </a:spcBef>
              <a:spcAft>
                <a:spcPts val="0"/>
              </a:spcAft>
              <a:buClr>
                <a:srgbClr val="891F4C"/>
              </a:buClr>
              <a:buSzPct val="100000"/>
              <a:buFont typeface="Arial"/>
              <a:buChar char="•"/>
            </a:pPr>
            <a:r>
              <a:rPr lang="fr" sz="5133" b="1" dirty="0">
                <a:solidFill>
                  <a:srgbClr val="3F3F3F"/>
                </a:solidFill>
                <a:latin typeface="Century Gothic"/>
                <a:ea typeface="Century Gothic"/>
                <a:cs typeface="Century Gothic"/>
                <a:sym typeface="Century Gothic"/>
              </a:rPr>
              <a:t>Working Group on Infrastructure Report Card (Hosted by the Federation of African Engineering Organisations)</a:t>
            </a:r>
            <a:endParaRPr sz="5133" dirty="0"/>
          </a:p>
          <a:p>
            <a:pPr marL="285750" marR="0" lvl="0" indent="-171450" algn="l" rtl="0">
              <a:lnSpc>
                <a:spcPct val="100000"/>
              </a:lnSpc>
              <a:spcBef>
                <a:spcPts val="600"/>
              </a:spcBef>
              <a:spcAft>
                <a:spcPts val="0"/>
              </a:spcAft>
              <a:buClr>
                <a:srgbClr val="891F4C"/>
              </a:buClr>
              <a:buSzPct val="138461"/>
              <a:buFont typeface="Arial"/>
              <a:buNone/>
            </a:pPr>
            <a:endParaRPr sz="1300" b="0" i="0" u="none" strike="noStrike" cap="none" dirty="0">
              <a:solidFill>
                <a:srgbClr val="000000"/>
              </a:solidFill>
              <a:latin typeface="Calibri"/>
              <a:ea typeface="Calibri"/>
              <a:cs typeface="Calibri"/>
              <a:sym typeface="Calibri"/>
            </a:endParaRPr>
          </a:p>
          <a:p>
            <a:pPr marL="285750" marR="0" lvl="0" indent="-171450" algn="l" rtl="0">
              <a:lnSpc>
                <a:spcPct val="100000"/>
              </a:lnSpc>
              <a:spcBef>
                <a:spcPts val="600"/>
              </a:spcBef>
              <a:spcAft>
                <a:spcPts val="0"/>
              </a:spcAft>
              <a:buClr>
                <a:schemeClr val="dk1"/>
              </a:buClr>
              <a:buSzPct val="138461"/>
              <a:buFont typeface="Calibri"/>
              <a:buNone/>
            </a:pPr>
            <a:endParaRPr sz="1300" b="0" i="0" u="none" strike="noStrike" cap="none" dirty="0">
              <a:solidFill>
                <a:srgbClr val="000000"/>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42"/>
          <p:cNvSpPr/>
          <p:nvPr/>
        </p:nvSpPr>
        <p:spPr>
          <a:xfrm>
            <a:off x="251525" y="411500"/>
            <a:ext cx="8627400" cy="4159500"/>
          </a:xfrm>
          <a:prstGeom prst="rect">
            <a:avLst/>
          </a:prstGeom>
          <a:noFill/>
          <a:ln>
            <a:noFill/>
          </a:ln>
        </p:spPr>
        <p:txBody>
          <a:bodyPr spcFirstLastPara="1" wrap="square" lIns="91425" tIns="45700" rIns="91425" bIns="45700" anchor="t" anchorCtr="0">
            <a:noAutofit/>
          </a:bodyPr>
          <a:lstStyle/>
          <a:p>
            <a:pPr marL="0" marR="0" lvl="0" indent="0" algn="l" rtl="0">
              <a:lnSpc>
                <a:spcPct val="70000"/>
              </a:lnSpc>
              <a:spcBef>
                <a:spcPts val="0"/>
              </a:spcBef>
              <a:spcAft>
                <a:spcPts val="0"/>
              </a:spcAft>
              <a:buNone/>
            </a:pPr>
            <a:r>
              <a:rPr lang="fr" sz="2200" b="1" dirty="0">
                <a:solidFill>
                  <a:schemeClr val="dk2"/>
                </a:solidFill>
                <a:latin typeface="Century Gothic"/>
                <a:ea typeface="Century Gothic"/>
                <a:cs typeface="Century Gothic"/>
                <a:sym typeface="Century Gothic"/>
              </a:rPr>
              <a:t>Influencing…</a:t>
            </a:r>
            <a:r>
              <a:rPr lang="fr" sz="3000" b="1" dirty="0">
                <a:solidFill>
                  <a:schemeClr val="dk2"/>
                </a:solidFill>
                <a:latin typeface="Sorts Mill Goudy"/>
                <a:ea typeface="Sorts Mill Goudy"/>
                <a:cs typeface="Sorts Mill Goudy"/>
                <a:sym typeface="Sorts Mill Goudy"/>
              </a:rPr>
              <a:t>   </a:t>
            </a:r>
            <a:r>
              <a:rPr lang="fr" sz="3800" b="1" dirty="0">
                <a:solidFill>
                  <a:schemeClr val="dk2"/>
                </a:solidFill>
                <a:latin typeface="Sorts Mill Goudy"/>
                <a:ea typeface="Sorts Mill Goudy"/>
                <a:cs typeface="Sorts Mill Goudy"/>
                <a:sym typeface="Sorts Mill Goudy"/>
              </a:rPr>
              <a:t>	</a:t>
            </a:r>
            <a:r>
              <a:rPr lang="fr" sz="1600" dirty="0">
                <a:solidFill>
                  <a:schemeClr val="dk2"/>
                </a:solidFill>
                <a:latin typeface="Century Gothic"/>
                <a:ea typeface="Century Gothic"/>
                <a:cs typeface="Century Gothic"/>
                <a:sym typeface="Century Gothic"/>
              </a:rPr>
              <a:t>a respected source of advice &amp; guidance on		               		                        		engineering and technology</a:t>
            </a:r>
            <a:endParaRPr sz="1200" dirty="0">
              <a:solidFill>
                <a:schemeClr val="dk2"/>
              </a:solidFill>
            </a:endParaRPr>
          </a:p>
          <a:p>
            <a:pPr marL="0" marR="0" lvl="0" indent="0" algn="l" rtl="0">
              <a:lnSpc>
                <a:spcPct val="70000"/>
              </a:lnSpc>
              <a:spcBef>
                <a:spcPts val="0"/>
              </a:spcBef>
              <a:spcAft>
                <a:spcPts val="0"/>
              </a:spcAft>
              <a:buNone/>
            </a:pPr>
            <a:r>
              <a:rPr lang="fr" sz="2200" b="1" dirty="0">
                <a:solidFill>
                  <a:schemeClr val="dk2"/>
                </a:solidFill>
                <a:latin typeface="Century Gothic"/>
                <a:ea typeface="Century Gothic"/>
                <a:cs typeface="Century Gothic"/>
                <a:sym typeface="Century Gothic"/>
              </a:rPr>
              <a:t>Supporting…</a:t>
            </a:r>
            <a:r>
              <a:rPr lang="fr" sz="3800" b="1" dirty="0">
                <a:solidFill>
                  <a:schemeClr val="dk2"/>
                </a:solidFill>
                <a:latin typeface="Century Gothic"/>
                <a:ea typeface="Century Gothic"/>
                <a:cs typeface="Century Gothic"/>
                <a:sym typeface="Century Gothic"/>
              </a:rPr>
              <a:t>   	</a:t>
            </a:r>
            <a:r>
              <a:rPr lang="fr" sz="1600" dirty="0">
                <a:solidFill>
                  <a:schemeClr val="dk2"/>
                </a:solidFill>
                <a:latin typeface="Century Gothic"/>
                <a:ea typeface="Century Gothic"/>
                <a:cs typeface="Century Gothic"/>
                <a:sym typeface="Century Gothic"/>
              </a:rPr>
              <a:t>UN sustainable development goals</a:t>
            </a:r>
            <a:r>
              <a:rPr lang="fr" sz="2600" dirty="0">
                <a:solidFill>
                  <a:schemeClr val="dk2"/>
                </a:solidFill>
                <a:latin typeface="Century Gothic"/>
                <a:ea typeface="Century Gothic"/>
                <a:cs typeface="Century Gothic"/>
                <a:sym typeface="Century Gothic"/>
              </a:rPr>
              <a:t> </a:t>
            </a:r>
            <a:endParaRPr sz="1200" dirty="0">
              <a:solidFill>
                <a:schemeClr val="dk2"/>
              </a:solidFill>
              <a:highlight>
                <a:schemeClr val="dk1"/>
              </a:highlight>
            </a:endParaRPr>
          </a:p>
          <a:p>
            <a:pPr marL="0" marR="0" lvl="0" indent="0" algn="l" rtl="0">
              <a:lnSpc>
                <a:spcPct val="70000"/>
              </a:lnSpc>
              <a:spcBef>
                <a:spcPts val="0"/>
              </a:spcBef>
              <a:spcAft>
                <a:spcPts val="0"/>
              </a:spcAft>
              <a:buNone/>
            </a:pPr>
            <a:r>
              <a:rPr lang="fr" sz="2200" b="1" dirty="0">
                <a:solidFill>
                  <a:schemeClr val="dk2"/>
                </a:solidFill>
                <a:latin typeface="Century Gothic"/>
                <a:ea typeface="Century Gothic"/>
                <a:cs typeface="Century Gothic"/>
                <a:sym typeface="Century Gothic"/>
              </a:rPr>
              <a:t>Partnering…</a:t>
            </a:r>
            <a:r>
              <a:rPr lang="fr" sz="6400" b="1" dirty="0">
                <a:solidFill>
                  <a:schemeClr val="dk2"/>
                </a:solidFill>
                <a:latin typeface="Sorts Mill Goudy"/>
                <a:ea typeface="Sorts Mill Goudy"/>
                <a:cs typeface="Sorts Mill Goudy"/>
                <a:sym typeface="Sorts Mill Goudy"/>
              </a:rPr>
              <a:t> 	</a:t>
            </a:r>
            <a:r>
              <a:rPr lang="fr" sz="3800" b="1" dirty="0">
                <a:solidFill>
                  <a:schemeClr val="dk2"/>
                </a:solidFill>
                <a:latin typeface="Sorts Mill Goudy"/>
                <a:ea typeface="Sorts Mill Goudy"/>
                <a:cs typeface="Sorts Mill Goudy"/>
                <a:sym typeface="Sorts Mill Goudy"/>
              </a:rPr>
              <a:t>	</a:t>
            </a:r>
            <a:r>
              <a:rPr lang="fr" sz="1600" dirty="0">
                <a:solidFill>
                  <a:schemeClr val="dk2"/>
                </a:solidFill>
                <a:latin typeface="Century Gothic"/>
                <a:ea typeface="Century Gothic"/>
                <a:cs typeface="Century Gothic"/>
                <a:sym typeface="Century Gothic"/>
              </a:rPr>
              <a:t>with our international peers in engineering and science</a:t>
            </a:r>
            <a:endParaRPr sz="1200" dirty="0">
              <a:solidFill>
                <a:schemeClr val="dk2"/>
              </a:solidFill>
            </a:endParaRPr>
          </a:p>
          <a:p>
            <a:pPr marL="0" marR="0" lvl="0" indent="0" algn="l" rtl="0">
              <a:lnSpc>
                <a:spcPct val="70000"/>
              </a:lnSpc>
              <a:spcBef>
                <a:spcPts val="0"/>
              </a:spcBef>
              <a:spcAft>
                <a:spcPts val="0"/>
              </a:spcAft>
              <a:buNone/>
            </a:pPr>
            <a:r>
              <a:rPr lang="fr" sz="2200" b="1" dirty="0">
                <a:solidFill>
                  <a:schemeClr val="dk2"/>
                </a:solidFill>
                <a:latin typeface="Century Gothic"/>
                <a:ea typeface="Century Gothic"/>
                <a:cs typeface="Century Gothic"/>
                <a:sym typeface="Century Gothic"/>
              </a:rPr>
              <a:t>Growing…</a:t>
            </a:r>
            <a:r>
              <a:rPr lang="fr" sz="6400" b="1" dirty="0">
                <a:solidFill>
                  <a:schemeClr val="dk2"/>
                </a:solidFill>
                <a:latin typeface="Sorts Mill Goudy"/>
                <a:ea typeface="Sorts Mill Goudy"/>
                <a:cs typeface="Sorts Mill Goudy"/>
                <a:sym typeface="Sorts Mill Goudy"/>
              </a:rPr>
              <a:t> 	</a:t>
            </a:r>
            <a:r>
              <a:rPr lang="fr" sz="3800" b="1" dirty="0">
                <a:solidFill>
                  <a:schemeClr val="dk2"/>
                </a:solidFill>
                <a:latin typeface="Sorts Mill Goudy"/>
                <a:ea typeface="Sorts Mill Goudy"/>
                <a:cs typeface="Sorts Mill Goudy"/>
                <a:sym typeface="Sorts Mill Goudy"/>
              </a:rPr>
              <a:t>	</a:t>
            </a:r>
            <a:r>
              <a:rPr lang="fr" sz="1600" dirty="0">
                <a:solidFill>
                  <a:schemeClr val="dk2"/>
                </a:solidFill>
                <a:latin typeface="Century Gothic"/>
                <a:ea typeface="Century Gothic"/>
                <a:cs typeface="Century Gothic"/>
                <a:sym typeface="Century Gothic"/>
              </a:rPr>
              <a:t>engineering capacity and mobility</a:t>
            </a:r>
            <a:endParaRPr sz="1200" dirty="0">
              <a:solidFill>
                <a:schemeClr val="dk2"/>
              </a:solidFill>
            </a:endParaRPr>
          </a:p>
          <a:p>
            <a:pPr marL="0" marR="0" lvl="0" indent="0" algn="l" rtl="0">
              <a:lnSpc>
                <a:spcPct val="70000"/>
              </a:lnSpc>
              <a:spcBef>
                <a:spcPts val="0"/>
              </a:spcBef>
              <a:spcAft>
                <a:spcPts val="0"/>
              </a:spcAft>
              <a:buNone/>
            </a:pPr>
            <a:r>
              <a:rPr lang="fr" sz="2200" b="1" dirty="0">
                <a:solidFill>
                  <a:schemeClr val="dk2"/>
                </a:solidFill>
                <a:latin typeface="Century Gothic"/>
                <a:ea typeface="Century Gothic"/>
                <a:cs typeface="Century Gothic"/>
                <a:sym typeface="Century Gothic"/>
              </a:rPr>
              <a:t>Improving…</a:t>
            </a:r>
            <a:r>
              <a:rPr lang="fr" sz="4600" b="1" dirty="0">
                <a:solidFill>
                  <a:schemeClr val="dk2"/>
                </a:solidFill>
                <a:latin typeface="Century Gothic"/>
                <a:ea typeface="Century Gothic"/>
                <a:cs typeface="Century Gothic"/>
                <a:sym typeface="Century Gothic"/>
              </a:rPr>
              <a:t> </a:t>
            </a:r>
            <a:r>
              <a:rPr lang="fr" sz="4600" b="1" dirty="0">
                <a:solidFill>
                  <a:schemeClr val="dk2"/>
                </a:solidFill>
                <a:latin typeface="Sorts Mill Goudy"/>
                <a:ea typeface="Sorts Mill Goudy"/>
                <a:cs typeface="Sorts Mill Goudy"/>
                <a:sym typeface="Sorts Mill Goudy"/>
              </a:rPr>
              <a:t>	</a:t>
            </a:r>
            <a:r>
              <a:rPr lang="fr" sz="3800" b="1" dirty="0">
                <a:solidFill>
                  <a:schemeClr val="dk2"/>
                </a:solidFill>
                <a:latin typeface="Sorts Mill Goudy"/>
                <a:ea typeface="Sorts Mill Goudy"/>
                <a:cs typeface="Sorts Mill Goudy"/>
                <a:sym typeface="Sorts Mill Goudy"/>
              </a:rPr>
              <a:t>	</a:t>
            </a:r>
            <a:r>
              <a:rPr lang="fr" sz="1600" dirty="0">
                <a:solidFill>
                  <a:schemeClr val="dk2"/>
                </a:solidFill>
                <a:latin typeface="Century Gothic"/>
                <a:ea typeface="Century Gothic"/>
                <a:cs typeface="Century Gothic"/>
                <a:sym typeface="Century Gothic"/>
              </a:rPr>
              <a:t>the ethical engineering practice and a diverse 						        and inclusive profession</a:t>
            </a:r>
            <a:endParaRPr sz="1200" dirty="0">
              <a:solidFill>
                <a:schemeClr val="dk2"/>
              </a:solidFill>
            </a:endParaRPr>
          </a:p>
          <a:p>
            <a:pPr marL="0" marR="0" lvl="0" indent="0" algn="l" rtl="0">
              <a:lnSpc>
                <a:spcPct val="70000"/>
              </a:lnSpc>
              <a:spcBef>
                <a:spcPts val="0"/>
              </a:spcBef>
              <a:spcAft>
                <a:spcPts val="0"/>
              </a:spcAft>
              <a:buNone/>
            </a:pPr>
            <a:r>
              <a:rPr lang="fr" sz="2200" b="1" dirty="0">
                <a:solidFill>
                  <a:schemeClr val="dk2"/>
                </a:solidFill>
                <a:latin typeface="Century Gothic"/>
                <a:ea typeface="Century Gothic"/>
                <a:cs typeface="Century Gothic"/>
                <a:sym typeface="Century Gothic"/>
              </a:rPr>
              <a:t>Convening…</a:t>
            </a:r>
            <a:r>
              <a:rPr lang="fr" sz="6000" b="1" dirty="0">
                <a:solidFill>
                  <a:schemeClr val="dk2"/>
                </a:solidFill>
                <a:latin typeface="Sorts Mill Goudy"/>
                <a:ea typeface="Sorts Mill Goudy"/>
                <a:cs typeface="Sorts Mill Goudy"/>
                <a:sym typeface="Sorts Mill Goudy"/>
              </a:rPr>
              <a:t> 	</a:t>
            </a:r>
            <a:r>
              <a:rPr lang="fr" sz="1600" dirty="0">
                <a:solidFill>
                  <a:schemeClr val="dk2"/>
                </a:solidFill>
                <a:latin typeface="Century Gothic"/>
                <a:ea typeface="Century Gothic"/>
                <a:cs typeface="Century Gothic"/>
                <a:sym typeface="Century Gothic"/>
              </a:rPr>
              <a:t>world engineers’ events</a:t>
            </a:r>
            <a:endParaRPr sz="1200" dirty="0">
              <a:solidFill>
                <a:schemeClr val="dk2"/>
              </a:solidFill>
            </a:endParaRPr>
          </a:p>
          <a:p>
            <a:pPr marL="0" marR="0" lvl="0" indent="0" algn="l" rtl="0">
              <a:lnSpc>
                <a:spcPct val="70000"/>
              </a:lnSpc>
              <a:spcBef>
                <a:spcPts val="0"/>
              </a:spcBef>
              <a:spcAft>
                <a:spcPts val="0"/>
              </a:spcAft>
              <a:buNone/>
            </a:pPr>
            <a:r>
              <a:rPr lang="fr" sz="2200" b="1" dirty="0">
                <a:solidFill>
                  <a:schemeClr val="dk2"/>
                </a:solidFill>
                <a:latin typeface="Century Gothic"/>
                <a:ea typeface="Century Gothic"/>
                <a:cs typeface="Century Gothic"/>
                <a:sym typeface="Century Gothic"/>
              </a:rPr>
              <a:t>Recognising…</a:t>
            </a:r>
            <a:r>
              <a:rPr lang="fr" sz="2200" b="1" dirty="0">
                <a:solidFill>
                  <a:schemeClr val="dk2"/>
                </a:solidFill>
                <a:latin typeface="Sorts Mill Goudy"/>
                <a:ea typeface="Sorts Mill Goudy"/>
                <a:cs typeface="Sorts Mill Goudy"/>
                <a:sym typeface="Sorts Mill Goudy"/>
              </a:rPr>
              <a:t> </a:t>
            </a:r>
            <a:r>
              <a:rPr lang="fr" sz="3200" b="1" dirty="0">
                <a:solidFill>
                  <a:schemeClr val="dk2"/>
                </a:solidFill>
                <a:latin typeface="Sorts Mill Goudy"/>
                <a:ea typeface="Sorts Mill Goudy"/>
                <a:cs typeface="Sorts Mill Goudy"/>
                <a:sym typeface="Sorts Mill Goudy"/>
              </a:rPr>
              <a:t>	</a:t>
            </a:r>
            <a:r>
              <a:rPr lang="fr" sz="1600" dirty="0">
                <a:solidFill>
                  <a:schemeClr val="dk2"/>
                </a:solidFill>
                <a:latin typeface="Century Gothic"/>
                <a:ea typeface="Century Gothic"/>
                <a:cs typeface="Century Gothic"/>
                <a:sym typeface="Century Gothic"/>
              </a:rPr>
              <a:t>excellence in engineering</a:t>
            </a:r>
            <a:endParaRPr sz="1200" dirty="0">
              <a:solidFill>
                <a:schemeClr val="dk2"/>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pic>
        <p:nvPicPr>
          <p:cNvPr id="254" name="Google Shape;254;p43"/>
          <p:cNvPicPr preferRelativeResize="0"/>
          <p:nvPr/>
        </p:nvPicPr>
        <p:blipFill rotWithShape="1">
          <a:blip r:embed="rId3">
            <a:alphaModFix/>
          </a:blip>
          <a:srcRect/>
          <a:stretch/>
        </p:blipFill>
        <p:spPr>
          <a:xfrm>
            <a:off x="725575" y="927125"/>
            <a:ext cx="7384701" cy="3514551"/>
          </a:xfrm>
          <a:prstGeom prst="rect">
            <a:avLst/>
          </a:prstGeom>
          <a:noFill/>
          <a:ln>
            <a:noFill/>
          </a:ln>
        </p:spPr>
      </p:pic>
      <p:sp>
        <p:nvSpPr>
          <p:cNvPr id="255" name="Google Shape;255;p43"/>
          <p:cNvSpPr txBox="1"/>
          <p:nvPr/>
        </p:nvSpPr>
        <p:spPr>
          <a:xfrm>
            <a:off x="395536" y="141480"/>
            <a:ext cx="7992900" cy="76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11E46"/>
              </a:buClr>
              <a:buSzPts val="2400"/>
              <a:buFont typeface="Century Gothic"/>
              <a:buNone/>
            </a:pPr>
            <a:r>
              <a:rPr lang="fr" sz="2200">
                <a:solidFill>
                  <a:srgbClr val="002060"/>
                </a:solidFill>
                <a:latin typeface="Century Gothic"/>
                <a:ea typeface="Century Gothic"/>
                <a:cs typeface="Century Gothic"/>
                <a:sym typeface="Century Gothic"/>
              </a:rPr>
              <a:t>Every one of the UN Sustainable Development Goals </a:t>
            </a:r>
            <a:endParaRPr sz="2200">
              <a:solidFill>
                <a:srgbClr val="00206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111E46"/>
              </a:buClr>
              <a:buSzPts val="2400"/>
              <a:buFont typeface="Century Gothic"/>
              <a:buNone/>
            </a:pPr>
            <a:r>
              <a:rPr lang="fr" sz="2200">
                <a:solidFill>
                  <a:srgbClr val="002060"/>
                </a:solidFill>
                <a:latin typeface="Century Gothic"/>
                <a:ea typeface="Century Gothic"/>
                <a:cs typeface="Century Gothic"/>
                <a:sym typeface="Century Gothic"/>
              </a:rPr>
              <a:t>is advanced through engineering</a:t>
            </a:r>
            <a:endParaRPr sz="2200">
              <a:solidFill>
                <a:srgbClr val="002060"/>
              </a:solidFill>
              <a:latin typeface="Century Gothic"/>
              <a:ea typeface="Century Gothic"/>
              <a:cs typeface="Century Gothic"/>
              <a:sym typeface="Century Gothic"/>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pic>
        <p:nvPicPr>
          <p:cNvPr id="261" name="Google Shape;261;p44"/>
          <p:cNvPicPr preferRelativeResize="0"/>
          <p:nvPr/>
        </p:nvPicPr>
        <p:blipFill rotWithShape="1">
          <a:blip r:embed="rId3">
            <a:alphaModFix amt="76000"/>
          </a:blip>
          <a:srcRect/>
          <a:stretch/>
        </p:blipFill>
        <p:spPr>
          <a:xfrm>
            <a:off x="701400" y="153125"/>
            <a:ext cx="3513517" cy="4445306"/>
          </a:xfrm>
          <a:prstGeom prst="rect">
            <a:avLst/>
          </a:prstGeom>
          <a:noFill/>
          <a:ln>
            <a:noFill/>
          </a:ln>
        </p:spPr>
      </p:pic>
      <p:sp>
        <p:nvSpPr>
          <p:cNvPr id="262" name="Google Shape;262;p44"/>
          <p:cNvSpPr txBox="1"/>
          <p:nvPr/>
        </p:nvSpPr>
        <p:spPr>
          <a:xfrm>
            <a:off x="-69475" y="153131"/>
            <a:ext cx="5362800" cy="12291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11E46"/>
              </a:buClr>
              <a:buSzPts val="3000"/>
              <a:buFont typeface="Century Gothic"/>
              <a:buNone/>
            </a:pPr>
            <a:r>
              <a:rPr lang="fr" sz="1400" b="1" i="1" u="none" strike="noStrike" cap="none">
                <a:solidFill>
                  <a:srgbClr val="111E46"/>
                </a:solidFill>
                <a:latin typeface="Century Gothic"/>
                <a:ea typeface="Century Gothic"/>
                <a:cs typeface="Century Gothic"/>
                <a:sym typeface="Century Gothic"/>
              </a:rPr>
              <a:t>WFEO – UNESCO Declaration, </a:t>
            </a:r>
            <a:endParaRPr sz="1400" b="1" i="1" u="none" strike="noStrike" cap="none">
              <a:solidFill>
                <a:srgbClr val="111E46"/>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111E46"/>
              </a:buClr>
              <a:buSzPts val="3000"/>
              <a:buFont typeface="Century Gothic"/>
              <a:buNone/>
            </a:pPr>
            <a:r>
              <a:rPr lang="fr" sz="1400" b="1" i="1" u="none" strike="noStrike" cap="none">
                <a:solidFill>
                  <a:srgbClr val="111E46"/>
                </a:solidFill>
                <a:latin typeface="Century Gothic"/>
                <a:ea typeface="Century Gothic"/>
                <a:cs typeface="Century Gothic"/>
                <a:sym typeface="Century Gothic"/>
              </a:rPr>
              <a:t>signed on March 7, 2018</a:t>
            </a:r>
            <a:endParaRPr sz="1400" b="1" i="1" u="none" strike="noStrike" cap="none">
              <a:solidFill>
                <a:srgbClr val="111E46"/>
              </a:solidFill>
              <a:latin typeface="Century Gothic"/>
              <a:ea typeface="Century Gothic"/>
              <a:cs typeface="Century Gothic"/>
              <a:sym typeface="Century Gothic"/>
            </a:endParaRPr>
          </a:p>
        </p:txBody>
      </p:sp>
      <p:pic>
        <p:nvPicPr>
          <p:cNvPr id="263" name="Google Shape;263;p44"/>
          <p:cNvPicPr preferRelativeResize="0"/>
          <p:nvPr/>
        </p:nvPicPr>
        <p:blipFill rotWithShape="1">
          <a:blip r:embed="rId4">
            <a:alphaModFix/>
          </a:blip>
          <a:srcRect l="169" r="159"/>
          <a:stretch/>
        </p:blipFill>
        <p:spPr>
          <a:xfrm>
            <a:off x="1567787" y="1157513"/>
            <a:ext cx="1566203" cy="1983219"/>
          </a:xfrm>
          <a:prstGeom prst="rect">
            <a:avLst/>
          </a:prstGeom>
          <a:noFill/>
          <a:ln>
            <a:noFill/>
          </a:ln>
        </p:spPr>
      </p:pic>
      <p:pic>
        <p:nvPicPr>
          <p:cNvPr id="264" name="Google Shape;264;p44"/>
          <p:cNvPicPr preferRelativeResize="0"/>
          <p:nvPr/>
        </p:nvPicPr>
        <p:blipFill rotWithShape="1">
          <a:blip r:embed="rId5">
            <a:alphaModFix amt="98000"/>
          </a:blip>
          <a:srcRect/>
          <a:stretch/>
        </p:blipFill>
        <p:spPr>
          <a:xfrm>
            <a:off x="4267050" y="153125"/>
            <a:ext cx="3645612" cy="444530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45"/>
          <p:cNvSpPr txBox="1"/>
          <p:nvPr/>
        </p:nvSpPr>
        <p:spPr>
          <a:xfrm>
            <a:off x="865522" y="249492"/>
            <a:ext cx="7200900" cy="507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11E46"/>
              </a:buClr>
              <a:buSzPts val="3000"/>
              <a:buFont typeface="Century Gothic"/>
              <a:buNone/>
            </a:pPr>
            <a:r>
              <a:rPr lang="fr" sz="2700" b="0" i="0" u="none" strike="noStrike" cap="none">
                <a:solidFill>
                  <a:srgbClr val="111E46"/>
                </a:solidFill>
                <a:latin typeface="Century Gothic"/>
                <a:ea typeface="Century Gothic"/>
                <a:cs typeface="Century Gothic"/>
                <a:sym typeface="Century Gothic"/>
              </a:rPr>
              <a:t>WFEO Engineering 2030 Plan</a:t>
            </a:r>
            <a:endParaRPr sz="1100"/>
          </a:p>
        </p:txBody>
      </p:sp>
      <p:sp>
        <p:nvSpPr>
          <p:cNvPr id="271" name="Google Shape;271;p45"/>
          <p:cNvSpPr txBox="1"/>
          <p:nvPr/>
        </p:nvSpPr>
        <p:spPr>
          <a:xfrm>
            <a:off x="865525" y="1031925"/>
            <a:ext cx="7738800" cy="4202100"/>
          </a:xfrm>
          <a:prstGeom prst="rect">
            <a:avLst/>
          </a:prstGeom>
          <a:noFill/>
          <a:ln>
            <a:noFill/>
          </a:ln>
        </p:spPr>
        <p:txBody>
          <a:bodyPr spcFirstLastPara="1" wrap="square" lIns="91425" tIns="45700" rIns="91425" bIns="45700" anchor="t" anchorCtr="0">
            <a:spAutoFit/>
          </a:bodyPr>
          <a:lstStyle/>
          <a:p>
            <a:pPr marL="285750" marR="0" lvl="0" indent="-273050" algn="l" rtl="0">
              <a:spcBef>
                <a:spcPts val="0"/>
              </a:spcBef>
              <a:spcAft>
                <a:spcPts val="0"/>
              </a:spcAft>
              <a:buClr>
                <a:srgbClr val="891F4C"/>
              </a:buClr>
              <a:buSzPts val="1600"/>
              <a:buFont typeface="Arial"/>
              <a:buChar char="•"/>
            </a:pPr>
            <a:r>
              <a:rPr lang="fr" sz="1600" b="1">
                <a:solidFill>
                  <a:srgbClr val="891F4C"/>
                </a:solidFill>
                <a:latin typeface="Century Gothic"/>
                <a:ea typeface="Century Gothic"/>
                <a:cs typeface="Century Gothic"/>
                <a:sym typeface="Century Gothic"/>
              </a:rPr>
              <a:t>WFEO Engineering 2030 - </a:t>
            </a:r>
            <a:r>
              <a:rPr lang="fr" sz="1600" b="1">
                <a:solidFill>
                  <a:srgbClr val="3F3F3F"/>
                </a:solidFill>
                <a:latin typeface="Century Gothic"/>
                <a:ea typeface="Century Gothic"/>
                <a:cs typeface="Century Gothic"/>
                <a:sym typeface="Century Gothic"/>
              </a:rPr>
              <a:t>A Plan to develop engineering capacity for a sustainable world through partnerships with educators, government, industry and professional engineering institutions</a:t>
            </a:r>
            <a:endParaRPr sz="1200"/>
          </a:p>
          <a:p>
            <a:pPr marL="285750" marR="0" lvl="0" indent="-273050" algn="l" rtl="0">
              <a:spcBef>
                <a:spcPts val="1200"/>
              </a:spcBef>
              <a:spcAft>
                <a:spcPts val="0"/>
              </a:spcAft>
              <a:buClr>
                <a:srgbClr val="891F4C"/>
              </a:buClr>
              <a:buSzPts val="1600"/>
              <a:buFont typeface="Arial"/>
              <a:buChar char="•"/>
            </a:pPr>
            <a:r>
              <a:rPr lang="fr" sz="1600" b="1">
                <a:solidFill>
                  <a:srgbClr val="3F3F3F"/>
                </a:solidFill>
                <a:latin typeface="Century Gothic"/>
                <a:ea typeface="Century Gothic"/>
                <a:cs typeface="Century Gothic"/>
                <a:sym typeface="Century Gothic"/>
              </a:rPr>
              <a:t>a strategic initiative to address the gap in engineering capacity and the quality of engineering professionals</a:t>
            </a:r>
            <a:endParaRPr sz="1200"/>
          </a:p>
          <a:p>
            <a:pPr marL="285750" marR="0" lvl="0" indent="-273050" algn="l" rtl="0">
              <a:spcBef>
                <a:spcPts val="1200"/>
              </a:spcBef>
              <a:spcAft>
                <a:spcPts val="0"/>
              </a:spcAft>
              <a:buClr>
                <a:srgbClr val="891F4C"/>
              </a:buClr>
              <a:buSzPts val="1600"/>
              <a:buFont typeface="Arial"/>
              <a:buChar char="•"/>
            </a:pPr>
            <a:r>
              <a:rPr lang="fr" sz="1600" b="1">
                <a:solidFill>
                  <a:srgbClr val="3F3F3F"/>
                </a:solidFill>
                <a:latin typeface="Century Gothic"/>
                <a:ea typeface="Century Gothic"/>
                <a:cs typeface="Century Gothic"/>
                <a:sym typeface="Century Gothic"/>
              </a:rPr>
              <a:t>a recognition that engineers are essential for sustainable development; good engineering is essential achieving UN Sustainable Development Goals </a:t>
            </a:r>
            <a:r>
              <a:rPr lang="fr" sz="1600" b="1" i="0" u="none" strike="noStrike" cap="none">
                <a:solidFill>
                  <a:srgbClr val="3F3F3F"/>
                </a:solidFill>
                <a:latin typeface="Century Gothic"/>
                <a:ea typeface="Century Gothic"/>
                <a:cs typeface="Century Gothic"/>
                <a:sym typeface="Century Gothic"/>
              </a:rPr>
              <a:t>Consistent with the mission and objectives of WFEO</a:t>
            </a:r>
            <a:endParaRPr sz="1200"/>
          </a:p>
          <a:p>
            <a:pPr marL="285750" marR="0" lvl="0" indent="-273050" algn="l" rtl="0">
              <a:spcBef>
                <a:spcPts val="1200"/>
              </a:spcBef>
              <a:spcAft>
                <a:spcPts val="0"/>
              </a:spcAft>
              <a:buClr>
                <a:srgbClr val="891F4C"/>
              </a:buClr>
              <a:buSzPts val="1600"/>
              <a:buFont typeface="Arial"/>
              <a:buChar char="•"/>
            </a:pPr>
            <a:r>
              <a:rPr lang="fr" sz="1600" b="1">
                <a:solidFill>
                  <a:srgbClr val="3F3F3F"/>
                </a:solidFill>
                <a:latin typeface="Century Gothic"/>
                <a:ea typeface="Century Gothic"/>
                <a:cs typeface="Century Gothic"/>
                <a:sym typeface="Century Gothic"/>
              </a:rPr>
              <a:t>WFEO plays a key role in leading and coordinating the Plan</a:t>
            </a:r>
            <a:endParaRPr sz="1200"/>
          </a:p>
          <a:p>
            <a:pPr marL="285750" marR="0" lvl="0" indent="-273050" algn="l" rtl="0">
              <a:spcBef>
                <a:spcPts val="1200"/>
              </a:spcBef>
              <a:spcAft>
                <a:spcPts val="0"/>
              </a:spcAft>
              <a:buClr>
                <a:srgbClr val="891F4C"/>
              </a:buClr>
              <a:buSzPts val="1600"/>
              <a:buFont typeface="Arial"/>
              <a:buChar char="•"/>
            </a:pPr>
            <a:r>
              <a:rPr lang="fr" sz="1600" b="1" i="0" u="none" strike="noStrike" cap="none">
                <a:solidFill>
                  <a:srgbClr val="3F3F3F"/>
                </a:solidFill>
                <a:latin typeface="Century Gothic"/>
                <a:ea typeface="Century Gothic"/>
                <a:cs typeface="Century Gothic"/>
                <a:sym typeface="Century Gothic"/>
              </a:rPr>
              <a:t>Result of wide consultation between national and international members of WFEO and other international partners</a:t>
            </a:r>
            <a:endParaRPr sz="1200"/>
          </a:p>
          <a:p>
            <a:pPr marL="285750" marR="0" lvl="0" indent="-171450" algn="l" rtl="0">
              <a:lnSpc>
                <a:spcPct val="100000"/>
              </a:lnSpc>
              <a:spcBef>
                <a:spcPts val="1200"/>
              </a:spcBef>
              <a:spcAft>
                <a:spcPts val="0"/>
              </a:spcAft>
              <a:buClr>
                <a:srgbClr val="891F4C"/>
              </a:buClr>
              <a:buSzPts val="1800"/>
              <a:buFont typeface="Arial"/>
              <a:buNone/>
            </a:pPr>
            <a:endParaRPr sz="1800" b="0" i="0" u="none" strike="noStrike" cap="none">
              <a:solidFill>
                <a:srgbClr val="000000"/>
              </a:solidFill>
              <a:latin typeface="Calibri"/>
              <a:ea typeface="Calibri"/>
              <a:cs typeface="Calibri"/>
              <a:sym typeface="Calibri"/>
            </a:endParaRPr>
          </a:p>
          <a:p>
            <a:pPr marL="285750" marR="0" lvl="0" indent="-171450" algn="l" rtl="0">
              <a:lnSpc>
                <a:spcPct val="100000"/>
              </a:lnSpc>
              <a:spcBef>
                <a:spcPts val="60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pic>
        <p:nvPicPr>
          <p:cNvPr id="272" name="Google Shape;272;p45" descr="C:\Users\r_suran\AppData\Local\Temp\$$_B5FF\logos_banners_wfeo\logo_wfeo_blue_white2.png"/>
          <p:cNvPicPr preferRelativeResize="0"/>
          <p:nvPr/>
        </p:nvPicPr>
        <p:blipFill rotWithShape="1">
          <a:blip r:embed="rId3">
            <a:alphaModFix/>
          </a:blip>
          <a:srcRect l="64290"/>
          <a:stretch/>
        </p:blipFill>
        <p:spPr>
          <a:xfrm>
            <a:off x="8139105" y="4497233"/>
            <a:ext cx="638190" cy="540060"/>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TotalTime>
  <Words>883</Words>
  <Application>Microsoft Office PowerPoint</Application>
  <PresentationFormat>Affichage à l'écran (16:9)</PresentationFormat>
  <Paragraphs>204</Paragraphs>
  <Slides>15</Slides>
  <Notes>15</Notes>
  <HiddenSlides>0</HiddenSlides>
  <MMClips>0</MMClips>
  <ScaleCrop>false</ScaleCrop>
  <HeadingPairs>
    <vt:vector size="6" baseType="variant">
      <vt:variant>
        <vt:lpstr>Polices utilisées</vt:lpstr>
      </vt:variant>
      <vt:variant>
        <vt:i4>4</vt:i4>
      </vt:variant>
      <vt:variant>
        <vt:lpstr>Thème</vt:lpstr>
      </vt:variant>
      <vt:variant>
        <vt:i4>3</vt:i4>
      </vt:variant>
      <vt:variant>
        <vt:lpstr>Titres des diapositives</vt:lpstr>
      </vt:variant>
      <vt:variant>
        <vt:i4>15</vt:i4>
      </vt:variant>
    </vt:vector>
  </HeadingPairs>
  <TitlesOfParts>
    <vt:vector size="22" baseType="lpstr">
      <vt:lpstr>Calibri</vt:lpstr>
      <vt:lpstr>Arial</vt:lpstr>
      <vt:lpstr>Century Gothic</vt:lpstr>
      <vt:lpstr>Sorts Mill Goudy</vt:lpstr>
      <vt:lpstr>Simple Light</vt:lpstr>
      <vt:lpstr>Office Theme</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Ivan</dc:creator>
  <cp:lastModifiedBy>Ivan JUIZ</cp:lastModifiedBy>
  <cp:revision>8</cp:revision>
  <dcterms:modified xsi:type="dcterms:W3CDTF">2024-05-28T10:02:41Z</dcterms:modified>
</cp:coreProperties>
</file>